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0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9" r:id="rId23"/>
    <p:sldId id="276" r:id="rId24"/>
    <p:sldId id="277" r:id="rId25"/>
    <p:sldId id="278" r:id="rId26"/>
    <p:sldId id="281" r:id="rId27"/>
  </p:sldIdLst>
  <p:sldSz cx="2368550" cy="334803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E6E6E6"/>
    <a:srgbClr val="EEC6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60" autoAdjust="0"/>
    <p:restoredTop sz="94654" autoAdjust="0"/>
  </p:normalViewPr>
  <p:slideViewPr>
    <p:cSldViewPr snapToGrid="0">
      <p:cViewPr>
        <p:scale>
          <a:sx n="150" d="100"/>
          <a:sy n="150" d="100"/>
        </p:scale>
        <p:origin x="2034" y="6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8810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2838" y="178253"/>
            <a:ext cx="2042874" cy="647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838" y="891260"/>
            <a:ext cx="2042874" cy="21242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2838" y="3103136"/>
            <a:ext cx="532924" cy="1782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1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B1FC57-F398-45EB-85DD-9ADD22CCE182}" type="datetimeFigureOut">
              <a:rPr lang="en-GB" smtClean="0"/>
              <a:t>27/03/2021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84582" y="3103136"/>
            <a:ext cx="799386" cy="1782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1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72788" y="3103136"/>
            <a:ext cx="532924" cy="1782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1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D51BA2-6AB4-406D-95B5-54292EE27A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5241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236830" rtl="0" eaLnBrk="1" latinLnBrk="0" hangingPunct="1">
        <a:lnSpc>
          <a:spcPct val="90000"/>
        </a:lnSpc>
        <a:spcBef>
          <a:spcPct val="0"/>
        </a:spcBef>
        <a:buNone/>
        <a:defRPr sz="11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9207" indent="-59207" algn="l" defTabSz="236830" rtl="0" eaLnBrk="1" latinLnBrk="0" hangingPunct="1">
        <a:lnSpc>
          <a:spcPct val="90000"/>
        </a:lnSpc>
        <a:spcBef>
          <a:spcPts val="259"/>
        </a:spcBef>
        <a:buFont typeface="Arial" panose="020B0604020202020204" pitchFamily="34" charset="0"/>
        <a:buChar char="•"/>
        <a:defRPr sz="725" kern="1200">
          <a:solidFill>
            <a:schemeClr val="tx1"/>
          </a:solidFill>
          <a:latin typeface="+mn-lt"/>
          <a:ea typeface="+mn-ea"/>
          <a:cs typeface="+mn-cs"/>
        </a:defRPr>
      </a:lvl1pPr>
      <a:lvl2pPr marL="177622" indent="-59207" algn="l" defTabSz="236830" rtl="0" eaLnBrk="1" latinLnBrk="0" hangingPunct="1">
        <a:lnSpc>
          <a:spcPct val="90000"/>
        </a:lnSpc>
        <a:spcBef>
          <a:spcPts val="130"/>
        </a:spcBef>
        <a:buFont typeface="Arial" panose="020B0604020202020204" pitchFamily="34" charset="0"/>
        <a:buChar char="•"/>
        <a:defRPr sz="622" kern="1200">
          <a:solidFill>
            <a:schemeClr val="tx1"/>
          </a:solidFill>
          <a:latin typeface="+mn-lt"/>
          <a:ea typeface="+mn-ea"/>
          <a:cs typeface="+mn-cs"/>
        </a:defRPr>
      </a:lvl2pPr>
      <a:lvl3pPr marL="296037" indent="-59207" algn="l" defTabSz="236830" rtl="0" eaLnBrk="1" latinLnBrk="0" hangingPunct="1">
        <a:lnSpc>
          <a:spcPct val="90000"/>
        </a:lnSpc>
        <a:spcBef>
          <a:spcPts val="130"/>
        </a:spcBef>
        <a:buFont typeface="Arial" panose="020B0604020202020204" pitchFamily="34" charset="0"/>
        <a:buChar char="•"/>
        <a:defRPr sz="518" kern="1200">
          <a:solidFill>
            <a:schemeClr val="tx1"/>
          </a:solidFill>
          <a:latin typeface="+mn-lt"/>
          <a:ea typeface="+mn-ea"/>
          <a:cs typeface="+mn-cs"/>
        </a:defRPr>
      </a:lvl3pPr>
      <a:lvl4pPr marL="414452" indent="-59207" algn="l" defTabSz="236830" rtl="0" eaLnBrk="1" latinLnBrk="0" hangingPunct="1">
        <a:lnSpc>
          <a:spcPct val="90000"/>
        </a:lnSpc>
        <a:spcBef>
          <a:spcPts val="130"/>
        </a:spcBef>
        <a:buFont typeface="Arial" panose="020B0604020202020204" pitchFamily="34" charset="0"/>
        <a:buChar char="•"/>
        <a:defRPr sz="466" kern="1200">
          <a:solidFill>
            <a:schemeClr val="tx1"/>
          </a:solidFill>
          <a:latin typeface="+mn-lt"/>
          <a:ea typeface="+mn-ea"/>
          <a:cs typeface="+mn-cs"/>
        </a:defRPr>
      </a:lvl4pPr>
      <a:lvl5pPr marL="532867" indent="-59207" algn="l" defTabSz="236830" rtl="0" eaLnBrk="1" latinLnBrk="0" hangingPunct="1">
        <a:lnSpc>
          <a:spcPct val="90000"/>
        </a:lnSpc>
        <a:spcBef>
          <a:spcPts val="130"/>
        </a:spcBef>
        <a:buFont typeface="Arial" panose="020B0604020202020204" pitchFamily="34" charset="0"/>
        <a:buChar char="•"/>
        <a:defRPr sz="466" kern="1200">
          <a:solidFill>
            <a:schemeClr val="tx1"/>
          </a:solidFill>
          <a:latin typeface="+mn-lt"/>
          <a:ea typeface="+mn-ea"/>
          <a:cs typeface="+mn-cs"/>
        </a:defRPr>
      </a:lvl5pPr>
      <a:lvl6pPr marL="651281" indent="-59207" algn="l" defTabSz="236830" rtl="0" eaLnBrk="1" latinLnBrk="0" hangingPunct="1">
        <a:lnSpc>
          <a:spcPct val="90000"/>
        </a:lnSpc>
        <a:spcBef>
          <a:spcPts val="130"/>
        </a:spcBef>
        <a:buFont typeface="Arial" panose="020B0604020202020204" pitchFamily="34" charset="0"/>
        <a:buChar char="•"/>
        <a:defRPr sz="466" kern="1200">
          <a:solidFill>
            <a:schemeClr val="tx1"/>
          </a:solidFill>
          <a:latin typeface="+mn-lt"/>
          <a:ea typeface="+mn-ea"/>
          <a:cs typeface="+mn-cs"/>
        </a:defRPr>
      </a:lvl6pPr>
      <a:lvl7pPr marL="769696" indent="-59207" algn="l" defTabSz="236830" rtl="0" eaLnBrk="1" latinLnBrk="0" hangingPunct="1">
        <a:lnSpc>
          <a:spcPct val="90000"/>
        </a:lnSpc>
        <a:spcBef>
          <a:spcPts val="130"/>
        </a:spcBef>
        <a:buFont typeface="Arial" panose="020B0604020202020204" pitchFamily="34" charset="0"/>
        <a:buChar char="•"/>
        <a:defRPr sz="466" kern="1200">
          <a:solidFill>
            <a:schemeClr val="tx1"/>
          </a:solidFill>
          <a:latin typeface="+mn-lt"/>
          <a:ea typeface="+mn-ea"/>
          <a:cs typeface="+mn-cs"/>
        </a:defRPr>
      </a:lvl7pPr>
      <a:lvl8pPr marL="888111" indent="-59207" algn="l" defTabSz="236830" rtl="0" eaLnBrk="1" latinLnBrk="0" hangingPunct="1">
        <a:lnSpc>
          <a:spcPct val="90000"/>
        </a:lnSpc>
        <a:spcBef>
          <a:spcPts val="130"/>
        </a:spcBef>
        <a:buFont typeface="Arial" panose="020B0604020202020204" pitchFamily="34" charset="0"/>
        <a:buChar char="•"/>
        <a:defRPr sz="466" kern="1200">
          <a:solidFill>
            <a:schemeClr val="tx1"/>
          </a:solidFill>
          <a:latin typeface="+mn-lt"/>
          <a:ea typeface="+mn-ea"/>
          <a:cs typeface="+mn-cs"/>
        </a:defRPr>
      </a:lvl8pPr>
      <a:lvl9pPr marL="1006526" indent="-59207" algn="l" defTabSz="236830" rtl="0" eaLnBrk="1" latinLnBrk="0" hangingPunct="1">
        <a:lnSpc>
          <a:spcPct val="90000"/>
        </a:lnSpc>
        <a:spcBef>
          <a:spcPts val="130"/>
        </a:spcBef>
        <a:buFont typeface="Arial" panose="020B0604020202020204" pitchFamily="34" charset="0"/>
        <a:buChar char="•"/>
        <a:defRPr sz="4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36830" rtl="0" eaLnBrk="1" latinLnBrk="0" hangingPunct="1">
        <a:defRPr sz="466" kern="1200">
          <a:solidFill>
            <a:schemeClr val="tx1"/>
          </a:solidFill>
          <a:latin typeface="+mn-lt"/>
          <a:ea typeface="+mn-ea"/>
          <a:cs typeface="+mn-cs"/>
        </a:defRPr>
      </a:lvl1pPr>
      <a:lvl2pPr marL="118415" algn="l" defTabSz="236830" rtl="0" eaLnBrk="1" latinLnBrk="0" hangingPunct="1">
        <a:defRPr sz="466" kern="1200">
          <a:solidFill>
            <a:schemeClr val="tx1"/>
          </a:solidFill>
          <a:latin typeface="+mn-lt"/>
          <a:ea typeface="+mn-ea"/>
          <a:cs typeface="+mn-cs"/>
        </a:defRPr>
      </a:lvl2pPr>
      <a:lvl3pPr marL="236830" algn="l" defTabSz="236830" rtl="0" eaLnBrk="1" latinLnBrk="0" hangingPunct="1">
        <a:defRPr sz="466" kern="1200">
          <a:solidFill>
            <a:schemeClr val="tx1"/>
          </a:solidFill>
          <a:latin typeface="+mn-lt"/>
          <a:ea typeface="+mn-ea"/>
          <a:cs typeface="+mn-cs"/>
        </a:defRPr>
      </a:lvl3pPr>
      <a:lvl4pPr marL="355244" algn="l" defTabSz="236830" rtl="0" eaLnBrk="1" latinLnBrk="0" hangingPunct="1">
        <a:defRPr sz="466" kern="1200">
          <a:solidFill>
            <a:schemeClr val="tx1"/>
          </a:solidFill>
          <a:latin typeface="+mn-lt"/>
          <a:ea typeface="+mn-ea"/>
          <a:cs typeface="+mn-cs"/>
        </a:defRPr>
      </a:lvl4pPr>
      <a:lvl5pPr marL="473659" algn="l" defTabSz="236830" rtl="0" eaLnBrk="1" latinLnBrk="0" hangingPunct="1">
        <a:defRPr sz="466" kern="1200">
          <a:solidFill>
            <a:schemeClr val="tx1"/>
          </a:solidFill>
          <a:latin typeface="+mn-lt"/>
          <a:ea typeface="+mn-ea"/>
          <a:cs typeface="+mn-cs"/>
        </a:defRPr>
      </a:lvl5pPr>
      <a:lvl6pPr marL="592074" algn="l" defTabSz="236830" rtl="0" eaLnBrk="1" latinLnBrk="0" hangingPunct="1">
        <a:defRPr sz="466" kern="1200">
          <a:solidFill>
            <a:schemeClr val="tx1"/>
          </a:solidFill>
          <a:latin typeface="+mn-lt"/>
          <a:ea typeface="+mn-ea"/>
          <a:cs typeface="+mn-cs"/>
        </a:defRPr>
      </a:lvl6pPr>
      <a:lvl7pPr marL="710489" algn="l" defTabSz="236830" rtl="0" eaLnBrk="1" latinLnBrk="0" hangingPunct="1">
        <a:defRPr sz="466" kern="1200">
          <a:solidFill>
            <a:schemeClr val="tx1"/>
          </a:solidFill>
          <a:latin typeface="+mn-lt"/>
          <a:ea typeface="+mn-ea"/>
          <a:cs typeface="+mn-cs"/>
        </a:defRPr>
      </a:lvl7pPr>
      <a:lvl8pPr marL="828904" algn="l" defTabSz="236830" rtl="0" eaLnBrk="1" latinLnBrk="0" hangingPunct="1">
        <a:defRPr sz="466" kern="1200">
          <a:solidFill>
            <a:schemeClr val="tx1"/>
          </a:solidFill>
          <a:latin typeface="+mn-lt"/>
          <a:ea typeface="+mn-ea"/>
          <a:cs typeface="+mn-cs"/>
        </a:defRPr>
      </a:lvl8pPr>
      <a:lvl9pPr marL="947318" algn="l" defTabSz="236830" rtl="0" eaLnBrk="1" latinLnBrk="0" hangingPunct="1">
        <a:defRPr sz="4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llaborationsuperpowers.com/shop/" TargetMode="External"/><Relationship Id="rId2" Type="http://schemas.openxmlformats.org/officeDocument/2006/relationships/hyperlink" Target="https://collaborationsuperpowers.com/" TargetMode="External"/><Relationship Id="rId1" Type="http://schemas.openxmlformats.org/officeDocument/2006/relationships/slideLayout" Target="../slideLayouts/slideLayout1.xml"/><Relationship Id="rId5" Type="http://schemas.openxmlformats.org/officeDocument/2006/relationships/slide" Target="slide26.xml"/><Relationship Id="rId4" Type="http://schemas.openxmlformats.org/officeDocument/2006/relationships/hyperlink" Target="https://meeting.toolchest.org/virtual-flipcharts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11.xml"/><Relationship Id="rId18" Type="http://schemas.openxmlformats.org/officeDocument/2006/relationships/slide" Target="slide16.xml"/><Relationship Id="rId26" Type="http://schemas.openxmlformats.org/officeDocument/2006/relationships/slide" Target="slide24.xml"/><Relationship Id="rId3" Type="http://schemas.openxmlformats.org/officeDocument/2006/relationships/slide" Target="slide1.xml"/><Relationship Id="rId21" Type="http://schemas.openxmlformats.org/officeDocument/2006/relationships/slide" Target="slide19.xml"/><Relationship Id="rId7" Type="http://schemas.openxmlformats.org/officeDocument/2006/relationships/slide" Target="slide5.xml"/><Relationship Id="rId12" Type="http://schemas.openxmlformats.org/officeDocument/2006/relationships/slide" Target="slide10.xml"/><Relationship Id="rId17" Type="http://schemas.openxmlformats.org/officeDocument/2006/relationships/slide" Target="slide15.xml"/><Relationship Id="rId25" Type="http://schemas.openxmlformats.org/officeDocument/2006/relationships/slide" Target="slide23.xml"/><Relationship Id="rId2" Type="http://schemas.openxmlformats.org/officeDocument/2006/relationships/image" Target="../media/image25.png"/><Relationship Id="rId16" Type="http://schemas.openxmlformats.org/officeDocument/2006/relationships/slide" Target="slide14.xml"/><Relationship Id="rId20" Type="http://schemas.openxmlformats.org/officeDocument/2006/relationships/slide" Target="slide1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slide" Target="slide9.xml"/><Relationship Id="rId24" Type="http://schemas.openxmlformats.org/officeDocument/2006/relationships/slide" Target="slide22.xml"/><Relationship Id="rId5" Type="http://schemas.openxmlformats.org/officeDocument/2006/relationships/slide" Target="slide3.xml"/><Relationship Id="rId15" Type="http://schemas.openxmlformats.org/officeDocument/2006/relationships/slide" Target="slide13.xml"/><Relationship Id="rId23" Type="http://schemas.openxmlformats.org/officeDocument/2006/relationships/slide" Target="slide21.xml"/><Relationship Id="rId10" Type="http://schemas.openxmlformats.org/officeDocument/2006/relationships/slide" Target="slide8.xml"/><Relationship Id="rId19" Type="http://schemas.openxmlformats.org/officeDocument/2006/relationships/slide" Target="slide17.xml"/><Relationship Id="rId4" Type="http://schemas.openxmlformats.org/officeDocument/2006/relationships/slide" Target="slide2.xml"/><Relationship Id="rId9" Type="http://schemas.openxmlformats.org/officeDocument/2006/relationships/slide" Target="slide7.xml"/><Relationship Id="rId14" Type="http://schemas.openxmlformats.org/officeDocument/2006/relationships/slide" Target="slide12.xml"/><Relationship Id="rId22" Type="http://schemas.openxmlformats.org/officeDocument/2006/relationships/slide" Target="slide20.xml"/><Relationship Id="rId27" Type="http://schemas.openxmlformats.org/officeDocument/2006/relationships/slide" Target="slide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E7A92-6692-47BC-BCC3-CD6EF2A4097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77800" y="0"/>
            <a:ext cx="2012950" cy="566737"/>
          </a:xfrm>
        </p:spPr>
        <p:txBody>
          <a:bodyPr>
            <a:normAutofit fontScale="90000"/>
          </a:bodyPr>
          <a:lstStyle/>
          <a:p>
            <a:pPr algn="ctr"/>
            <a:r>
              <a:rPr lang="en-GB" sz="1800" dirty="0"/>
              <a:t>Lisette’s Collaboration </a:t>
            </a:r>
            <a:r>
              <a:rPr lang="en-GB" sz="1800" dirty="0" err="1"/>
              <a:t>Supercard</a:t>
            </a:r>
            <a:r>
              <a:rPr lang="en-GB" sz="1800" dirty="0"/>
              <a:t> Deck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82A625-CF2E-48F5-A2F1-2AEEBDE29285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6987" y="566737"/>
            <a:ext cx="2314575" cy="2781301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700" dirty="0"/>
              <a:t>The following 24 </a:t>
            </a:r>
            <a:r>
              <a:rPr lang="en-GB" sz="700" dirty="0" err="1"/>
              <a:t>Supercards</a:t>
            </a:r>
            <a:r>
              <a:rPr lang="en-GB" sz="700" dirty="0"/>
              <a:t> are courtesy Lisette Sutherland’s openheartedness, and the amazing resources she has created on </a:t>
            </a:r>
            <a:r>
              <a:rPr lang="en-GB" sz="700" dirty="0">
                <a:hlinkClick r:id="rId2"/>
              </a:rPr>
              <a:t>https://collaborationsuperpowers.com</a:t>
            </a:r>
            <a:endParaRPr lang="en-GB" sz="700" dirty="0"/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700" dirty="0"/>
              <a:t>You can find the cards here: </a:t>
            </a:r>
            <a:r>
              <a:rPr lang="en-GB" sz="700" dirty="0">
                <a:hlinkClick r:id="rId3"/>
              </a:rPr>
              <a:t>https://www.collaborationsuperpowers.com/shop/</a:t>
            </a:r>
            <a:r>
              <a:rPr lang="en-GB" sz="700" dirty="0"/>
              <a:t> but if you are unfamiliar with Lisette’s work, you are in for a treat – just follow your nose. </a:t>
            </a: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700" dirty="0"/>
              <a:t>This particular deck has been imported into PowerPoint for use in conjunction with the Meeting Toolchest’s </a:t>
            </a:r>
            <a:br>
              <a:rPr lang="en-GB" sz="700" dirty="0"/>
            </a:br>
            <a:r>
              <a:rPr lang="en-GB" sz="700" dirty="0"/>
              <a:t>Virtual Flipchart resources that are available here: </a:t>
            </a: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700" dirty="0">
                <a:hlinkClick r:id="rId4"/>
              </a:rPr>
              <a:t>https://meeting.toolchest.org/virtual-flipcharts/</a:t>
            </a:r>
            <a:endParaRPr lang="en-GB" sz="700" dirty="0"/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700" dirty="0"/>
              <a:t>To use them, follow the instructions on the webpage above, and then load the cards in the same way as described for the various flipcharts. </a:t>
            </a: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700" dirty="0"/>
              <a:t>Once you are set up in ‘reading view’, click to go to the selector slide (slide 26) then click the card you want to display – that’s it. Clicking the displayed card will return you to the selector slide. </a:t>
            </a: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700" dirty="0"/>
              <a:t>Simply click the eye symbol in OBS to turn the cards off when you are not using them.</a:t>
            </a:r>
            <a:br>
              <a:rPr lang="en-GB" sz="700" dirty="0"/>
            </a:br>
            <a:endParaRPr lang="en-GB" sz="700" dirty="0"/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Kindest regards, Mike Clargo – Curator, Meeting Toolchest</a:t>
            </a:r>
          </a:p>
        </p:txBody>
      </p:sp>
      <p:sp>
        <p:nvSpPr>
          <p:cNvPr id="8" name="Freeform: Shape 7">
            <a:hlinkClick r:id="rId5" action="ppaction://hlinksldjump"/>
            <a:extLst>
              <a:ext uri="{FF2B5EF4-FFF2-40B4-BE49-F238E27FC236}">
                <a16:creationId xmlns:a16="http://schemas.microsoft.com/office/drawing/2014/main" id="{2214DF81-3FFE-4115-9E84-16A04A290CC7}"/>
              </a:ext>
            </a:extLst>
          </p:cNvPr>
          <p:cNvSpPr/>
          <p:nvPr/>
        </p:nvSpPr>
        <p:spPr>
          <a:xfrm>
            <a:off x="510" y="0"/>
            <a:ext cx="2368040" cy="3348038"/>
          </a:xfrm>
          <a:custGeom>
            <a:avLst/>
            <a:gdLst>
              <a:gd name="connsiteX0" fmla="*/ 0 w 2368040"/>
              <a:gd name="connsiteY0" fmla="*/ 0 h 3348038"/>
              <a:gd name="connsiteX1" fmla="*/ 2368040 w 2368040"/>
              <a:gd name="connsiteY1" fmla="*/ 0 h 3348038"/>
              <a:gd name="connsiteX2" fmla="*/ 2368040 w 2368040"/>
              <a:gd name="connsiteY2" fmla="*/ 3348038 h 3348038"/>
              <a:gd name="connsiteX3" fmla="*/ 0 w 2368040"/>
              <a:gd name="connsiteY3" fmla="*/ 3348038 h 3348038"/>
              <a:gd name="connsiteX4" fmla="*/ 0 w 2368040"/>
              <a:gd name="connsiteY4" fmla="*/ 0 h 3348038"/>
              <a:gd name="connsiteX5" fmla="*/ 766763 w 2368040"/>
              <a:gd name="connsiteY5" fmla="*/ 781050 h 3348038"/>
              <a:gd name="connsiteX6" fmla="*/ 766763 w 2368040"/>
              <a:gd name="connsiteY6" fmla="*/ 942975 h 3348038"/>
              <a:gd name="connsiteX7" fmla="*/ 2281238 w 2368040"/>
              <a:gd name="connsiteY7" fmla="*/ 942975 h 3348038"/>
              <a:gd name="connsiteX8" fmla="*/ 2281238 w 2368040"/>
              <a:gd name="connsiteY8" fmla="*/ 781050 h 3348038"/>
              <a:gd name="connsiteX9" fmla="*/ 766763 w 2368040"/>
              <a:gd name="connsiteY9" fmla="*/ 781050 h 3348038"/>
              <a:gd name="connsiteX10" fmla="*/ 26987 w 2368040"/>
              <a:gd name="connsiteY10" fmla="*/ 1052511 h 3348038"/>
              <a:gd name="connsiteX11" fmla="*/ 26987 w 2368040"/>
              <a:gd name="connsiteY11" fmla="*/ 1214436 h 3348038"/>
              <a:gd name="connsiteX12" fmla="*/ 2066925 w 2368040"/>
              <a:gd name="connsiteY12" fmla="*/ 1214436 h 3348038"/>
              <a:gd name="connsiteX13" fmla="*/ 2066925 w 2368040"/>
              <a:gd name="connsiteY13" fmla="*/ 1052511 h 3348038"/>
              <a:gd name="connsiteX14" fmla="*/ 26987 w 2368040"/>
              <a:gd name="connsiteY14" fmla="*/ 1052511 h 3348038"/>
              <a:gd name="connsiteX15" fmla="*/ 150812 w 2368040"/>
              <a:gd name="connsiteY15" fmla="*/ 1733547 h 3348038"/>
              <a:gd name="connsiteX16" fmla="*/ 150812 w 2368040"/>
              <a:gd name="connsiteY16" fmla="*/ 1957387 h 3348038"/>
              <a:gd name="connsiteX17" fmla="*/ 2190750 w 2368040"/>
              <a:gd name="connsiteY17" fmla="*/ 1957387 h 3348038"/>
              <a:gd name="connsiteX18" fmla="*/ 2190750 w 2368040"/>
              <a:gd name="connsiteY18" fmla="*/ 1733547 h 3348038"/>
              <a:gd name="connsiteX19" fmla="*/ 150812 w 2368040"/>
              <a:gd name="connsiteY19" fmla="*/ 1733547 h 3348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368040" h="3348038">
                <a:moveTo>
                  <a:pt x="0" y="0"/>
                </a:moveTo>
                <a:lnTo>
                  <a:pt x="2368040" y="0"/>
                </a:lnTo>
                <a:lnTo>
                  <a:pt x="2368040" y="3348038"/>
                </a:lnTo>
                <a:lnTo>
                  <a:pt x="0" y="3348038"/>
                </a:lnTo>
                <a:lnTo>
                  <a:pt x="0" y="0"/>
                </a:lnTo>
                <a:close/>
                <a:moveTo>
                  <a:pt x="766763" y="781050"/>
                </a:moveTo>
                <a:lnTo>
                  <a:pt x="766763" y="942975"/>
                </a:lnTo>
                <a:lnTo>
                  <a:pt x="2281238" y="942975"/>
                </a:lnTo>
                <a:lnTo>
                  <a:pt x="2281238" y="781050"/>
                </a:lnTo>
                <a:lnTo>
                  <a:pt x="766763" y="781050"/>
                </a:lnTo>
                <a:close/>
                <a:moveTo>
                  <a:pt x="26987" y="1052511"/>
                </a:moveTo>
                <a:lnTo>
                  <a:pt x="26987" y="1214436"/>
                </a:lnTo>
                <a:lnTo>
                  <a:pt x="2066925" y="1214436"/>
                </a:lnTo>
                <a:lnTo>
                  <a:pt x="2066925" y="1052511"/>
                </a:lnTo>
                <a:lnTo>
                  <a:pt x="26987" y="1052511"/>
                </a:lnTo>
                <a:close/>
                <a:moveTo>
                  <a:pt x="150812" y="1733547"/>
                </a:moveTo>
                <a:lnTo>
                  <a:pt x="150812" y="1957387"/>
                </a:lnTo>
                <a:lnTo>
                  <a:pt x="2190750" y="1957387"/>
                </a:lnTo>
                <a:lnTo>
                  <a:pt x="2190750" y="1733547"/>
                </a:lnTo>
                <a:lnTo>
                  <a:pt x="150812" y="1733547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3207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C7D662-F60B-46B3-9799-D839766951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" y="0"/>
            <a:ext cx="2367531" cy="3348038"/>
          </a:xfrm>
          <a:prstGeom prst="rect">
            <a:avLst/>
          </a:prstGeom>
        </p:spPr>
      </p:pic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B30526FD-930C-4232-AA4D-F9E57D24CB7E}"/>
              </a:ext>
            </a:extLst>
          </p:cNvPr>
          <p:cNvSpPr/>
          <p:nvPr/>
        </p:nvSpPr>
        <p:spPr>
          <a:xfrm>
            <a:off x="0" y="0"/>
            <a:ext cx="2368040" cy="3348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66640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B6D9B0-20D8-4FEF-B6E0-AEA21B92A5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" y="0"/>
            <a:ext cx="2367531" cy="3348038"/>
          </a:xfrm>
          <a:prstGeom prst="rect">
            <a:avLst/>
          </a:prstGeom>
        </p:spPr>
      </p:pic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7DFC51CF-A218-4DDE-A6AB-85AC6A5C03BA}"/>
              </a:ext>
            </a:extLst>
          </p:cNvPr>
          <p:cNvSpPr/>
          <p:nvPr/>
        </p:nvSpPr>
        <p:spPr>
          <a:xfrm>
            <a:off x="0" y="0"/>
            <a:ext cx="2368040" cy="3348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35885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0192DB-0A26-48ED-9613-652B02E0D2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" y="0"/>
            <a:ext cx="2367531" cy="3348038"/>
          </a:xfrm>
          <a:prstGeom prst="rect">
            <a:avLst/>
          </a:prstGeom>
        </p:spPr>
      </p:pic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1EED59A6-D304-45E1-A168-DB5FE6E703B1}"/>
              </a:ext>
            </a:extLst>
          </p:cNvPr>
          <p:cNvSpPr/>
          <p:nvPr/>
        </p:nvSpPr>
        <p:spPr>
          <a:xfrm>
            <a:off x="0" y="0"/>
            <a:ext cx="2368040" cy="3348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89567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31B39C-FD3A-4CEA-8047-28294BF569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" y="0"/>
            <a:ext cx="2367531" cy="3348038"/>
          </a:xfrm>
          <a:prstGeom prst="rect">
            <a:avLst/>
          </a:prstGeom>
        </p:spPr>
      </p:pic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EF2F132C-2548-4C19-BE87-3FC7F3432206}"/>
              </a:ext>
            </a:extLst>
          </p:cNvPr>
          <p:cNvSpPr/>
          <p:nvPr/>
        </p:nvSpPr>
        <p:spPr>
          <a:xfrm>
            <a:off x="0" y="0"/>
            <a:ext cx="2368040" cy="3348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68922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BE536F-6E94-4E62-AC2C-CC81A4F6BE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" y="0"/>
            <a:ext cx="2367531" cy="3348038"/>
          </a:xfrm>
          <a:prstGeom prst="rect">
            <a:avLst/>
          </a:prstGeom>
        </p:spPr>
      </p:pic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9745C03A-48D5-4B39-88C9-ECFFEA5CE028}"/>
              </a:ext>
            </a:extLst>
          </p:cNvPr>
          <p:cNvSpPr/>
          <p:nvPr/>
        </p:nvSpPr>
        <p:spPr>
          <a:xfrm>
            <a:off x="0" y="0"/>
            <a:ext cx="2368040" cy="3348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10205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74B860-321C-4733-A12E-F3087B2AA7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" y="0"/>
            <a:ext cx="2367531" cy="3348038"/>
          </a:xfrm>
          <a:prstGeom prst="rect">
            <a:avLst/>
          </a:prstGeom>
        </p:spPr>
      </p:pic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251FB95A-D5F1-4A39-B110-2AA53C3CE540}"/>
              </a:ext>
            </a:extLst>
          </p:cNvPr>
          <p:cNvSpPr/>
          <p:nvPr/>
        </p:nvSpPr>
        <p:spPr>
          <a:xfrm>
            <a:off x="0" y="0"/>
            <a:ext cx="2368040" cy="3348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43487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30422C-5406-460D-B9D4-99CFD9CA54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" y="0"/>
            <a:ext cx="2367531" cy="3348038"/>
          </a:xfrm>
          <a:prstGeom prst="rect">
            <a:avLst/>
          </a:prstGeom>
        </p:spPr>
      </p:pic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48D4199B-40DF-4081-B03B-98B2C5AF810E}"/>
              </a:ext>
            </a:extLst>
          </p:cNvPr>
          <p:cNvSpPr/>
          <p:nvPr/>
        </p:nvSpPr>
        <p:spPr>
          <a:xfrm>
            <a:off x="0" y="0"/>
            <a:ext cx="2368040" cy="3348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04512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31C5C2-B551-49F6-A72B-2360BA7A09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" y="0"/>
            <a:ext cx="2367531" cy="3348038"/>
          </a:xfrm>
          <a:prstGeom prst="rect">
            <a:avLst/>
          </a:prstGeom>
        </p:spPr>
      </p:pic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38F2D1F3-6390-4797-88C0-B20EAF3C16BB}"/>
              </a:ext>
            </a:extLst>
          </p:cNvPr>
          <p:cNvSpPr/>
          <p:nvPr/>
        </p:nvSpPr>
        <p:spPr>
          <a:xfrm>
            <a:off x="0" y="0"/>
            <a:ext cx="2368040" cy="3348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61000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C88DBC-AAED-4ABE-B70D-E44E8F6412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" y="0"/>
            <a:ext cx="2367531" cy="3348038"/>
          </a:xfrm>
          <a:prstGeom prst="rect">
            <a:avLst/>
          </a:prstGeom>
        </p:spPr>
      </p:pic>
      <p:sp>
        <p:nvSpPr>
          <p:cNvPr id="8" name="Rectangle 7">
            <a:hlinkClick r:id="rId3" action="ppaction://hlinksldjump"/>
            <a:extLst>
              <a:ext uri="{FF2B5EF4-FFF2-40B4-BE49-F238E27FC236}">
                <a16:creationId xmlns:a16="http://schemas.microsoft.com/office/drawing/2014/main" id="{291221BE-C0C2-4A26-B72C-2011C26869F6}"/>
              </a:ext>
            </a:extLst>
          </p:cNvPr>
          <p:cNvSpPr/>
          <p:nvPr/>
        </p:nvSpPr>
        <p:spPr>
          <a:xfrm>
            <a:off x="0" y="0"/>
            <a:ext cx="2368040" cy="3348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66602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45C10F-6A72-4B52-9390-CACA1CFE33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" y="0"/>
            <a:ext cx="2367531" cy="3348038"/>
          </a:xfrm>
          <a:prstGeom prst="rect">
            <a:avLst/>
          </a:prstGeom>
        </p:spPr>
      </p:pic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7272ACB2-B597-47EC-85DA-48A9180579F3}"/>
              </a:ext>
            </a:extLst>
          </p:cNvPr>
          <p:cNvSpPr/>
          <p:nvPr/>
        </p:nvSpPr>
        <p:spPr>
          <a:xfrm>
            <a:off x="0" y="0"/>
            <a:ext cx="2368040" cy="3348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3734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403FF8-F5EF-42C3-A293-C77E55FE09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" y="0"/>
            <a:ext cx="2367531" cy="3348038"/>
          </a:xfrm>
          <a:prstGeom prst="rect">
            <a:avLst/>
          </a:prstGeom>
        </p:spPr>
      </p:pic>
      <p:sp>
        <p:nvSpPr>
          <p:cNvPr id="6" name="Rectangle 5">
            <a:hlinkClick r:id="rId3" action="ppaction://hlinksldjump"/>
            <a:extLst>
              <a:ext uri="{FF2B5EF4-FFF2-40B4-BE49-F238E27FC236}">
                <a16:creationId xmlns:a16="http://schemas.microsoft.com/office/drawing/2014/main" id="{796E9EED-3F1F-4193-AE5E-EA5CD73F7F09}"/>
              </a:ext>
            </a:extLst>
          </p:cNvPr>
          <p:cNvSpPr/>
          <p:nvPr/>
        </p:nvSpPr>
        <p:spPr>
          <a:xfrm>
            <a:off x="0" y="0"/>
            <a:ext cx="2368040" cy="3348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75127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C4FDAE-4D66-45D9-B9C6-1406613117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" y="0"/>
            <a:ext cx="2367531" cy="3348038"/>
          </a:xfrm>
          <a:prstGeom prst="rect">
            <a:avLst/>
          </a:prstGeom>
        </p:spPr>
      </p:pic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E2729DEE-10D5-45FE-9A59-D46C064D1234}"/>
              </a:ext>
            </a:extLst>
          </p:cNvPr>
          <p:cNvSpPr/>
          <p:nvPr/>
        </p:nvSpPr>
        <p:spPr>
          <a:xfrm>
            <a:off x="0" y="0"/>
            <a:ext cx="2368040" cy="3348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0778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A8BCA5-FBFD-4708-9447-CD239CBDF9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" y="0"/>
            <a:ext cx="2367531" cy="3348038"/>
          </a:xfrm>
          <a:prstGeom prst="rect">
            <a:avLst/>
          </a:prstGeom>
        </p:spPr>
      </p:pic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7488CF5F-E700-4A24-A16B-46A525872B67}"/>
              </a:ext>
            </a:extLst>
          </p:cNvPr>
          <p:cNvSpPr/>
          <p:nvPr/>
        </p:nvSpPr>
        <p:spPr>
          <a:xfrm>
            <a:off x="0" y="0"/>
            <a:ext cx="2368040" cy="3348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98221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5FBC1F-1344-4DEA-A1A7-9DAFAD917F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" y="0"/>
            <a:ext cx="2367531" cy="3348038"/>
          </a:xfrm>
          <a:prstGeom prst="rect">
            <a:avLst/>
          </a:prstGeom>
        </p:spPr>
      </p:pic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4B612B2E-04FD-4BC5-A26B-18DEFD352631}"/>
              </a:ext>
            </a:extLst>
          </p:cNvPr>
          <p:cNvSpPr/>
          <p:nvPr/>
        </p:nvSpPr>
        <p:spPr>
          <a:xfrm>
            <a:off x="0" y="0"/>
            <a:ext cx="2368040" cy="3348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32743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3C9714-38FD-458A-BD87-EB2E355869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" y="0"/>
            <a:ext cx="2367531" cy="3348038"/>
          </a:xfrm>
          <a:prstGeom prst="rect">
            <a:avLst/>
          </a:prstGeom>
        </p:spPr>
      </p:pic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BD56A754-6BB3-4AED-B94C-32E20A35E4D9}"/>
              </a:ext>
            </a:extLst>
          </p:cNvPr>
          <p:cNvSpPr/>
          <p:nvPr/>
        </p:nvSpPr>
        <p:spPr>
          <a:xfrm>
            <a:off x="0" y="0"/>
            <a:ext cx="2368040" cy="3348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52555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CB5567-6AB3-47C5-A92F-9FF19C6470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" y="0"/>
            <a:ext cx="2367531" cy="3348038"/>
          </a:xfrm>
          <a:prstGeom prst="rect">
            <a:avLst/>
          </a:prstGeom>
        </p:spPr>
      </p:pic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9AFC24CD-9583-4D90-82F8-C2C4099E7AAF}"/>
              </a:ext>
            </a:extLst>
          </p:cNvPr>
          <p:cNvSpPr/>
          <p:nvPr/>
        </p:nvSpPr>
        <p:spPr>
          <a:xfrm>
            <a:off x="0" y="0"/>
            <a:ext cx="2368040" cy="3348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08004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527D16-14EC-47E3-AAEC-FF642145D2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" y="0"/>
            <a:ext cx="2367531" cy="3348038"/>
          </a:xfrm>
          <a:prstGeom prst="rect">
            <a:avLst/>
          </a:prstGeom>
        </p:spPr>
      </p:pic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AE49751C-B266-4E44-8F32-C33A1B62B7EC}"/>
              </a:ext>
            </a:extLst>
          </p:cNvPr>
          <p:cNvSpPr/>
          <p:nvPr/>
        </p:nvSpPr>
        <p:spPr>
          <a:xfrm>
            <a:off x="0" y="0"/>
            <a:ext cx="2368040" cy="3348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99211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061DC1-E972-4AFF-A633-E9BBA8AC3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77" y="0"/>
            <a:ext cx="2309796" cy="334803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6735D68-4484-4F48-BAE2-266D4B628509}"/>
              </a:ext>
            </a:extLst>
          </p:cNvPr>
          <p:cNvGrpSpPr/>
          <p:nvPr/>
        </p:nvGrpSpPr>
        <p:grpSpPr>
          <a:xfrm>
            <a:off x="25874" y="550042"/>
            <a:ext cx="2313299" cy="2778238"/>
            <a:chOff x="25874" y="550042"/>
            <a:chExt cx="2313299" cy="277823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878D1D0-BC1E-469F-BB78-5CF6CD2727AA}"/>
                </a:ext>
              </a:extLst>
            </p:cNvPr>
            <p:cNvSpPr/>
            <p:nvPr/>
          </p:nvSpPr>
          <p:spPr>
            <a:xfrm>
              <a:off x="25874" y="550042"/>
              <a:ext cx="2282899" cy="115614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tabLst>
                  <a:tab pos="87313" algn="ctr"/>
                  <a:tab pos="581025" algn="ctr"/>
                  <a:tab pos="1050925" algn="ctr"/>
                  <a:tab pos="1538288" algn="ctr"/>
                  <a:tab pos="2014538" algn="ctr"/>
                </a:tabLst>
              </a:pPr>
              <a:r>
                <a:rPr lang="en-GB" sz="1200" dirty="0">
                  <a:solidFill>
                    <a:schemeClr val="accent5">
                      <a:lumMod val="75000"/>
                    </a:schemeClr>
                  </a:solidFill>
                </a:rPr>
                <a:t>	1	2	3	4	5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18B1B15-99E9-45BD-A9BE-D927F3E27BB0}"/>
                </a:ext>
              </a:extLst>
            </p:cNvPr>
            <p:cNvSpPr/>
            <p:nvPr/>
          </p:nvSpPr>
          <p:spPr>
            <a:xfrm>
              <a:off x="56274" y="1215698"/>
              <a:ext cx="2282899" cy="115614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tabLst>
                  <a:tab pos="87313" algn="ctr"/>
                  <a:tab pos="581025" algn="ctr"/>
                  <a:tab pos="1050925" algn="ctr"/>
                  <a:tab pos="1538288" algn="ctr"/>
                  <a:tab pos="2014538" algn="ctr"/>
                </a:tabLst>
              </a:pPr>
              <a:r>
                <a:rPr lang="en-GB" sz="1200" dirty="0">
                  <a:solidFill>
                    <a:schemeClr val="accent5">
                      <a:lumMod val="75000"/>
                    </a:schemeClr>
                  </a:solidFill>
                </a:rPr>
                <a:t>	6	7	8	9	10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61E9784-2428-497C-8A2F-A8D4071C7E00}"/>
                </a:ext>
              </a:extLst>
            </p:cNvPr>
            <p:cNvSpPr/>
            <p:nvPr/>
          </p:nvSpPr>
          <p:spPr>
            <a:xfrm>
              <a:off x="56273" y="1881354"/>
              <a:ext cx="2282899" cy="115614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tabLst>
                  <a:tab pos="87313" algn="ctr"/>
                  <a:tab pos="581025" algn="ctr"/>
                  <a:tab pos="1050925" algn="ctr"/>
                  <a:tab pos="1538288" algn="ctr"/>
                  <a:tab pos="2014538" algn="ctr"/>
                </a:tabLst>
              </a:pPr>
              <a:r>
                <a:rPr lang="en-GB" sz="1200" dirty="0">
                  <a:solidFill>
                    <a:schemeClr val="accent5">
                      <a:lumMod val="75000"/>
                    </a:schemeClr>
                  </a:solidFill>
                </a:rPr>
                <a:t>	11	12	13	14	15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F8699DF-AD54-4EC8-9CF6-F000A9E91A37}"/>
                </a:ext>
              </a:extLst>
            </p:cNvPr>
            <p:cNvSpPr/>
            <p:nvPr/>
          </p:nvSpPr>
          <p:spPr>
            <a:xfrm>
              <a:off x="56271" y="3212666"/>
              <a:ext cx="2282899" cy="115614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tabLst>
                  <a:tab pos="87313" algn="ctr"/>
                  <a:tab pos="581025" algn="ctr"/>
                  <a:tab pos="1050925" algn="ctr"/>
                  <a:tab pos="1538288" algn="ctr"/>
                  <a:tab pos="2014538" algn="ctr"/>
                </a:tabLst>
              </a:pPr>
              <a:r>
                <a:rPr lang="en-GB" sz="1200" dirty="0">
                  <a:solidFill>
                    <a:schemeClr val="accent5">
                      <a:lumMod val="75000"/>
                    </a:schemeClr>
                  </a:solidFill>
                </a:rPr>
                <a:t>	21	22	23	24	25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0805F20-7225-461B-AC62-F67676F1C330}"/>
                </a:ext>
              </a:extLst>
            </p:cNvPr>
            <p:cNvSpPr/>
            <p:nvPr/>
          </p:nvSpPr>
          <p:spPr>
            <a:xfrm>
              <a:off x="25874" y="2547010"/>
              <a:ext cx="2282899" cy="115614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tabLst>
                  <a:tab pos="87313" algn="ctr"/>
                  <a:tab pos="581025" algn="ctr"/>
                  <a:tab pos="1050925" algn="ctr"/>
                  <a:tab pos="1538288" algn="ctr"/>
                  <a:tab pos="2014538" algn="ctr"/>
                </a:tabLst>
              </a:pPr>
              <a:r>
                <a:rPr lang="en-GB" sz="1200" dirty="0">
                  <a:solidFill>
                    <a:schemeClr val="accent5">
                      <a:lumMod val="75000"/>
                    </a:schemeClr>
                  </a:solidFill>
                </a:rPr>
                <a:t>	16	17	18	19	20</a:t>
              </a:r>
            </a:p>
          </p:txBody>
        </p:sp>
      </p:grp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A6CE1A4D-BDEA-48DD-8DBD-F52346BCBAF9}"/>
              </a:ext>
            </a:extLst>
          </p:cNvPr>
          <p:cNvSpPr/>
          <p:nvPr/>
        </p:nvSpPr>
        <p:spPr>
          <a:xfrm>
            <a:off x="25874" y="0"/>
            <a:ext cx="417039" cy="665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hlinkClick r:id="rId4" action="ppaction://hlinksldjump"/>
            <a:extLst>
              <a:ext uri="{FF2B5EF4-FFF2-40B4-BE49-F238E27FC236}">
                <a16:creationId xmlns:a16="http://schemas.microsoft.com/office/drawing/2014/main" id="{BFC3EA9B-D4DE-4E19-B452-4B870047F7F5}"/>
              </a:ext>
            </a:extLst>
          </p:cNvPr>
          <p:cNvSpPr/>
          <p:nvPr/>
        </p:nvSpPr>
        <p:spPr>
          <a:xfrm>
            <a:off x="497361" y="0"/>
            <a:ext cx="417039" cy="665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hlinkClick r:id="rId5" action="ppaction://hlinksldjump"/>
            <a:extLst>
              <a:ext uri="{FF2B5EF4-FFF2-40B4-BE49-F238E27FC236}">
                <a16:creationId xmlns:a16="http://schemas.microsoft.com/office/drawing/2014/main" id="{B70575DB-7DF2-4C91-860F-7C4FA6484EAF}"/>
              </a:ext>
            </a:extLst>
          </p:cNvPr>
          <p:cNvSpPr/>
          <p:nvPr/>
        </p:nvSpPr>
        <p:spPr>
          <a:xfrm>
            <a:off x="964917" y="0"/>
            <a:ext cx="417039" cy="665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hlinkClick r:id="rId6" action="ppaction://hlinksldjump"/>
            <a:extLst>
              <a:ext uri="{FF2B5EF4-FFF2-40B4-BE49-F238E27FC236}">
                <a16:creationId xmlns:a16="http://schemas.microsoft.com/office/drawing/2014/main" id="{4406B417-670D-4F54-9176-BDB10A73D9D2}"/>
              </a:ext>
            </a:extLst>
          </p:cNvPr>
          <p:cNvSpPr/>
          <p:nvPr/>
        </p:nvSpPr>
        <p:spPr>
          <a:xfrm>
            <a:off x="1432473" y="0"/>
            <a:ext cx="417039" cy="665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hlinkClick r:id="rId7" action="ppaction://hlinksldjump"/>
            <a:extLst>
              <a:ext uri="{FF2B5EF4-FFF2-40B4-BE49-F238E27FC236}">
                <a16:creationId xmlns:a16="http://schemas.microsoft.com/office/drawing/2014/main" id="{135D9C9F-37BC-4FAE-A2C9-3505FF5BF1A6}"/>
              </a:ext>
            </a:extLst>
          </p:cNvPr>
          <p:cNvSpPr/>
          <p:nvPr/>
        </p:nvSpPr>
        <p:spPr>
          <a:xfrm>
            <a:off x="1900029" y="0"/>
            <a:ext cx="417039" cy="665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hlinkClick r:id="rId8" action="ppaction://hlinksldjump"/>
            <a:extLst>
              <a:ext uri="{FF2B5EF4-FFF2-40B4-BE49-F238E27FC236}">
                <a16:creationId xmlns:a16="http://schemas.microsoft.com/office/drawing/2014/main" id="{2BAEBEBC-2BDF-44A9-8E9E-E3AB79297471}"/>
              </a:ext>
            </a:extLst>
          </p:cNvPr>
          <p:cNvSpPr/>
          <p:nvPr/>
        </p:nvSpPr>
        <p:spPr>
          <a:xfrm>
            <a:off x="23172" y="665656"/>
            <a:ext cx="417039" cy="665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hlinkClick r:id="rId9" action="ppaction://hlinksldjump"/>
            <a:extLst>
              <a:ext uri="{FF2B5EF4-FFF2-40B4-BE49-F238E27FC236}">
                <a16:creationId xmlns:a16="http://schemas.microsoft.com/office/drawing/2014/main" id="{D4AE998F-7883-4124-8DCF-F5AB8319DDA8}"/>
              </a:ext>
            </a:extLst>
          </p:cNvPr>
          <p:cNvSpPr/>
          <p:nvPr/>
        </p:nvSpPr>
        <p:spPr>
          <a:xfrm>
            <a:off x="494659" y="665656"/>
            <a:ext cx="417039" cy="665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hlinkClick r:id="rId10" action="ppaction://hlinksldjump"/>
            <a:extLst>
              <a:ext uri="{FF2B5EF4-FFF2-40B4-BE49-F238E27FC236}">
                <a16:creationId xmlns:a16="http://schemas.microsoft.com/office/drawing/2014/main" id="{26AAF1D8-0374-48D5-8D87-F23ACC946B9A}"/>
              </a:ext>
            </a:extLst>
          </p:cNvPr>
          <p:cNvSpPr/>
          <p:nvPr/>
        </p:nvSpPr>
        <p:spPr>
          <a:xfrm>
            <a:off x="962215" y="665656"/>
            <a:ext cx="417039" cy="665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hlinkClick r:id="rId11" action="ppaction://hlinksldjump"/>
            <a:extLst>
              <a:ext uri="{FF2B5EF4-FFF2-40B4-BE49-F238E27FC236}">
                <a16:creationId xmlns:a16="http://schemas.microsoft.com/office/drawing/2014/main" id="{CDBE70BE-B7B6-4DEE-A6FE-8C36746255F7}"/>
              </a:ext>
            </a:extLst>
          </p:cNvPr>
          <p:cNvSpPr/>
          <p:nvPr/>
        </p:nvSpPr>
        <p:spPr>
          <a:xfrm>
            <a:off x="1429771" y="665656"/>
            <a:ext cx="417039" cy="665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hlinkClick r:id="rId12" action="ppaction://hlinksldjump"/>
            <a:extLst>
              <a:ext uri="{FF2B5EF4-FFF2-40B4-BE49-F238E27FC236}">
                <a16:creationId xmlns:a16="http://schemas.microsoft.com/office/drawing/2014/main" id="{92DB6B22-D483-4D73-9275-CE5A312E225A}"/>
              </a:ext>
            </a:extLst>
          </p:cNvPr>
          <p:cNvSpPr/>
          <p:nvPr/>
        </p:nvSpPr>
        <p:spPr>
          <a:xfrm>
            <a:off x="1897327" y="665656"/>
            <a:ext cx="417039" cy="665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hlinkClick r:id="rId13" action="ppaction://hlinksldjump"/>
            <a:extLst>
              <a:ext uri="{FF2B5EF4-FFF2-40B4-BE49-F238E27FC236}">
                <a16:creationId xmlns:a16="http://schemas.microsoft.com/office/drawing/2014/main" id="{15BFDAE5-8814-4458-8E96-200719AFA7E6}"/>
              </a:ext>
            </a:extLst>
          </p:cNvPr>
          <p:cNvSpPr/>
          <p:nvPr/>
        </p:nvSpPr>
        <p:spPr>
          <a:xfrm>
            <a:off x="20470" y="1331312"/>
            <a:ext cx="417039" cy="665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hlinkClick r:id="rId14" action="ppaction://hlinksldjump"/>
            <a:extLst>
              <a:ext uri="{FF2B5EF4-FFF2-40B4-BE49-F238E27FC236}">
                <a16:creationId xmlns:a16="http://schemas.microsoft.com/office/drawing/2014/main" id="{38B5BE7D-BCF6-4D03-B235-234C3F689CF9}"/>
              </a:ext>
            </a:extLst>
          </p:cNvPr>
          <p:cNvSpPr/>
          <p:nvPr/>
        </p:nvSpPr>
        <p:spPr>
          <a:xfrm>
            <a:off x="491957" y="1331312"/>
            <a:ext cx="417039" cy="665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hlinkClick r:id="rId15" action="ppaction://hlinksldjump"/>
            <a:extLst>
              <a:ext uri="{FF2B5EF4-FFF2-40B4-BE49-F238E27FC236}">
                <a16:creationId xmlns:a16="http://schemas.microsoft.com/office/drawing/2014/main" id="{D2DA2202-83FB-4277-A397-59E7803E6B77}"/>
              </a:ext>
            </a:extLst>
          </p:cNvPr>
          <p:cNvSpPr/>
          <p:nvPr/>
        </p:nvSpPr>
        <p:spPr>
          <a:xfrm>
            <a:off x="959513" y="1331312"/>
            <a:ext cx="417039" cy="665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>
            <a:hlinkClick r:id="rId16" action="ppaction://hlinksldjump"/>
            <a:extLst>
              <a:ext uri="{FF2B5EF4-FFF2-40B4-BE49-F238E27FC236}">
                <a16:creationId xmlns:a16="http://schemas.microsoft.com/office/drawing/2014/main" id="{058E22E5-A237-4608-B36A-349AB9B70295}"/>
              </a:ext>
            </a:extLst>
          </p:cNvPr>
          <p:cNvSpPr/>
          <p:nvPr/>
        </p:nvSpPr>
        <p:spPr>
          <a:xfrm>
            <a:off x="1427069" y="1331312"/>
            <a:ext cx="417039" cy="665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hlinkClick r:id="rId17" action="ppaction://hlinksldjump"/>
            <a:extLst>
              <a:ext uri="{FF2B5EF4-FFF2-40B4-BE49-F238E27FC236}">
                <a16:creationId xmlns:a16="http://schemas.microsoft.com/office/drawing/2014/main" id="{7C83FFDB-54A9-41D4-8C5E-7B8268985567}"/>
              </a:ext>
            </a:extLst>
          </p:cNvPr>
          <p:cNvSpPr/>
          <p:nvPr/>
        </p:nvSpPr>
        <p:spPr>
          <a:xfrm>
            <a:off x="1894625" y="1331312"/>
            <a:ext cx="417039" cy="665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>
            <a:hlinkClick r:id="rId18" action="ppaction://hlinksldjump"/>
            <a:extLst>
              <a:ext uri="{FF2B5EF4-FFF2-40B4-BE49-F238E27FC236}">
                <a16:creationId xmlns:a16="http://schemas.microsoft.com/office/drawing/2014/main" id="{8C348EB3-A287-4131-93B1-B4FEDA9C5174}"/>
              </a:ext>
            </a:extLst>
          </p:cNvPr>
          <p:cNvSpPr/>
          <p:nvPr/>
        </p:nvSpPr>
        <p:spPr>
          <a:xfrm>
            <a:off x="17768" y="1996968"/>
            <a:ext cx="417039" cy="665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>
            <a:hlinkClick r:id="rId19" action="ppaction://hlinksldjump"/>
            <a:extLst>
              <a:ext uri="{FF2B5EF4-FFF2-40B4-BE49-F238E27FC236}">
                <a16:creationId xmlns:a16="http://schemas.microsoft.com/office/drawing/2014/main" id="{9A9D104F-0ACC-40CC-8BCF-B384018CF23F}"/>
              </a:ext>
            </a:extLst>
          </p:cNvPr>
          <p:cNvSpPr/>
          <p:nvPr/>
        </p:nvSpPr>
        <p:spPr>
          <a:xfrm>
            <a:off x="489255" y="1996968"/>
            <a:ext cx="417039" cy="665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hlinkClick r:id="rId20" action="ppaction://hlinksldjump"/>
            <a:extLst>
              <a:ext uri="{FF2B5EF4-FFF2-40B4-BE49-F238E27FC236}">
                <a16:creationId xmlns:a16="http://schemas.microsoft.com/office/drawing/2014/main" id="{41F64DBE-F145-4B43-AF7C-F25F1ACD5C7F}"/>
              </a:ext>
            </a:extLst>
          </p:cNvPr>
          <p:cNvSpPr/>
          <p:nvPr/>
        </p:nvSpPr>
        <p:spPr>
          <a:xfrm>
            <a:off x="956811" y="1996968"/>
            <a:ext cx="417039" cy="665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hlinkClick r:id="rId21" action="ppaction://hlinksldjump"/>
            <a:extLst>
              <a:ext uri="{FF2B5EF4-FFF2-40B4-BE49-F238E27FC236}">
                <a16:creationId xmlns:a16="http://schemas.microsoft.com/office/drawing/2014/main" id="{A5FA9517-12FC-4A07-86A8-7C1315E27B4B}"/>
              </a:ext>
            </a:extLst>
          </p:cNvPr>
          <p:cNvSpPr/>
          <p:nvPr/>
        </p:nvSpPr>
        <p:spPr>
          <a:xfrm>
            <a:off x="1424367" y="1996968"/>
            <a:ext cx="417039" cy="665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hlinkClick r:id="rId22" action="ppaction://hlinksldjump"/>
            <a:extLst>
              <a:ext uri="{FF2B5EF4-FFF2-40B4-BE49-F238E27FC236}">
                <a16:creationId xmlns:a16="http://schemas.microsoft.com/office/drawing/2014/main" id="{FDCE69A0-C111-4B87-9BCE-3CE20A5A0778}"/>
              </a:ext>
            </a:extLst>
          </p:cNvPr>
          <p:cNvSpPr/>
          <p:nvPr/>
        </p:nvSpPr>
        <p:spPr>
          <a:xfrm>
            <a:off x="1891923" y="1996968"/>
            <a:ext cx="417039" cy="665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hlinkClick r:id="rId23" action="ppaction://hlinksldjump"/>
            <a:extLst>
              <a:ext uri="{FF2B5EF4-FFF2-40B4-BE49-F238E27FC236}">
                <a16:creationId xmlns:a16="http://schemas.microsoft.com/office/drawing/2014/main" id="{4439C9D5-E7BA-4FF2-A999-B2554A18C23C}"/>
              </a:ext>
            </a:extLst>
          </p:cNvPr>
          <p:cNvSpPr/>
          <p:nvPr/>
        </p:nvSpPr>
        <p:spPr>
          <a:xfrm>
            <a:off x="15066" y="2662624"/>
            <a:ext cx="417039" cy="665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hlinkClick r:id="rId24" action="ppaction://hlinksldjump"/>
            <a:extLst>
              <a:ext uri="{FF2B5EF4-FFF2-40B4-BE49-F238E27FC236}">
                <a16:creationId xmlns:a16="http://schemas.microsoft.com/office/drawing/2014/main" id="{2341CD0F-5788-4290-8B64-A81197747E89}"/>
              </a:ext>
            </a:extLst>
          </p:cNvPr>
          <p:cNvSpPr/>
          <p:nvPr/>
        </p:nvSpPr>
        <p:spPr>
          <a:xfrm>
            <a:off x="486553" y="2662624"/>
            <a:ext cx="417039" cy="665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>
            <a:hlinkClick r:id="rId25" action="ppaction://hlinksldjump"/>
            <a:extLst>
              <a:ext uri="{FF2B5EF4-FFF2-40B4-BE49-F238E27FC236}">
                <a16:creationId xmlns:a16="http://schemas.microsoft.com/office/drawing/2014/main" id="{673C5430-AD77-4943-A77E-993A856460E3}"/>
              </a:ext>
            </a:extLst>
          </p:cNvPr>
          <p:cNvSpPr/>
          <p:nvPr/>
        </p:nvSpPr>
        <p:spPr>
          <a:xfrm>
            <a:off x="954109" y="2662624"/>
            <a:ext cx="417039" cy="665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>
            <a:hlinkClick r:id="rId26" action="ppaction://hlinksldjump"/>
            <a:extLst>
              <a:ext uri="{FF2B5EF4-FFF2-40B4-BE49-F238E27FC236}">
                <a16:creationId xmlns:a16="http://schemas.microsoft.com/office/drawing/2014/main" id="{2AFE935B-3787-4CC1-936C-0F706AFD3674}"/>
              </a:ext>
            </a:extLst>
          </p:cNvPr>
          <p:cNvSpPr/>
          <p:nvPr/>
        </p:nvSpPr>
        <p:spPr>
          <a:xfrm>
            <a:off x="1421665" y="2662624"/>
            <a:ext cx="417039" cy="665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>
            <a:hlinkClick r:id="rId27" action="ppaction://hlinksldjump"/>
            <a:extLst>
              <a:ext uri="{FF2B5EF4-FFF2-40B4-BE49-F238E27FC236}">
                <a16:creationId xmlns:a16="http://schemas.microsoft.com/office/drawing/2014/main" id="{80D223B4-7A56-403A-877D-30BDB8561662}"/>
              </a:ext>
            </a:extLst>
          </p:cNvPr>
          <p:cNvSpPr/>
          <p:nvPr/>
        </p:nvSpPr>
        <p:spPr>
          <a:xfrm>
            <a:off x="1889221" y="2662624"/>
            <a:ext cx="417039" cy="665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1385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49DDD3-B206-42F1-8557-6AA24DE54E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" y="0"/>
            <a:ext cx="2367531" cy="3348038"/>
          </a:xfrm>
          <a:prstGeom prst="rect">
            <a:avLst/>
          </a:prstGeom>
        </p:spPr>
      </p:pic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F69D55EA-F527-4DFA-989F-97FE010BD00F}"/>
              </a:ext>
            </a:extLst>
          </p:cNvPr>
          <p:cNvSpPr/>
          <p:nvPr/>
        </p:nvSpPr>
        <p:spPr>
          <a:xfrm>
            <a:off x="0" y="0"/>
            <a:ext cx="2368040" cy="3348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4839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A92FB0-6DF8-4AA5-9F1E-9014B5278F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" y="0"/>
            <a:ext cx="2367531" cy="3348038"/>
          </a:xfrm>
          <a:prstGeom prst="rect">
            <a:avLst/>
          </a:prstGeom>
        </p:spPr>
      </p:pic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808619E8-BD22-44FF-BFA1-456B2714D8AE}"/>
              </a:ext>
            </a:extLst>
          </p:cNvPr>
          <p:cNvSpPr/>
          <p:nvPr/>
        </p:nvSpPr>
        <p:spPr>
          <a:xfrm>
            <a:off x="0" y="0"/>
            <a:ext cx="2368040" cy="3348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3217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46B673-079B-4BEF-AD20-E407D851A0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" y="0"/>
            <a:ext cx="2367531" cy="3348038"/>
          </a:xfrm>
          <a:prstGeom prst="rect">
            <a:avLst/>
          </a:prstGeom>
        </p:spPr>
      </p:pic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647203DF-9FD3-4445-A843-92E92043089B}"/>
              </a:ext>
            </a:extLst>
          </p:cNvPr>
          <p:cNvSpPr/>
          <p:nvPr/>
        </p:nvSpPr>
        <p:spPr>
          <a:xfrm>
            <a:off x="0" y="0"/>
            <a:ext cx="2368040" cy="3348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29124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BED82E-1091-4A4E-AF45-D60DB08951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" y="0"/>
            <a:ext cx="2367531" cy="3348038"/>
          </a:xfrm>
          <a:prstGeom prst="rect">
            <a:avLst/>
          </a:prstGeom>
        </p:spPr>
      </p:pic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416EE68E-74FD-4B4F-85BD-4581666F4E97}"/>
              </a:ext>
            </a:extLst>
          </p:cNvPr>
          <p:cNvSpPr/>
          <p:nvPr/>
        </p:nvSpPr>
        <p:spPr>
          <a:xfrm>
            <a:off x="0" y="0"/>
            <a:ext cx="2368040" cy="3348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20710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87684D-B9EC-48DD-B096-A83B6418F4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" y="0"/>
            <a:ext cx="2367531" cy="3348038"/>
          </a:xfrm>
          <a:prstGeom prst="rect">
            <a:avLst/>
          </a:prstGeom>
        </p:spPr>
      </p:pic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D698B2EC-6BAD-49CD-8140-D1202FE436E4}"/>
              </a:ext>
            </a:extLst>
          </p:cNvPr>
          <p:cNvSpPr/>
          <p:nvPr/>
        </p:nvSpPr>
        <p:spPr>
          <a:xfrm>
            <a:off x="0" y="0"/>
            <a:ext cx="2368040" cy="3348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816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8AD43B-A006-415C-9951-AED656A08B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" y="0"/>
            <a:ext cx="2367531" cy="3348038"/>
          </a:xfrm>
          <a:prstGeom prst="rect">
            <a:avLst/>
          </a:prstGeom>
        </p:spPr>
      </p:pic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598CAB9F-7809-4908-817C-CB6D88197B7A}"/>
              </a:ext>
            </a:extLst>
          </p:cNvPr>
          <p:cNvSpPr/>
          <p:nvPr/>
        </p:nvSpPr>
        <p:spPr>
          <a:xfrm>
            <a:off x="0" y="0"/>
            <a:ext cx="2368040" cy="3348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4857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7E8AAF-AA8A-400F-9219-FFE9254DB2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" y="0"/>
            <a:ext cx="2367531" cy="3348038"/>
          </a:xfrm>
          <a:prstGeom prst="rect">
            <a:avLst/>
          </a:prstGeom>
        </p:spPr>
      </p:pic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1BF2417A-63E4-47DC-BFEF-D68B1A740459}"/>
              </a:ext>
            </a:extLst>
          </p:cNvPr>
          <p:cNvSpPr/>
          <p:nvPr/>
        </p:nvSpPr>
        <p:spPr>
          <a:xfrm>
            <a:off x="0" y="0"/>
            <a:ext cx="2368040" cy="3348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13020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</TotalTime>
  <Words>253</Words>
  <Application>Microsoft Office PowerPoint</Application>
  <PresentationFormat>Custom</PresentationFormat>
  <Paragraphs>14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Lisette’s Collaboration Supercard Deck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Clargo</dc:creator>
  <cp:lastModifiedBy>Mike Clargo</cp:lastModifiedBy>
  <cp:revision>11</cp:revision>
  <dcterms:created xsi:type="dcterms:W3CDTF">2021-03-24T15:27:18Z</dcterms:created>
  <dcterms:modified xsi:type="dcterms:W3CDTF">2021-03-27T11:41:07Z</dcterms:modified>
</cp:coreProperties>
</file>