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sldIdLst>
    <p:sldId id="256" r:id="rId3"/>
  </p:sldIdLst>
  <p:sldSz cx="7559675" cy="10799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4E1511B-C542-4155-B731-D1A17CA82E4C}">
          <p14:sldIdLst>
            <p14:sldId id="25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B3B7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925" autoAdjust="0"/>
    <p:restoredTop sz="94625" autoAdjust="0"/>
  </p:normalViewPr>
  <p:slideViewPr>
    <p:cSldViewPr snapToGrid="0">
      <p:cViewPr varScale="1">
        <p:scale>
          <a:sx n="64" d="100"/>
          <a:sy n="64" d="100"/>
        </p:scale>
        <p:origin x="1110"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1.xml"/><Relationship Id="rId7"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00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B5FB308-A774-4B69-B21F-8FD0B1D643B8}"/>
              </a:ext>
            </a:extLst>
          </p:cNvPr>
          <p:cNvSpPr>
            <a:spLocks noGrp="1"/>
          </p:cNvSpPr>
          <p:nvPr>
            <p:ph idx="1"/>
          </p:nvPr>
        </p:nvSpPr>
        <p:spPr>
          <a:xfrm>
            <a:off x="590550" y="1814945"/>
            <a:ext cx="6405995" cy="8472054"/>
          </a:xfrm>
        </p:spPr>
        <p:txBody>
          <a:bodyPr>
            <a:normAutofit/>
          </a:bodyPr>
          <a:lstStyle>
            <a:lvl1pPr marL="0" indent="0">
              <a:lnSpc>
                <a:spcPct val="90000"/>
              </a:lnSpc>
              <a:spcAft>
                <a:spcPts val="1200"/>
              </a:spcAft>
              <a:buClr>
                <a:schemeClr val="accent1">
                  <a:lumMod val="50000"/>
                </a:schemeClr>
              </a:buClr>
              <a:buFont typeface="Ink Free" panose="03080402000500000000" pitchFamily="66" charset="0"/>
              <a:buNone/>
              <a:defRPr sz="3600">
                <a:solidFill>
                  <a:schemeClr val="accent1">
                    <a:lumMod val="60000"/>
                    <a:lumOff val="40000"/>
                  </a:schemeClr>
                </a:solidFill>
              </a:defRPr>
            </a:lvl1pPr>
          </a:lstStyle>
          <a:p>
            <a:pPr lvl="0"/>
            <a:r>
              <a:rPr lang="en-US" dirty="0"/>
              <a:t>Click to edit Master text styles</a:t>
            </a:r>
          </a:p>
        </p:txBody>
      </p:sp>
      <p:sp>
        <p:nvSpPr>
          <p:cNvPr id="5" name="Title 1">
            <a:extLst>
              <a:ext uri="{FF2B5EF4-FFF2-40B4-BE49-F238E27FC236}">
                <a16:creationId xmlns:a16="http://schemas.microsoft.com/office/drawing/2014/main" id="{786EAFB8-6613-40FA-A08F-8777239A095B}"/>
              </a:ext>
            </a:extLst>
          </p:cNvPr>
          <p:cNvSpPr>
            <a:spLocks noGrp="1"/>
          </p:cNvSpPr>
          <p:nvPr>
            <p:ph type="title"/>
          </p:nvPr>
        </p:nvSpPr>
        <p:spPr>
          <a:xfrm>
            <a:off x="590550" y="768638"/>
            <a:ext cx="6405995" cy="769216"/>
          </a:xfrm>
          <a:prstGeom prst="rect">
            <a:avLst/>
          </a:prstGeom>
        </p:spPr>
        <p:txBody>
          <a:bodyPr/>
          <a:lstStyle>
            <a:lvl1pPr>
              <a:lnSpc>
                <a:spcPct val="80000"/>
              </a:lnSpc>
              <a:defRPr sz="4000" b="1" u="sng">
                <a:solidFill>
                  <a:schemeClr val="accent4">
                    <a:lumMod val="60000"/>
                    <a:lumOff val="40000"/>
                  </a:schemeClr>
                </a:solidFill>
                <a:latin typeface="Ink Free" panose="03080402000500000000" pitchFamily="66" charset="0"/>
              </a:defRPr>
            </a:lvl1pPr>
          </a:lstStyle>
          <a:p>
            <a:r>
              <a:rPr lang="en-US" dirty="0"/>
              <a:t>Click to edit Master title style</a:t>
            </a:r>
            <a:endParaRPr lang="en-GB" dirty="0"/>
          </a:p>
        </p:txBody>
      </p:sp>
    </p:spTree>
    <p:extLst>
      <p:ext uri="{BB962C8B-B14F-4D97-AF65-F5344CB8AC3E}">
        <p14:creationId xmlns:p14="http://schemas.microsoft.com/office/powerpoint/2010/main" val="3485784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38175" y="647700"/>
            <a:ext cx="6286500" cy="9486900"/>
          </a:xfrm>
        </p:spPr>
        <p:txBody>
          <a:bodyPr anchor="ctr">
            <a:normAutofit/>
          </a:bodyPr>
          <a:lstStyle>
            <a:lvl1pPr algn="ctr">
              <a:lnSpc>
                <a:spcPct val="85000"/>
              </a:lnSpc>
              <a:defRPr sz="115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7826860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78C4BB-02F1-4080-80CC-68E088D4A708}"/>
              </a:ext>
            </a:extLst>
          </p:cNvPr>
          <p:cNvSpPr txBox="1"/>
          <p:nvPr userDrawn="1"/>
        </p:nvSpPr>
        <p:spPr>
          <a:xfrm>
            <a:off x="1482951" y="2197660"/>
            <a:ext cx="4593771" cy="5355312"/>
          </a:xfrm>
          <a:prstGeom prst="rect">
            <a:avLst/>
          </a:prstGeom>
          <a:noFill/>
        </p:spPr>
        <p:txBody>
          <a:bodyPr wrap="square" rtlCol="0">
            <a:spAutoFit/>
          </a:bodyPr>
          <a:lstStyle/>
          <a:p>
            <a:r>
              <a:rPr lang="en-GB" dirty="0">
                <a:noFill/>
              </a:rPr>
              <a:t>Heavenly Father, at this time when we see increasing division in our societies. Where relationships are disrupted, dogma reigns, and truth and love have been subverted. I pray that you work silently in the hearts of each person who uses these resources, and bless their heart to love and serve those around them. May this resource form some small part in creating connections of care, trust, authenticity and insight. And may it bless those who engage with it to go out and do good things for those around them.  To help to heal the rifts and the injustices in our communities, and to move a step closer to truth and love. And may this humble prayer respect the love You have for those people, in their own beliefs, and their own journeys to authenticity, humility and truth.</a:t>
            </a:r>
          </a:p>
          <a:p>
            <a:r>
              <a:rPr lang="en-GB" dirty="0">
                <a:noFill/>
              </a:rPr>
              <a:t>In your Grace and Mercy, Amen. </a:t>
            </a:r>
          </a:p>
        </p:txBody>
      </p:sp>
      <p:pic>
        <p:nvPicPr>
          <p:cNvPr id="13" name="Picture 12">
            <a:extLst>
              <a:ext uri="{FF2B5EF4-FFF2-40B4-BE49-F238E27FC236}">
                <a16:creationId xmlns:a16="http://schemas.microsoft.com/office/drawing/2014/main" id="{3F91140C-0957-4FA0-917F-F742864B80F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6345" y="-26893"/>
            <a:ext cx="7612915" cy="10826040"/>
          </a:xfrm>
          <a:prstGeom prst="rect">
            <a:avLst/>
          </a:prstGeom>
        </p:spPr>
      </p:pic>
      <p:sp>
        <p:nvSpPr>
          <p:cNvPr id="3" name="Text Placeholder 2"/>
          <p:cNvSpPr>
            <a:spLocks noGrp="1"/>
          </p:cNvSpPr>
          <p:nvPr>
            <p:ph type="body" idx="1"/>
          </p:nvPr>
        </p:nvSpPr>
        <p:spPr>
          <a:xfrm>
            <a:off x="617259" y="590674"/>
            <a:ext cx="6369528" cy="9734425"/>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76174750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2" r:id="rId3"/>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0" indent="0" algn="l" defTabSz="755934" rtl="0" eaLnBrk="1" latinLnBrk="0" hangingPunct="1">
        <a:lnSpc>
          <a:spcPct val="100000"/>
        </a:lnSpc>
        <a:spcBef>
          <a:spcPts val="0"/>
        </a:spcBef>
        <a:spcAft>
          <a:spcPts val="1800"/>
        </a:spcAft>
        <a:buFont typeface="Arial" panose="020B0604020202020204" pitchFamily="34" charset="0"/>
        <a:buNone/>
        <a:defRPr sz="9600" kern="1200">
          <a:solidFill>
            <a:schemeClr val="bg1"/>
          </a:solidFill>
          <a:latin typeface="Ink Free" panose="03080402000500000000" pitchFamily="66" charset="0"/>
          <a:ea typeface="+mn-ea"/>
          <a:cs typeface="+mn-cs"/>
        </a:defRPr>
      </a:lvl1pPr>
      <a:lvl2pPr marL="377967" indent="0" algn="l" defTabSz="755934" rtl="0" eaLnBrk="1" latinLnBrk="0" hangingPunct="1">
        <a:lnSpc>
          <a:spcPct val="90000"/>
        </a:lnSpc>
        <a:spcBef>
          <a:spcPts val="413"/>
        </a:spcBef>
        <a:buFont typeface="Arial" panose="020B0604020202020204" pitchFamily="34" charset="0"/>
        <a:buNone/>
        <a:defRPr sz="4800" kern="1200">
          <a:solidFill>
            <a:schemeClr val="tx1"/>
          </a:solidFill>
          <a:latin typeface="Ink Free" panose="03080402000500000000" pitchFamily="66" charset="0"/>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4800" kern="1200">
          <a:solidFill>
            <a:schemeClr val="tx1"/>
          </a:solidFill>
          <a:latin typeface="Ink Free" panose="03080402000500000000" pitchFamily="66" charset="0"/>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4800" kern="1200">
          <a:solidFill>
            <a:schemeClr val="tx1"/>
          </a:solidFill>
          <a:latin typeface="Ink Free" panose="03080402000500000000" pitchFamily="66" charset="0"/>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4800" kern="1200">
          <a:solidFill>
            <a:schemeClr val="tx1"/>
          </a:solidFill>
          <a:latin typeface="Ink Free" panose="03080402000500000000" pitchFamily="66" charset="0"/>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2A37CF1-1188-4A40-84CB-0781F042464B}"/>
              </a:ext>
            </a:extLst>
          </p:cNvPr>
          <p:cNvSpPr txBox="1"/>
          <p:nvPr userDrawn="1"/>
        </p:nvSpPr>
        <p:spPr>
          <a:xfrm>
            <a:off x="263526" y="429289"/>
            <a:ext cx="7127874" cy="10310515"/>
          </a:xfrm>
          <a:prstGeom prst="rect">
            <a:avLst/>
          </a:prstGeom>
          <a:noFill/>
        </p:spPr>
        <p:txBody>
          <a:bodyPr wrap="square" rtlCol="0">
            <a:spAutoFit/>
          </a:bodyPr>
          <a:lstStyle/>
          <a:p>
            <a:r>
              <a:rPr lang="en-GB" sz="3200" dirty="0">
                <a:solidFill>
                  <a:schemeClr val="accent1">
                    <a:lumMod val="75000"/>
                  </a:schemeClr>
                </a:solidFill>
              </a:rPr>
              <a:t>Thank you for using this template. </a:t>
            </a:r>
          </a:p>
          <a:p>
            <a:r>
              <a:rPr lang="en-GB" sz="3200" dirty="0">
                <a:solidFill>
                  <a:schemeClr val="accent1">
                    <a:lumMod val="75000"/>
                  </a:schemeClr>
                </a:solidFill>
              </a:rPr>
              <a:t>It is intended to be used as a virtual flipchart for online meetings. You can obtain guidance on this (</a:t>
            </a:r>
            <a:r>
              <a:rPr lang="en-GB" sz="3200" i="1" dirty="0">
                <a:solidFill>
                  <a:schemeClr val="accent1">
                    <a:lumMod val="75000"/>
                  </a:schemeClr>
                </a:solidFill>
              </a:rPr>
              <a:t>and access to other templates and resources</a:t>
            </a:r>
            <a:r>
              <a:rPr lang="en-GB" sz="3200" dirty="0">
                <a:solidFill>
                  <a:schemeClr val="accent1">
                    <a:lumMod val="75000"/>
                  </a:schemeClr>
                </a:solidFill>
              </a:rPr>
              <a:t>) at</a:t>
            </a:r>
          </a:p>
          <a:p>
            <a:endParaRPr lang="en-GB" sz="3200" dirty="0">
              <a:solidFill>
                <a:schemeClr val="accent1">
                  <a:lumMod val="75000"/>
                </a:schemeClr>
              </a:solidFill>
            </a:endParaRPr>
          </a:p>
          <a:p>
            <a:r>
              <a:rPr lang="en-GB" sz="2800" dirty="0">
                <a:solidFill>
                  <a:schemeClr val="accent1">
                    <a:lumMod val="75000"/>
                  </a:schemeClr>
                </a:solidFill>
              </a:rPr>
              <a:t>https://meeting.toolchest.org/virtual-flipchart  </a:t>
            </a:r>
            <a:endParaRPr lang="en-GB" sz="3200" dirty="0">
              <a:solidFill>
                <a:schemeClr val="accent1">
                  <a:lumMod val="75000"/>
                </a:schemeClr>
              </a:solidFill>
            </a:endParaRPr>
          </a:p>
          <a:p>
            <a:endParaRPr lang="en-GB" sz="3200" dirty="0">
              <a:solidFill>
                <a:schemeClr val="accent1">
                  <a:lumMod val="75000"/>
                </a:schemeClr>
              </a:solidFill>
            </a:endParaRPr>
          </a:p>
          <a:p>
            <a:r>
              <a:rPr lang="en-GB" sz="3200" dirty="0">
                <a:solidFill>
                  <a:schemeClr val="accent1">
                    <a:lumMod val="75000"/>
                  </a:schemeClr>
                </a:solidFill>
              </a:rPr>
              <a:t>We hope that this provides a useful resource in making your meetings more engaging and participative. </a:t>
            </a:r>
          </a:p>
          <a:p>
            <a:r>
              <a:rPr lang="en-GB" sz="3200" dirty="0">
                <a:solidFill>
                  <a:schemeClr val="accent1">
                    <a:lumMod val="75000"/>
                  </a:schemeClr>
                </a:solidFill>
              </a:rPr>
              <a:t>Feel free to pass this template on for others to use free of charge under Creative Commons Copyright rules, &amp; attribute Culturistics.com. </a:t>
            </a:r>
          </a:p>
          <a:p>
            <a:endParaRPr lang="en-GB" sz="3200" dirty="0">
              <a:solidFill>
                <a:schemeClr val="accent1">
                  <a:lumMod val="75000"/>
                </a:schemeClr>
              </a:solidFill>
            </a:endParaRPr>
          </a:p>
          <a:p>
            <a:r>
              <a:rPr lang="en-GB" sz="3200" dirty="0">
                <a:solidFill>
                  <a:schemeClr val="accent1">
                    <a:lumMod val="75000"/>
                  </a:schemeClr>
                </a:solidFill>
              </a:rPr>
              <a:t>You can help spread the word via </a:t>
            </a:r>
            <a:r>
              <a:rPr lang="en-GB" sz="3200" dirty="0" err="1">
                <a:solidFill>
                  <a:schemeClr val="accent1">
                    <a:lumMod val="75000"/>
                  </a:schemeClr>
                </a:solidFill>
              </a:rPr>
              <a:t>Linkedin</a:t>
            </a:r>
            <a:r>
              <a:rPr lang="en-GB" sz="3200" dirty="0">
                <a:solidFill>
                  <a:schemeClr val="accent1">
                    <a:lumMod val="75000"/>
                  </a:schemeClr>
                </a:solidFill>
              </a:rPr>
              <a:t> - please reference:</a:t>
            </a:r>
            <a:br>
              <a:rPr lang="en-GB" sz="3200" dirty="0">
                <a:solidFill>
                  <a:schemeClr val="accent1">
                    <a:lumMod val="75000"/>
                  </a:schemeClr>
                </a:solidFill>
              </a:rPr>
            </a:br>
            <a:endParaRPr lang="en-GB" sz="3200" dirty="0">
              <a:solidFill>
                <a:schemeClr val="accent1">
                  <a:lumMod val="75000"/>
                </a:schemeClr>
              </a:solidFill>
            </a:endParaRPr>
          </a:p>
          <a:p>
            <a:r>
              <a:rPr lang="en-GB" sz="3200" dirty="0">
                <a:solidFill>
                  <a:schemeClr val="accent1">
                    <a:lumMod val="75000"/>
                  </a:schemeClr>
                </a:solidFill>
              </a:rPr>
              <a:t> </a:t>
            </a:r>
            <a:r>
              <a:rPr lang="en-GB" sz="2800" dirty="0">
                <a:solidFill>
                  <a:schemeClr val="accent1">
                    <a:lumMod val="75000"/>
                  </a:schemeClr>
                </a:solidFill>
              </a:rPr>
              <a:t>https://www.linkedin.com/pulse/virtual-flipcharts-mike-clargo</a:t>
            </a:r>
            <a:endParaRPr lang="en-GB" sz="3600" dirty="0">
              <a:solidFill>
                <a:schemeClr val="accent1">
                  <a:lumMod val="75000"/>
                </a:schemeClr>
              </a:solidFill>
            </a:endParaRPr>
          </a:p>
        </p:txBody>
      </p:sp>
    </p:spTree>
    <p:extLst>
      <p:ext uri="{BB962C8B-B14F-4D97-AF65-F5344CB8AC3E}">
        <p14:creationId xmlns:p14="http://schemas.microsoft.com/office/powerpoint/2010/main" val="2130224375"/>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6012A8-3509-4642-A62C-55668B3C9D00}"/>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479746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1347</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vt:i4>
      </vt:variant>
    </vt:vector>
  </HeadingPairs>
  <TitlesOfParts>
    <vt:vector size="6" baseType="lpstr">
      <vt:lpstr>Arial</vt:lpstr>
      <vt:lpstr>Calibri</vt:lpstr>
      <vt:lpstr>Ink Free</vt:lpstr>
      <vt:lpstr>Office Theme</vt:lpstr>
      <vt:lpstr>Custom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Clargo</dc:creator>
  <cp:lastModifiedBy>Mike Clargo</cp:lastModifiedBy>
  <cp:revision>32</cp:revision>
  <dcterms:created xsi:type="dcterms:W3CDTF">2021-03-08T20:33:27Z</dcterms:created>
  <dcterms:modified xsi:type="dcterms:W3CDTF">2021-03-20T11:39:46Z</dcterms:modified>
</cp:coreProperties>
</file>