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56" r:id="rId3"/>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55" autoAdjust="0"/>
    <p:restoredTop sz="94647" autoAdjust="0"/>
  </p:normalViewPr>
  <p:slideViewPr>
    <p:cSldViewPr snapToGrid="0">
      <p:cViewPr varScale="1">
        <p:scale>
          <a:sx n="107" d="100"/>
          <a:sy n="107" d="100"/>
        </p:scale>
        <p:origin x="1542"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39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550" y="1814945"/>
            <a:ext cx="6648450" cy="8472054"/>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edit Master text styles</a:t>
            </a:r>
          </a:p>
        </p:txBody>
      </p:sp>
      <p:sp>
        <p:nvSpPr>
          <p:cNvPr id="2" name="Title 1">
            <a:extLst>
              <a:ext uri="{FF2B5EF4-FFF2-40B4-BE49-F238E27FC236}">
                <a16:creationId xmlns:a16="http://schemas.microsoft.com/office/drawing/2014/main" id="{EEB51ACB-B4DA-4FC2-9BAE-E9D5340468F4}"/>
              </a:ext>
            </a:extLst>
          </p:cNvPr>
          <p:cNvSpPr>
            <a:spLocks noGrp="1"/>
          </p:cNvSpPr>
          <p:nvPr>
            <p:ph type="title"/>
          </p:nvPr>
        </p:nvSpPr>
        <p:spPr>
          <a:xfrm>
            <a:off x="519112" y="768638"/>
            <a:ext cx="6521450" cy="769216"/>
          </a:xfrm>
          <a:prstGeom prst="rect">
            <a:avLst/>
          </a:prstGeom>
        </p:spPr>
        <p:txBody>
          <a:bodyPr/>
          <a:lstStyle>
            <a:lvl1pPr>
              <a:lnSpc>
                <a:spcPct val="80000"/>
              </a:lnSpc>
              <a:defRPr sz="4000" b="1" u="sng">
                <a:solidFill>
                  <a:schemeClr val="accent1">
                    <a:lumMod val="50000"/>
                  </a:schemeClr>
                </a:solidFill>
                <a:latin typeface="Ink Free" panose="03080402000500000000" pitchFamily="66" charset="0"/>
              </a:defRPr>
            </a:lvl1pPr>
          </a:lstStyle>
          <a:p>
            <a:r>
              <a:rPr lang="en-US"/>
              <a:t>Click to edit Master title style</a:t>
            </a:r>
            <a:endParaRPr lang="en-GB"/>
          </a:p>
        </p:txBody>
      </p:sp>
    </p:spTree>
    <p:extLst>
      <p:ext uri="{BB962C8B-B14F-4D97-AF65-F5344CB8AC3E}">
        <p14:creationId xmlns:p14="http://schemas.microsoft.com/office/powerpoint/2010/main" val="304074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550" y="632206"/>
            <a:ext cx="6648450" cy="9654794"/>
          </a:xfrm>
        </p:spPr>
        <p:txBody>
          <a:bodyPr anchor="ctr">
            <a:normAutofit/>
          </a:bodyPr>
          <a:lstStyle>
            <a:lvl1pPr algn="ctr">
              <a:lnSpc>
                <a:spcPct val="85000"/>
              </a:lnSpc>
              <a:defRPr sz="11500">
                <a:solidFill>
                  <a:schemeClr val="accent5">
                    <a:lumMod val="75000"/>
                  </a:schemeClr>
                </a:solidFill>
              </a:defRPr>
            </a:lvl1pPr>
          </a:lstStyle>
          <a:p>
            <a:pPr lvl="0"/>
            <a:r>
              <a:rPr lang="en-US" dirty="0"/>
              <a:t>Click to edit Master text styles</a:t>
            </a:r>
          </a:p>
        </p:txBody>
      </p:sp>
    </p:spTree>
    <p:extLst>
      <p:ext uri="{BB962C8B-B14F-4D97-AF65-F5344CB8AC3E}">
        <p14:creationId xmlns:p14="http://schemas.microsoft.com/office/powerpoint/2010/main" val="35589893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33A16F3-43E9-460F-BAAF-3BE0581AFC80}"/>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7974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1347</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Ink Free</vt:lpstr>
      <vt:lpstr>Office Theme</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34</cp:revision>
  <dcterms:created xsi:type="dcterms:W3CDTF">2021-03-08T20:33:27Z</dcterms:created>
  <dcterms:modified xsi:type="dcterms:W3CDTF">2021-03-20T11:37:57Z</dcterms:modified>
</cp:coreProperties>
</file>