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680" r:id="rId2"/>
  </p:sldMasterIdLst>
  <p:sldIdLst>
    <p:sldId id="256" r:id="rId3"/>
  </p:sldIdLst>
  <p:sldSz cx="13968413" cy="97377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4E1511B-C542-4155-B731-D1A17CA82E4C}">
          <p14:sldIdLst>
            <p14:sldId id="25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a:srgbClr val="B3B7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613" autoAdjust="0"/>
    <p:restoredTop sz="94647" autoAdjust="0"/>
  </p:normalViewPr>
  <p:slideViewPr>
    <p:cSldViewPr snapToGrid="0">
      <p:cViewPr>
        <p:scale>
          <a:sx n="33" d="100"/>
          <a:sy n="33" d="100"/>
        </p:scale>
        <p:origin x="2952" y="13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6393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94108" y="1297858"/>
            <a:ext cx="12649777" cy="7769943"/>
          </a:xfrm>
        </p:spPr>
        <p:txBody>
          <a:bodyPr anchor="ctr" anchorCtr="0">
            <a:normAutofit/>
          </a:bodyPr>
          <a:lstStyle>
            <a:lvl1pPr marL="0" indent="0" algn="ctr">
              <a:lnSpc>
                <a:spcPct val="85000"/>
              </a:lnSpc>
              <a:spcBef>
                <a:spcPts val="0"/>
              </a:spcBef>
              <a:spcAft>
                <a:spcPts val="2079"/>
              </a:spcAft>
              <a:buClr>
                <a:schemeClr val="accent1">
                  <a:lumMod val="50000"/>
                </a:schemeClr>
              </a:buClr>
              <a:buFont typeface="Ink Free" panose="03080402000500000000" pitchFamily="66" charset="0"/>
              <a:buNone/>
              <a:defRPr sz="17239" b="1">
                <a:solidFill>
                  <a:schemeClr val="accent5">
                    <a:lumMod val="75000"/>
                  </a:schemeClr>
                </a:solidFill>
                <a:latin typeface="Ink Free" panose="03080402000500000000" pitchFamily="66" charset="0"/>
              </a:defRPr>
            </a:lvl1pPr>
          </a:lstStyle>
          <a:p>
            <a:pPr lvl="0"/>
            <a:r>
              <a:rPr lang="en-US" dirty="0"/>
              <a:t>Click to edit Master text styles</a:t>
            </a:r>
          </a:p>
        </p:txBody>
      </p:sp>
    </p:spTree>
    <p:extLst>
      <p:ext uri="{BB962C8B-B14F-4D97-AF65-F5344CB8AC3E}">
        <p14:creationId xmlns:p14="http://schemas.microsoft.com/office/powerpoint/2010/main" val="651851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1381" y="2477729"/>
            <a:ext cx="12152505" cy="6566948"/>
          </a:xfrm>
        </p:spPr>
        <p:txBody>
          <a:bodyPr>
            <a:normAutofit/>
          </a:bodyPr>
          <a:lstStyle>
            <a:lvl1pPr marL="0" indent="0">
              <a:lnSpc>
                <a:spcPct val="90000"/>
              </a:lnSpc>
              <a:spcAft>
                <a:spcPts val="2217"/>
              </a:spcAft>
              <a:buClr>
                <a:schemeClr val="accent1">
                  <a:lumMod val="50000"/>
                </a:schemeClr>
              </a:buClr>
              <a:buFont typeface="Ink Free" panose="03080402000500000000" pitchFamily="66" charset="0"/>
              <a:buNone/>
              <a:defRPr sz="6236">
                <a:solidFill>
                  <a:schemeClr val="accent5">
                    <a:lumMod val="75000"/>
                  </a:schemeClr>
                </a:solidFill>
                <a:latin typeface="Ink Free" panose="03080402000500000000" pitchFamily="66" charset="0"/>
              </a:defRPr>
            </a:lvl1pPr>
          </a:lstStyle>
          <a:p>
            <a:pPr lvl="0"/>
            <a:r>
              <a:rPr lang="en-US" dirty="0"/>
              <a:t>Click to edit Master text styles</a:t>
            </a:r>
          </a:p>
        </p:txBody>
      </p:sp>
      <p:sp>
        <p:nvSpPr>
          <p:cNvPr id="2" name="Title 1">
            <a:extLst>
              <a:ext uri="{FF2B5EF4-FFF2-40B4-BE49-F238E27FC236}">
                <a16:creationId xmlns:a16="http://schemas.microsoft.com/office/drawing/2014/main" id="{EEB51ACB-B4DA-4FC2-9BAE-E9D5340468F4}"/>
              </a:ext>
            </a:extLst>
          </p:cNvPr>
          <p:cNvSpPr>
            <a:spLocks noGrp="1"/>
          </p:cNvSpPr>
          <p:nvPr>
            <p:ph type="title"/>
          </p:nvPr>
        </p:nvSpPr>
        <p:spPr>
          <a:xfrm>
            <a:off x="659317" y="1695945"/>
            <a:ext cx="12649777" cy="449949"/>
          </a:xfrm>
          <a:prstGeom prst="rect">
            <a:avLst/>
          </a:prstGeom>
        </p:spPr>
        <p:txBody>
          <a:bodyPr/>
          <a:lstStyle>
            <a:lvl1pPr>
              <a:lnSpc>
                <a:spcPct val="80000"/>
              </a:lnSpc>
              <a:defRPr sz="7390" b="1" u="sng">
                <a:solidFill>
                  <a:schemeClr val="accent1">
                    <a:lumMod val="50000"/>
                  </a:schemeClr>
                </a:solidFill>
                <a:latin typeface="Ink Free" panose="03080402000500000000" pitchFamily="66" charset="0"/>
              </a:defRPr>
            </a:lvl1pPr>
          </a:lstStyle>
          <a:p>
            <a:r>
              <a:rPr lang="en-US" dirty="0"/>
              <a:t>Click to edit Master title style</a:t>
            </a:r>
            <a:endParaRPr lang="en-GB" dirty="0"/>
          </a:p>
        </p:txBody>
      </p:sp>
    </p:spTree>
    <p:extLst>
      <p:ext uri="{BB962C8B-B14F-4D97-AF65-F5344CB8AC3E}">
        <p14:creationId xmlns:p14="http://schemas.microsoft.com/office/powerpoint/2010/main" val="3824238566"/>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CE33627-288E-44BB-B90A-D439DC23E87F}"/>
              </a:ext>
            </a:extLst>
          </p:cNvPr>
          <p:cNvSpPr txBox="1"/>
          <p:nvPr userDrawn="1"/>
        </p:nvSpPr>
        <p:spPr>
          <a:xfrm>
            <a:off x="486932" y="387074"/>
            <a:ext cx="13170552" cy="7958332"/>
          </a:xfrm>
          <a:prstGeom prst="rect">
            <a:avLst/>
          </a:prstGeom>
          <a:noFill/>
        </p:spPr>
        <p:txBody>
          <a:bodyPr wrap="square" rtlCol="0">
            <a:spAutoFit/>
          </a:bodyPr>
          <a:lstStyle/>
          <a:p>
            <a:pPr>
              <a:spcAft>
                <a:spcPts val="2599"/>
              </a:spcAft>
            </a:pPr>
            <a:r>
              <a:rPr lang="en-GB" sz="3465" dirty="0">
                <a:solidFill>
                  <a:schemeClr val="accent1">
                    <a:lumMod val="75000"/>
                  </a:schemeClr>
                </a:solidFill>
              </a:rPr>
              <a:t>Thank you for using this template. </a:t>
            </a:r>
          </a:p>
          <a:p>
            <a:pPr>
              <a:spcAft>
                <a:spcPts val="2599"/>
              </a:spcAft>
            </a:pPr>
            <a:r>
              <a:rPr lang="en-GB" sz="3465" dirty="0">
                <a:solidFill>
                  <a:schemeClr val="accent1">
                    <a:lumMod val="75000"/>
                  </a:schemeClr>
                </a:solidFill>
              </a:rPr>
              <a:t>It is intended to be used as a virtual flipchart for online meetings. You can obtain guidance on this (</a:t>
            </a:r>
            <a:r>
              <a:rPr lang="en-GB" sz="3465" i="1" dirty="0">
                <a:solidFill>
                  <a:schemeClr val="accent1">
                    <a:lumMod val="75000"/>
                  </a:schemeClr>
                </a:solidFill>
              </a:rPr>
              <a:t>and access to other templates and resources</a:t>
            </a:r>
            <a:r>
              <a:rPr lang="en-GB" sz="3465" dirty="0">
                <a:solidFill>
                  <a:schemeClr val="accent1">
                    <a:lumMod val="75000"/>
                  </a:schemeClr>
                </a:solidFill>
              </a:rPr>
              <a:t>) at</a:t>
            </a:r>
          </a:p>
          <a:p>
            <a:pPr>
              <a:spcAft>
                <a:spcPts val="2599"/>
              </a:spcAft>
            </a:pPr>
            <a:r>
              <a:rPr lang="en-GB" sz="3465" dirty="0">
                <a:solidFill>
                  <a:schemeClr val="accent1">
                    <a:lumMod val="75000"/>
                  </a:schemeClr>
                </a:solidFill>
              </a:rPr>
              <a:t>https://meeting.toolchest.org/virtual-flipchart  </a:t>
            </a:r>
          </a:p>
          <a:p>
            <a:pPr>
              <a:spcAft>
                <a:spcPts val="2599"/>
              </a:spcAft>
            </a:pPr>
            <a:r>
              <a:rPr lang="en-GB" sz="3465" dirty="0">
                <a:solidFill>
                  <a:schemeClr val="accent1">
                    <a:lumMod val="75000"/>
                  </a:schemeClr>
                </a:solidFill>
              </a:rPr>
              <a:t>We hope that this provides a useful resource in making your meetings more engaging and participative. </a:t>
            </a:r>
          </a:p>
          <a:p>
            <a:pPr>
              <a:spcAft>
                <a:spcPts val="2599"/>
              </a:spcAft>
            </a:pPr>
            <a:r>
              <a:rPr lang="en-GB" sz="3465" dirty="0">
                <a:solidFill>
                  <a:schemeClr val="accent1">
                    <a:lumMod val="75000"/>
                  </a:schemeClr>
                </a:solidFill>
              </a:rPr>
              <a:t>Feel free to pass this template on for others to use free of charge under Creative Commons Copyright rules, &amp; attribute Culturistics.com. </a:t>
            </a:r>
          </a:p>
          <a:p>
            <a:pPr>
              <a:spcAft>
                <a:spcPts val="2599"/>
              </a:spcAft>
            </a:pPr>
            <a:r>
              <a:rPr lang="en-GB" sz="3465" dirty="0">
                <a:solidFill>
                  <a:schemeClr val="accent1">
                    <a:lumMod val="75000"/>
                  </a:schemeClr>
                </a:solidFill>
              </a:rPr>
              <a:t>You can help spread the word via </a:t>
            </a:r>
            <a:r>
              <a:rPr lang="en-GB" sz="3465" dirty="0" err="1">
                <a:solidFill>
                  <a:schemeClr val="accent1">
                    <a:lumMod val="75000"/>
                  </a:schemeClr>
                </a:solidFill>
              </a:rPr>
              <a:t>Linkedin</a:t>
            </a:r>
            <a:r>
              <a:rPr lang="en-GB" sz="3465" dirty="0">
                <a:solidFill>
                  <a:schemeClr val="accent1">
                    <a:lumMod val="75000"/>
                  </a:schemeClr>
                </a:solidFill>
              </a:rPr>
              <a:t> - please reference:</a:t>
            </a:r>
          </a:p>
          <a:p>
            <a:pPr>
              <a:spcAft>
                <a:spcPts val="2599"/>
              </a:spcAft>
            </a:pPr>
            <a:r>
              <a:rPr lang="en-GB" sz="3465" dirty="0">
                <a:solidFill>
                  <a:schemeClr val="accent1">
                    <a:lumMod val="75000"/>
                  </a:schemeClr>
                </a:solidFill>
              </a:rPr>
              <a:t> https://www.linkedin.com/pulse/virtual-flipcharts-mike-clargo</a:t>
            </a:r>
          </a:p>
        </p:txBody>
      </p:sp>
    </p:spTree>
    <p:extLst>
      <p:ext uri="{BB962C8B-B14F-4D97-AF65-F5344CB8AC3E}">
        <p14:creationId xmlns:p14="http://schemas.microsoft.com/office/powerpoint/2010/main" val="2954647244"/>
      </p:ext>
    </p:extLst>
  </p:cSld>
  <p:clrMap bg1="lt1" tx1="dk1" bg2="lt2" tx2="dk2" accent1="accent1" accent2="accent2" accent3="accent3" accent4="accent4" accent5="accent5" accent6="accent6" hlink="hlink" folHlink="folHlink"/>
  <p:txStyles>
    <p:titleStyle>
      <a:lvl1pPr algn="l" defTabSz="1689515" rtl="0" eaLnBrk="1" latinLnBrk="0" hangingPunct="1">
        <a:lnSpc>
          <a:spcPct val="90000"/>
        </a:lnSpc>
        <a:spcBef>
          <a:spcPct val="0"/>
        </a:spcBef>
        <a:buNone/>
        <a:defRPr sz="8129" kern="1200">
          <a:solidFill>
            <a:schemeClr val="tx1"/>
          </a:solidFill>
          <a:latin typeface="+mj-lt"/>
          <a:ea typeface="+mj-ea"/>
          <a:cs typeface="+mj-cs"/>
        </a:defRPr>
      </a:lvl1pPr>
    </p:titleStyle>
    <p:bodyStyle>
      <a:lvl1pPr marL="422378" indent="-422378" algn="l" defTabSz="1689515" rtl="0" eaLnBrk="1" latinLnBrk="0" hangingPunct="1">
        <a:lnSpc>
          <a:spcPct val="90000"/>
        </a:lnSpc>
        <a:spcBef>
          <a:spcPts val="1848"/>
        </a:spcBef>
        <a:buFont typeface="Arial" panose="020B0604020202020204" pitchFamily="34" charset="0"/>
        <a:buChar char="•"/>
        <a:defRPr sz="5174" kern="1200">
          <a:solidFill>
            <a:schemeClr val="tx1"/>
          </a:solidFill>
          <a:latin typeface="+mn-lt"/>
          <a:ea typeface="+mn-ea"/>
          <a:cs typeface="+mn-cs"/>
        </a:defRPr>
      </a:lvl1pPr>
      <a:lvl2pPr marL="1267136" indent="-422378" algn="l" defTabSz="1689515" rtl="0" eaLnBrk="1" latinLnBrk="0" hangingPunct="1">
        <a:lnSpc>
          <a:spcPct val="90000"/>
        </a:lnSpc>
        <a:spcBef>
          <a:spcPts val="923"/>
        </a:spcBef>
        <a:buFont typeface="Arial" panose="020B0604020202020204" pitchFamily="34" charset="0"/>
        <a:buChar char="•"/>
        <a:defRPr sz="4435" kern="1200">
          <a:solidFill>
            <a:schemeClr val="tx1"/>
          </a:solidFill>
          <a:latin typeface="+mn-lt"/>
          <a:ea typeface="+mn-ea"/>
          <a:cs typeface="+mn-cs"/>
        </a:defRPr>
      </a:lvl2pPr>
      <a:lvl3pPr marL="2111894" indent="-422378" algn="l" defTabSz="1689515" rtl="0" eaLnBrk="1" latinLnBrk="0" hangingPunct="1">
        <a:lnSpc>
          <a:spcPct val="90000"/>
        </a:lnSpc>
        <a:spcBef>
          <a:spcPts val="923"/>
        </a:spcBef>
        <a:buFont typeface="Arial" panose="020B0604020202020204" pitchFamily="34" charset="0"/>
        <a:buChar char="•"/>
        <a:defRPr sz="3696" kern="1200">
          <a:solidFill>
            <a:schemeClr val="tx1"/>
          </a:solidFill>
          <a:latin typeface="+mn-lt"/>
          <a:ea typeface="+mn-ea"/>
          <a:cs typeface="+mn-cs"/>
        </a:defRPr>
      </a:lvl3pPr>
      <a:lvl4pPr marL="2956652" indent="-422378" algn="l" defTabSz="1689515" rtl="0" eaLnBrk="1" latinLnBrk="0" hangingPunct="1">
        <a:lnSpc>
          <a:spcPct val="90000"/>
        </a:lnSpc>
        <a:spcBef>
          <a:spcPts val="923"/>
        </a:spcBef>
        <a:buFont typeface="Arial" panose="020B0604020202020204" pitchFamily="34" charset="0"/>
        <a:buChar char="•"/>
        <a:defRPr sz="3326" kern="1200">
          <a:solidFill>
            <a:schemeClr val="tx1"/>
          </a:solidFill>
          <a:latin typeface="+mn-lt"/>
          <a:ea typeface="+mn-ea"/>
          <a:cs typeface="+mn-cs"/>
        </a:defRPr>
      </a:lvl4pPr>
      <a:lvl5pPr marL="3801408" indent="-422378" algn="l" defTabSz="1689515" rtl="0" eaLnBrk="1" latinLnBrk="0" hangingPunct="1">
        <a:lnSpc>
          <a:spcPct val="90000"/>
        </a:lnSpc>
        <a:spcBef>
          <a:spcPts val="923"/>
        </a:spcBef>
        <a:buFont typeface="Arial" panose="020B0604020202020204" pitchFamily="34" charset="0"/>
        <a:buChar char="•"/>
        <a:defRPr sz="3326" kern="1200">
          <a:solidFill>
            <a:schemeClr val="tx1"/>
          </a:solidFill>
          <a:latin typeface="+mn-lt"/>
          <a:ea typeface="+mn-ea"/>
          <a:cs typeface="+mn-cs"/>
        </a:defRPr>
      </a:lvl5pPr>
      <a:lvl6pPr marL="4646166" indent="-422378" algn="l" defTabSz="1689515" rtl="0" eaLnBrk="1" latinLnBrk="0" hangingPunct="1">
        <a:lnSpc>
          <a:spcPct val="90000"/>
        </a:lnSpc>
        <a:spcBef>
          <a:spcPts val="923"/>
        </a:spcBef>
        <a:buFont typeface="Arial" panose="020B0604020202020204" pitchFamily="34" charset="0"/>
        <a:buChar char="•"/>
        <a:defRPr sz="3326" kern="1200">
          <a:solidFill>
            <a:schemeClr val="tx1"/>
          </a:solidFill>
          <a:latin typeface="+mn-lt"/>
          <a:ea typeface="+mn-ea"/>
          <a:cs typeface="+mn-cs"/>
        </a:defRPr>
      </a:lvl6pPr>
      <a:lvl7pPr marL="5490924" indent="-422378" algn="l" defTabSz="1689515" rtl="0" eaLnBrk="1" latinLnBrk="0" hangingPunct="1">
        <a:lnSpc>
          <a:spcPct val="90000"/>
        </a:lnSpc>
        <a:spcBef>
          <a:spcPts val="923"/>
        </a:spcBef>
        <a:buFont typeface="Arial" panose="020B0604020202020204" pitchFamily="34" charset="0"/>
        <a:buChar char="•"/>
        <a:defRPr sz="3326" kern="1200">
          <a:solidFill>
            <a:schemeClr val="tx1"/>
          </a:solidFill>
          <a:latin typeface="+mn-lt"/>
          <a:ea typeface="+mn-ea"/>
          <a:cs typeface="+mn-cs"/>
        </a:defRPr>
      </a:lvl7pPr>
      <a:lvl8pPr marL="6335681" indent="-422378" algn="l" defTabSz="1689515" rtl="0" eaLnBrk="1" latinLnBrk="0" hangingPunct="1">
        <a:lnSpc>
          <a:spcPct val="90000"/>
        </a:lnSpc>
        <a:spcBef>
          <a:spcPts val="923"/>
        </a:spcBef>
        <a:buFont typeface="Arial" panose="020B0604020202020204" pitchFamily="34" charset="0"/>
        <a:buChar char="•"/>
        <a:defRPr sz="3326" kern="1200">
          <a:solidFill>
            <a:schemeClr val="tx1"/>
          </a:solidFill>
          <a:latin typeface="+mn-lt"/>
          <a:ea typeface="+mn-ea"/>
          <a:cs typeface="+mn-cs"/>
        </a:defRPr>
      </a:lvl8pPr>
      <a:lvl9pPr marL="7180438" indent="-422378" algn="l" defTabSz="1689515" rtl="0" eaLnBrk="1" latinLnBrk="0" hangingPunct="1">
        <a:lnSpc>
          <a:spcPct val="90000"/>
        </a:lnSpc>
        <a:spcBef>
          <a:spcPts val="923"/>
        </a:spcBef>
        <a:buFont typeface="Arial" panose="020B0604020202020204" pitchFamily="34" charset="0"/>
        <a:buChar char="•"/>
        <a:defRPr sz="3326" kern="1200">
          <a:solidFill>
            <a:schemeClr val="tx1"/>
          </a:solidFill>
          <a:latin typeface="+mn-lt"/>
          <a:ea typeface="+mn-ea"/>
          <a:cs typeface="+mn-cs"/>
        </a:defRPr>
      </a:lvl9pPr>
    </p:bodyStyle>
    <p:otherStyle>
      <a:defPPr>
        <a:defRPr lang="en-US"/>
      </a:defPPr>
      <a:lvl1pPr marL="0" algn="l" defTabSz="1689515" rtl="0" eaLnBrk="1" latinLnBrk="0" hangingPunct="1">
        <a:defRPr sz="3326" kern="1200">
          <a:solidFill>
            <a:schemeClr val="tx1"/>
          </a:solidFill>
          <a:latin typeface="+mn-lt"/>
          <a:ea typeface="+mn-ea"/>
          <a:cs typeface="+mn-cs"/>
        </a:defRPr>
      </a:lvl1pPr>
      <a:lvl2pPr marL="844758" algn="l" defTabSz="1689515" rtl="0" eaLnBrk="1" latinLnBrk="0" hangingPunct="1">
        <a:defRPr sz="3326" kern="1200">
          <a:solidFill>
            <a:schemeClr val="tx1"/>
          </a:solidFill>
          <a:latin typeface="+mn-lt"/>
          <a:ea typeface="+mn-ea"/>
          <a:cs typeface="+mn-cs"/>
        </a:defRPr>
      </a:lvl2pPr>
      <a:lvl3pPr marL="1689515" algn="l" defTabSz="1689515" rtl="0" eaLnBrk="1" latinLnBrk="0" hangingPunct="1">
        <a:defRPr sz="3326" kern="1200">
          <a:solidFill>
            <a:schemeClr val="tx1"/>
          </a:solidFill>
          <a:latin typeface="+mn-lt"/>
          <a:ea typeface="+mn-ea"/>
          <a:cs typeface="+mn-cs"/>
        </a:defRPr>
      </a:lvl3pPr>
      <a:lvl4pPr marL="2534273" algn="l" defTabSz="1689515" rtl="0" eaLnBrk="1" latinLnBrk="0" hangingPunct="1">
        <a:defRPr sz="3326" kern="1200">
          <a:solidFill>
            <a:schemeClr val="tx1"/>
          </a:solidFill>
          <a:latin typeface="+mn-lt"/>
          <a:ea typeface="+mn-ea"/>
          <a:cs typeface="+mn-cs"/>
        </a:defRPr>
      </a:lvl4pPr>
      <a:lvl5pPr marL="3379030" algn="l" defTabSz="1689515" rtl="0" eaLnBrk="1" latinLnBrk="0" hangingPunct="1">
        <a:defRPr sz="3326" kern="1200">
          <a:solidFill>
            <a:schemeClr val="tx1"/>
          </a:solidFill>
          <a:latin typeface="+mn-lt"/>
          <a:ea typeface="+mn-ea"/>
          <a:cs typeface="+mn-cs"/>
        </a:defRPr>
      </a:lvl5pPr>
      <a:lvl6pPr marL="4223787" algn="l" defTabSz="1689515" rtl="0" eaLnBrk="1" latinLnBrk="0" hangingPunct="1">
        <a:defRPr sz="3326" kern="1200">
          <a:solidFill>
            <a:schemeClr val="tx1"/>
          </a:solidFill>
          <a:latin typeface="+mn-lt"/>
          <a:ea typeface="+mn-ea"/>
          <a:cs typeface="+mn-cs"/>
        </a:defRPr>
      </a:lvl6pPr>
      <a:lvl7pPr marL="5068545" algn="l" defTabSz="1689515" rtl="0" eaLnBrk="1" latinLnBrk="0" hangingPunct="1">
        <a:defRPr sz="3326" kern="1200">
          <a:solidFill>
            <a:schemeClr val="tx1"/>
          </a:solidFill>
          <a:latin typeface="+mn-lt"/>
          <a:ea typeface="+mn-ea"/>
          <a:cs typeface="+mn-cs"/>
        </a:defRPr>
      </a:lvl7pPr>
      <a:lvl8pPr marL="5913302" algn="l" defTabSz="1689515" rtl="0" eaLnBrk="1" latinLnBrk="0" hangingPunct="1">
        <a:defRPr sz="3326" kern="1200">
          <a:solidFill>
            <a:schemeClr val="tx1"/>
          </a:solidFill>
          <a:latin typeface="+mn-lt"/>
          <a:ea typeface="+mn-ea"/>
          <a:cs typeface="+mn-cs"/>
        </a:defRPr>
      </a:lvl8pPr>
      <a:lvl9pPr marL="6758060" algn="l" defTabSz="1689515" rtl="0" eaLnBrk="1" latinLnBrk="0" hangingPunct="1">
        <a:defRPr sz="3326"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7B790DD-7059-49CB-984F-761312D56B2B}"/>
              </a:ext>
            </a:extLst>
          </p:cNvPr>
          <p:cNvSpPr txBox="1"/>
          <p:nvPr userDrawn="1"/>
        </p:nvSpPr>
        <p:spPr>
          <a:xfrm>
            <a:off x="1474839" y="1459533"/>
            <a:ext cx="11603158" cy="6745821"/>
          </a:xfrm>
          <a:prstGeom prst="rect">
            <a:avLst/>
          </a:prstGeom>
          <a:noFill/>
        </p:spPr>
        <p:txBody>
          <a:bodyPr wrap="square" rtlCol="0">
            <a:spAutoFit/>
          </a:bodyPr>
          <a:lstStyle/>
          <a:p>
            <a:r>
              <a:rPr lang="en-GB" sz="3326" dirty="0">
                <a:noFill/>
              </a:rPr>
              <a:t>Heavenly Father, at this time when we see increasing division in our societies. Where relationships are disrupted, dogma reigns, and truth and love have been subverted. I pray that you work silently in the hearts of each person who uses these resources, and bless their heart to love and serve those around them. May this resource form some small part in creating connections of care, trust, authenticity and insight. And may it bless those who engage with it to go out and do good things for those around them.  To help to heal the rifts and the injustices in our communities, and to move a step closer to truth and love. And may this humble prayer respect the love You have for those people, in their own beliefs, and their own journeys to authenticity, humility and truth.</a:t>
            </a:r>
          </a:p>
          <a:p>
            <a:r>
              <a:rPr lang="en-GB" sz="3326" dirty="0">
                <a:noFill/>
              </a:rPr>
              <a:t>In your Grace and Mercy, Amen. </a:t>
            </a:r>
          </a:p>
        </p:txBody>
      </p:sp>
      <p:pic>
        <p:nvPicPr>
          <p:cNvPr id="9" name="Picture 8">
            <a:extLst>
              <a:ext uri="{FF2B5EF4-FFF2-40B4-BE49-F238E27FC236}">
                <a16:creationId xmlns:a16="http://schemas.microsoft.com/office/drawing/2014/main" id="{B216D3DD-8767-4321-A89F-8BB85489D17F}"/>
              </a:ext>
            </a:extLst>
          </p:cNvPr>
          <p:cNvPicPr>
            <a:picLocks noChangeAspect="1"/>
          </p:cNvPicPr>
          <p:nvPr userDrawn="1"/>
        </p:nvPicPr>
        <p:blipFill>
          <a:blip r:embed="rId5"/>
          <a:stretch>
            <a:fillRect/>
          </a:stretch>
        </p:blipFill>
        <p:spPr>
          <a:xfrm>
            <a:off x="-672022" y="-991294"/>
            <a:ext cx="15312456" cy="11720312"/>
          </a:xfrm>
          <a:prstGeom prst="rect">
            <a:avLst/>
          </a:prstGeom>
        </p:spPr>
      </p:pic>
      <p:sp>
        <p:nvSpPr>
          <p:cNvPr id="2" name="Title Placeholder 1"/>
          <p:cNvSpPr>
            <a:spLocks noGrp="1"/>
          </p:cNvSpPr>
          <p:nvPr>
            <p:ph type="title"/>
          </p:nvPr>
        </p:nvSpPr>
        <p:spPr>
          <a:xfrm>
            <a:off x="960329" y="1459533"/>
            <a:ext cx="12117668" cy="94109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960329" y="2592218"/>
            <a:ext cx="12117668" cy="617849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59572938"/>
      </p:ext>
    </p:extLst>
  </p:cSld>
  <p:clrMap bg1="lt1" tx1="dk1" bg2="lt2" tx2="dk2" accent1="accent1" accent2="accent2" accent3="accent3" accent4="accent4" accent5="accent5" accent6="accent6" hlink="hlink" folHlink="folHlink"/>
  <p:sldLayoutIdLst>
    <p:sldLayoutId id="2147483675" r:id="rId1"/>
    <p:sldLayoutId id="2147483692" r:id="rId2"/>
    <p:sldLayoutId id="2147483678" r:id="rId3"/>
  </p:sldLayoutIdLst>
  <p:txStyles>
    <p:titleStyle>
      <a:lvl1pPr algn="l" defTabSz="1298357" rtl="0" eaLnBrk="1" latinLnBrk="0" hangingPunct="1">
        <a:lnSpc>
          <a:spcPct val="90000"/>
        </a:lnSpc>
        <a:spcBef>
          <a:spcPct val="0"/>
        </a:spcBef>
        <a:buNone/>
        <a:defRPr sz="7200" b="1" kern="1200">
          <a:solidFill>
            <a:schemeClr val="accent1">
              <a:lumMod val="75000"/>
            </a:schemeClr>
          </a:solidFill>
          <a:latin typeface="Ink Free" panose="03080402000500000000" pitchFamily="66" charset="0"/>
          <a:ea typeface="+mj-ea"/>
          <a:cs typeface="+mj-cs"/>
        </a:defRPr>
      </a:lvl1pPr>
    </p:titleStyle>
    <p:bodyStyle>
      <a:lvl1pPr marL="324589" indent="-324589" algn="l" defTabSz="1298357" rtl="0" eaLnBrk="1" latinLnBrk="0" hangingPunct="1">
        <a:lnSpc>
          <a:spcPct val="90000"/>
        </a:lnSpc>
        <a:spcBef>
          <a:spcPts val="1420"/>
        </a:spcBef>
        <a:buFont typeface="Arial" panose="020B0604020202020204" pitchFamily="34" charset="0"/>
        <a:buChar char="•"/>
        <a:defRPr sz="6000" b="1" kern="1200">
          <a:solidFill>
            <a:schemeClr val="accent1"/>
          </a:solidFill>
          <a:latin typeface="Ink Free" panose="03080402000500000000" pitchFamily="66" charset="0"/>
          <a:ea typeface="+mn-ea"/>
          <a:cs typeface="+mn-cs"/>
        </a:defRPr>
      </a:lvl1pPr>
      <a:lvl2pPr marL="973767" indent="-324589" algn="l" defTabSz="1298357" rtl="0" eaLnBrk="1" latinLnBrk="0" hangingPunct="1">
        <a:lnSpc>
          <a:spcPct val="90000"/>
        </a:lnSpc>
        <a:spcBef>
          <a:spcPts val="710"/>
        </a:spcBef>
        <a:buFont typeface="Arial" panose="020B0604020202020204" pitchFamily="34" charset="0"/>
        <a:buChar char="•"/>
        <a:defRPr sz="5400" b="1" kern="1200">
          <a:solidFill>
            <a:schemeClr val="accent1"/>
          </a:solidFill>
          <a:latin typeface="Ink Free" panose="03080402000500000000" pitchFamily="66" charset="0"/>
          <a:ea typeface="+mn-ea"/>
          <a:cs typeface="+mn-cs"/>
        </a:defRPr>
      </a:lvl2pPr>
      <a:lvl3pPr marL="1622946" indent="-324589" algn="l" defTabSz="1298357" rtl="0" eaLnBrk="1" latinLnBrk="0" hangingPunct="1">
        <a:lnSpc>
          <a:spcPct val="90000"/>
        </a:lnSpc>
        <a:spcBef>
          <a:spcPts val="710"/>
        </a:spcBef>
        <a:buFont typeface="Arial" panose="020B0604020202020204" pitchFamily="34" charset="0"/>
        <a:buChar char="•"/>
        <a:defRPr sz="4800" b="1" kern="1200">
          <a:solidFill>
            <a:schemeClr val="accent1"/>
          </a:solidFill>
          <a:latin typeface="Ink Free" panose="03080402000500000000" pitchFamily="66" charset="0"/>
          <a:ea typeface="+mn-ea"/>
          <a:cs typeface="+mn-cs"/>
        </a:defRPr>
      </a:lvl3pPr>
      <a:lvl4pPr marL="2272124" indent="-324589" algn="l" defTabSz="1298357" rtl="0" eaLnBrk="1" latinLnBrk="0" hangingPunct="1">
        <a:lnSpc>
          <a:spcPct val="90000"/>
        </a:lnSpc>
        <a:spcBef>
          <a:spcPts val="710"/>
        </a:spcBef>
        <a:buFont typeface="Arial" panose="020B0604020202020204" pitchFamily="34" charset="0"/>
        <a:buChar char="•"/>
        <a:defRPr sz="4400" b="1" kern="1200">
          <a:solidFill>
            <a:schemeClr val="accent1"/>
          </a:solidFill>
          <a:latin typeface="Ink Free" panose="03080402000500000000" pitchFamily="66" charset="0"/>
          <a:ea typeface="+mn-ea"/>
          <a:cs typeface="+mn-cs"/>
        </a:defRPr>
      </a:lvl4pPr>
      <a:lvl5pPr marL="2921302" indent="-324589" algn="l" defTabSz="1298357" rtl="0" eaLnBrk="1" latinLnBrk="0" hangingPunct="1">
        <a:lnSpc>
          <a:spcPct val="90000"/>
        </a:lnSpc>
        <a:spcBef>
          <a:spcPts val="710"/>
        </a:spcBef>
        <a:buFont typeface="Arial" panose="020B0604020202020204" pitchFamily="34" charset="0"/>
        <a:buChar char="•"/>
        <a:defRPr sz="4400" b="1" kern="1200">
          <a:solidFill>
            <a:schemeClr val="accent1"/>
          </a:solidFill>
          <a:latin typeface="Ink Free" panose="03080402000500000000" pitchFamily="66" charset="0"/>
          <a:ea typeface="+mn-ea"/>
          <a:cs typeface="+mn-cs"/>
        </a:defRPr>
      </a:lvl5pPr>
      <a:lvl6pPr marL="3570481" indent="-324589" algn="l" defTabSz="1298357" rtl="0" eaLnBrk="1" latinLnBrk="0" hangingPunct="1">
        <a:lnSpc>
          <a:spcPct val="90000"/>
        </a:lnSpc>
        <a:spcBef>
          <a:spcPts val="710"/>
        </a:spcBef>
        <a:buFont typeface="Arial" panose="020B0604020202020204" pitchFamily="34" charset="0"/>
        <a:buChar char="•"/>
        <a:defRPr sz="2556" kern="1200">
          <a:solidFill>
            <a:schemeClr val="tx1"/>
          </a:solidFill>
          <a:latin typeface="+mn-lt"/>
          <a:ea typeface="+mn-ea"/>
          <a:cs typeface="+mn-cs"/>
        </a:defRPr>
      </a:lvl6pPr>
      <a:lvl7pPr marL="4219659" indent="-324589" algn="l" defTabSz="1298357" rtl="0" eaLnBrk="1" latinLnBrk="0" hangingPunct="1">
        <a:lnSpc>
          <a:spcPct val="90000"/>
        </a:lnSpc>
        <a:spcBef>
          <a:spcPts val="710"/>
        </a:spcBef>
        <a:buFont typeface="Arial" panose="020B0604020202020204" pitchFamily="34" charset="0"/>
        <a:buChar char="•"/>
        <a:defRPr sz="2556" kern="1200">
          <a:solidFill>
            <a:schemeClr val="tx1"/>
          </a:solidFill>
          <a:latin typeface="+mn-lt"/>
          <a:ea typeface="+mn-ea"/>
          <a:cs typeface="+mn-cs"/>
        </a:defRPr>
      </a:lvl7pPr>
      <a:lvl8pPr marL="4868837" indent="-324589" algn="l" defTabSz="1298357" rtl="0" eaLnBrk="1" latinLnBrk="0" hangingPunct="1">
        <a:lnSpc>
          <a:spcPct val="90000"/>
        </a:lnSpc>
        <a:spcBef>
          <a:spcPts val="710"/>
        </a:spcBef>
        <a:buFont typeface="Arial" panose="020B0604020202020204" pitchFamily="34" charset="0"/>
        <a:buChar char="•"/>
        <a:defRPr sz="2556" kern="1200">
          <a:solidFill>
            <a:schemeClr val="tx1"/>
          </a:solidFill>
          <a:latin typeface="+mn-lt"/>
          <a:ea typeface="+mn-ea"/>
          <a:cs typeface="+mn-cs"/>
        </a:defRPr>
      </a:lvl8pPr>
      <a:lvl9pPr marL="5518015" indent="-324589" algn="l" defTabSz="1298357" rtl="0" eaLnBrk="1" latinLnBrk="0" hangingPunct="1">
        <a:lnSpc>
          <a:spcPct val="90000"/>
        </a:lnSpc>
        <a:spcBef>
          <a:spcPts val="710"/>
        </a:spcBef>
        <a:buFont typeface="Arial" panose="020B0604020202020204" pitchFamily="34" charset="0"/>
        <a:buChar char="•"/>
        <a:defRPr sz="2556" kern="1200">
          <a:solidFill>
            <a:schemeClr val="tx1"/>
          </a:solidFill>
          <a:latin typeface="+mn-lt"/>
          <a:ea typeface="+mn-ea"/>
          <a:cs typeface="+mn-cs"/>
        </a:defRPr>
      </a:lvl9pPr>
    </p:bodyStyle>
    <p:otherStyle>
      <a:defPPr>
        <a:defRPr lang="en-US"/>
      </a:defPPr>
      <a:lvl1pPr marL="0" algn="l" defTabSz="1298357" rtl="0" eaLnBrk="1" latinLnBrk="0" hangingPunct="1">
        <a:defRPr sz="2556" kern="1200">
          <a:solidFill>
            <a:schemeClr val="tx1"/>
          </a:solidFill>
          <a:latin typeface="+mn-lt"/>
          <a:ea typeface="+mn-ea"/>
          <a:cs typeface="+mn-cs"/>
        </a:defRPr>
      </a:lvl1pPr>
      <a:lvl2pPr marL="649178" algn="l" defTabSz="1298357" rtl="0" eaLnBrk="1" latinLnBrk="0" hangingPunct="1">
        <a:defRPr sz="2556" kern="1200">
          <a:solidFill>
            <a:schemeClr val="tx1"/>
          </a:solidFill>
          <a:latin typeface="+mn-lt"/>
          <a:ea typeface="+mn-ea"/>
          <a:cs typeface="+mn-cs"/>
        </a:defRPr>
      </a:lvl2pPr>
      <a:lvl3pPr marL="1298357" algn="l" defTabSz="1298357" rtl="0" eaLnBrk="1" latinLnBrk="0" hangingPunct="1">
        <a:defRPr sz="2556" kern="1200">
          <a:solidFill>
            <a:schemeClr val="tx1"/>
          </a:solidFill>
          <a:latin typeface="+mn-lt"/>
          <a:ea typeface="+mn-ea"/>
          <a:cs typeface="+mn-cs"/>
        </a:defRPr>
      </a:lvl3pPr>
      <a:lvl4pPr marL="1947535" algn="l" defTabSz="1298357" rtl="0" eaLnBrk="1" latinLnBrk="0" hangingPunct="1">
        <a:defRPr sz="2556" kern="1200">
          <a:solidFill>
            <a:schemeClr val="tx1"/>
          </a:solidFill>
          <a:latin typeface="+mn-lt"/>
          <a:ea typeface="+mn-ea"/>
          <a:cs typeface="+mn-cs"/>
        </a:defRPr>
      </a:lvl4pPr>
      <a:lvl5pPr marL="2596713" algn="l" defTabSz="1298357" rtl="0" eaLnBrk="1" latinLnBrk="0" hangingPunct="1">
        <a:defRPr sz="2556" kern="1200">
          <a:solidFill>
            <a:schemeClr val="tx1"/>
          </a:solidFill>
          <a:latin typeface="+mn-lt"/>
          <a:ea typeface="+mn-ea"/>
          <a:cs typeface="+mn-cs"/>
        </a:defRPr>
      </a:lvl5pPr>
      <a:lvl6pPr marL="3245891" algn="l" defTabSz="1298357" rtl="0" eaLnBrk="1" latinLnBrk="0" hangingPunct="1">
        <a:defRPr sz="2556" kern="1200">
          <a:solidFill>
            <a:schemeClr val="tx1"/>
          </a:solidFill>
          <a:latin typeface="+mn-lt"/>
          <a:ea typeface="+mn-ea"/>
          <a:cs typeface="+mn-cs"/>
        </a:defRPr>
      </a:lvl6pPr>
      <a:lvl7pPr marL="3895070" algn="l" defTabSz="1298357" rtl="0" eaLnBrk="1" latinLnBrk="0" hangingPunct="1">
        <a:defRPr sz="2556" kern="1200">
          <a:solidFill>
            <a:schemeClr val="tx1"/>
          </a:solidFill>
          <a:latin typeface="+mn-lt"/>
          <a:ea typeface="+mn-ea"/>
          <a:cs typeface="+mn-cs"/>
        </a:defRPr>
      </a:lvl7pPr>
      <a:lvl8pPr marL="4544248" algn="l" defTabSz="1298357" rtl="0" eaLnBrk="1" latinLnBrk="0" hangingPunct="1">
        <a:defRPr sz="2556" kern="1200">
          <a:solidFill>
            <a:schemeClr val="tx1"/>
          </a:solidFill>
          <a:latin typeface="+mn-lt"/>
          <a:ea typeface="+mn-ea"/>
          <a:cs typeface="+mn-cs"/>
        </a:defRPr>
      </a:lvl8pPr>
      <a:lvl9pPr marL="5193426" algn="l" defTabSz="1298357" rtl="0" eaLnBrk="1" latinLnBrk="0" hangingPunct="1">
        <a:defRPr sz="255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a:extLst>
              <a:ext uri="{FF2B5EF4-FFF2-40B4-BE49-F238E27FC236}">
                <a16:creationId xmlns:a16="http://schemas.microsoft.com/office/drawing/2014/main" id="{CC907773-54D4-4C14-B8BD-F05A7FAA5A65}"/>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47974645"/>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1516</TotalTime>
  <Words>0</Words>
  <Application>Microsoft Office PowerPoint</Application>
  <PresentationFormat>Custom</PresentationFormat>
  <Paragraphs>0</Paragraphs>
  <Slides>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vt:i4>
      </vt:variant>
    </vt:vector>
  </HeadingPairs>
  <TitlesOfParts>
    <vt:vector size="6" baseType="lpstr">
      <vt:lpstr>Arial</vt:lpstr>
      <vt:lpstr>Calibri</vt:lpstr>
      <vt:lpstr>Ink Free</vt:lpstr>
      <vt:lpstr>Custom Design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Clargo</dc:creator>
  <cp:lastModifiedBy>Mike Clargo</cp:lastModifiedBy>
  <cp:revision>39</cp:revision>
  <dcterms:created xsi:type="dcterms:W3CDTF">2021-03-08T20:33:27Z</dcterms:created>
  <dcterms:modified xsi:type="dcterms:W3CDTF">2021-03-20T08:42:20Z</dcterms:modified>
</cp:coreProperties>
</file>