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6" r:id="rId3"/>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5" autoAdjust="0"/>
    <p:restoredTop sz="94647" autoAdjust="0"/>
  </p:normalViewPr>
  <p:slideViewPr>
    <p:cSldViewPr snapToGrid="0">
      <p:cViewPr>
        <p:scale>
          <a:sx n="75" d="100"/>
          <a:sy n="75" d="100"/>
        </p:scale>
        <p:origin x="1602" y="11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0"/>
            <a:ext cx="7289800" cy="10680700"/>
          </a:xfrm>
        </p:spPr>
        <p:txBody>
          <a:bodyPr anchor="ctr">
            <a:normAutofit/>
          </a:bodyPr>
          <a:lstStyle>
            <a:lvl1pPr algn="ctr">
              <a:lnSpc>
                <a:spcPct val="85000"/>
              </a:lnSpc>
              <a:defRPr sz="13800">
                <a:solidFill>
                  <a:schemeClr val="accent2">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55898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12" y="1422400"/>
            <a:ext cx="7011988" cy="924920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5400">
                <a:solidFill>
                  <a:schemeClr val="accent2">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p:nvPr>
        </p:nvSpPr>
        <p:spPr>
          <a:xfrm>
            <a:off x="417512" y="128156"/>
            <a:ext cx="6821488" cy="769216"/>
          </a:xfrm>
          <a:prstGeom prst="rect">
            <a:avLst/>
          </a:prstGeom>
        </p:spPr>
        <p:txBody>
          <a:bodyPr/>
          <a:lstStyle>
            <a:lvl1pPr>
              <a:lnSpc>
                <a:spcPct val="80000"/>
              </a:lnSpc>
              <a:defRPr sz="6000" b="1" u="sng">
                <a:solidFill>
                  <a:schemeClr val="accent2">
                    <a:lumMod val="50000"/>
                  </a:schemeClr>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040740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6" name="Picture 5">
            <a:extLst>
              <a:ext uri="{FF2B5EF4-FFF2-40B4-BE49-F238E27FC236}">
                <a16:creationId xmlns:a16="http://schemas.microsoft.com/office/drawing/2014/main" id="{3AE5B59C-12CF-4EC6-B678-AF49DF9826C8}"/>
              </a:ext>
            </a:extLst>
          </p:cNvPr>
          <p:cNvPicPr>
            <a:picLocks noChangeAspect="1"/>
          </p:cNvPicPr>
          <p:nvPr userDrawn="1"/>
        </p:nvPicPr>
        <p:blipFill>
          <a:blip r:embed="rId5"/>
          <a:stretch>
            <a:fillRect/>
          </a:stretch>
        </p:blipFill>
        <p:spPr>
          <a:xfrm>
            <a:off x="-1" y="-203200"/>
            <a:ext cx="7559675" cy="11030954"/>
          </a:xfrm>
          <a:prstGeom prst="rect">
            <a:avLst/>
          </a:prstGeom>
        </p:spPr>
      </p:pic>
      <p:sp>
        <p:nvSpPr>
          <p:cNvPr id="3" name="Text Placeholder 2"/>
          <p:cNvSpPr>
            <a:spLocks noGrp="1"/>
          </p:cNvSpPr>
          <p:nvPr>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7"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2">
              <a:lumMod val="50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10741402"/>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B36625-1D77-4B5E-9539-8696B1BB1E4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Office Theme</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34</cp:revision>
  <dcterms:created xsi:type="dcterms:W3CDTF">2021-03-08T20:33:27Z</dcterms:created>
  <dcterms:modified xsi:type="dcterms:W3CDTF">2021-03-20T09:36:56Z</dcterms:modified>
</cp:coreProperties>
</file>