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9" r:id="rId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7A0000"/>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5" autoAdjust="0"/>
    <p:restoredTop sz="94647" autoAdjust="0"/>
  </p:normalViewPr>
  <p:slideViewPr>
    <p:cSldViewPr snapToGrid="0">
      <p:cViewPr varScale="1">
        <p:scale>
          <a:sx n="64" d="100"/>
          <a:sy n="64" d="100"/>
        </p:scale>
        <p:origin x="421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2035C5-DA94-451C-BE4D-CD9C6AE52E29}"/>
              </a:ext>
            </a:extLst>
          </p:cNvPr>
          <p:cNvSpPr txBox="1"/>
          <p:nvPr userDrawn="1"/>
        </p:nvSpPr>
        <p:spPr>
          <a:xfrm>
            <a:off x="535130" y="789705"/>
            <a:ext cx="3087110"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Action</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9" y="789704"/>
            <a:ext cx="1875562"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Who</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A09D93C-F206-483C-B39B-CC487C676AD0}"/>
              </a:ext>
            </a:extLst>
          </p:cNvPr>
          <p:cNvSpPr txBox="1"/>
          <p:nvPr userDrawn="1"/>
        </p:nvSpPr>
        <p:spPr>
          <a:xfrm>
            <a:off x="5846616" y="789704"/>
            <a:ext cx="1420446"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When</a:t>
            </a:r>
          </a:p>
        </p:txBody>
      </p:sp>
      <p:cxnSp>
        <p:nvCxnSpPr>
          <p:cNvPr id="12" name="Straight Connector 11">
            <a:extLst>
              <a:ext uri="{FF2B5EF4-FFF2-40B4-BE49-F238E27FC236}">
                <a16:creationId xmlns:a16="http://schemas.microsoft.com/office/drawing/2014/main" id="{D66427B7-C77B-4640-BA36-69EABEA44B11}"/>
              </a:ext>
            </a:extLst>
          </p:cNvPr>
          <p:cNvCxnSpPr/>
          <p:nvPr userDrawn="1"/>
        </p:nvCxnSpPr>
        <p:spPr>
          <a:xfrm>
            <a:off x="5780089"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91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2EC27904-E705-4282-94FF-7E3F341F2C7E}"/>
              </a:ext>
            </a:extLst>
          </p:cNvPr>
          <p:cNvGraphicFramePr>
            <a:graphicFrameLocks noGrp="1"/>
          </p:cNvGraphicFramePr>
          <p:nvPr>
            <p:extLst>
              <p:ext uri="{D42A27DB-BD31-4B8C-83A1-F6EECF244321}">
                <p14:modId xmlns:p14="http://schemas.microsoft.com/office/powerpoint/2010/main" val="1186192171"/>
              </p:ext>
            </p:extLst>
          </p:nvPr>
        </p:nvGraphicFramePr>
        <p:xfrm>
          <a:off x="539646" y="1768840"/>
          <a:ext cx="6715593" cy="752839"/>
        </p:xfrm>
        <a:graphic>
          <a:graphicData uri="http://schemas.openxmlformats.org/drawingml/2006/table">
            <a:tbl>
              <a:tblPr firstRow="1" bandRow="1">
                <a:tableStyleId>{3B4B98B0-60AC-42C2-AFA5-B58CD77FA1E5}</a:tableStyleId>
              </a:tblPr>
              <a:tblGrid>
                <a:gridCol w="3288957">
                  <a:extLst>
                    <a:ext uri="{9D8B030D-6E8A-4147-A177-3AD203B41FA5}">
                      <a16:colId xmlns:a16="http://schemas.microsoft.com/office/drawing/2014/main" val="943301002"/>
                    </a:ext>
                  </a:extLst>
                </a:gridCol>
                <a:gridCol w="1942610">
                  <a:extLst>
                    <a:ext uri="{9D8B030D-6E8A-4147-A177-3AD203B41FA5}">
                      <a16:colId xmlns:a16="http://schemas.microsoft.com/office/drawing/2014/main" val="3103196921"/>
                    </a:ext>
                  </a:extLst>
                </a:gridCol>
                <a:gridCol w="1484026">
                  <a:extLst>
                    <a:ext uri="{9D8B030D-6E8A-4147-A177-3AD203B41FA5}">
                      <a16:colId xmlns:a16="http://schemas.microsoft.com/office/drawing/2014/main" val="1839057793"/>
                    </a:ext>
                  </a:extLst>
                </a:gridCol>
              </a:tblGrid>
              <a:tr h="752839">
                <a:tc>
                  <a:txBody>
                    <a:bodyPr/>
                    <a:lstStyle/>
                    <a:p>
                      <a:r>
                        <a:rPr lang="en-GB" sz="2800" dirty="0">
                          <a:solidFill>
                            <a:schemeClr val="accent1"/>
                          </a:solidFill>
                          <a:latin typeface="Ink Free" panose="03080402000500000000" pitchFamily="66" charset="0"/>
                        </a:rPr>
                        <a:t>Type and hit tab …</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endParaRPr lang="en-GB" sz="2800" dirty="0">
                        <a:solidFill>
                          <a:schemeClr val="accent1"/>
                        </a:solidFill>
                        <a:latin typeface="Ink Free" panose="03080402000500000000" pitchFamily="66" charset="0"/>
                      </a:endParaRP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endParaRPr lang="en-GB" sz="2800" dirty="0">
                        <a:solidFill>
                          <a:schemeClr val="accent1"/>
                        </a:solidFill>
                        <a:latin typeface="Ink Free" panose="03080402000500000000" pitchFamily="66" charset="0"/>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96272155"/>
                  </a:ext>
                </a:extLst>
              </a:tr>
            </a:tbl>
          </a:graphicData>
        </a:graphic>
      </p:graphicFrame>
    </p:spTree>
    <p:extLst>
      <p:ext uri="{BB962C8B-B14F-4D97-AF65-F5344CB8AC3E}">
        <p14:creationId xmlns:p14="http://schemas.microsoft.com/office/powerpoint/2010/main" val="31634911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1703</TotalTime>
  <Words>5</Words>
  <Application>Microsoft Office PowerPoint</Application>
  <PresentationFormat>Custom</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53</cp:revision>
  <dcterms:created xsi:type="dcterms:W3CDTF">2021-03-08T20:33:27Z</dcterms:created>
  <dcterms:modified xsi:type="dcterms:W3CDTF">2021-03-27T19:29:41Z</dcterms:modified>
</cp:coreProperties>
</file>