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348" r:id="rId3"/>
    <p:sldId id="347" r:id="rId4"/>
    <p:sldId id="349" r:id="rId5"/>
    <p:sldId id="350" r:id="rId6"/>
    <p:sldId id="351" r:id="rId7"/>
    <p:sldId id="352" r:id="rId8"/>
    <p:sldId id="353" r:id="rId9"/>
    <p:sldId id="354" r:id="rId10"/>
    <p:sldId id="355" r:id="rId11"/>
    <p:sldId id="356" r:id="rId12"/>
    <p:sldId id="357" r:id="rId13"/>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348"/>
            <p14:sldId id="347"/>
            <p14:sldId id="349"/>
            <p14:sldId id="350"/>
            <p14:sldId id="351"/>
            <p14:sldId id="352"/>
            <p14:sldId id="353"/>
            <p14:sldId id="354"/>
            <p14:sldId id="355"/>
            <p14:sldId id="356"/>
            <p14:sldId id="3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38" autoAdjust="0"/>
    <p:restoredTop sz="94647" autoAdjust="0"/>
  </p:normalViewPr>
  <p:slideViewPr>
    <p:cSldViewPr snapToGrid="0">
      <p:cViewPr>
        <p:scale>
          <a:sx n="66" d="100"/>
          <a:sy n="66" d="100"/>
        </p:scale>
        <p:origin x="666" y="28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65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12. PMI Colour Panels">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1FDD0D1-5261-427B-A0DA-44A529DAE7D5}"/>
              </a:ext>
            </a:extLst>
          </p:cNvPr>
          <p:cNvPicPr>
            <a:picLocks noChangeAspect="1"/>
          </p:cNvPicPr>
          <p:nvPr userDrawn="1"/>
        </p:nvPicPr>
        <p:blipFill rotWithShape="1">
          <a:blip r:embed="rId2"/>
          <a:srcRect b="23206"/>
          <a:stretch/>
        </p:blipFill>
        <p:spPr>
          <a:xfrm>
            <a:off x="558596" y="922280"/>
            <a:ext cx="6559865" cy="3300656"/>
          </a:xfrm>
          <a:prstGeom prst="rect">
            <a:avLst/>
          </a:prstGeom>
        </p:spPr>
      </p:pic>
      <p:grpSp>
        <p:nvGrpSpPr>
          <p:cNvPr id="17" name="Group 16">
            <a:extLst>
              <a:ext uri="{FF2B5EF4-FFF2-40B4-BE49-F238E27FC236}">
                <a16:creationId xmlns:a16="http://schemas.microsoft.com/office/drawing/2014/main" id="{AE228DB9-FFD0-411A-AF73-E0ADA9C34E67}"/>
              </a:ext>
            </a:extLst>
          </p:cNvPr>
          <p:cNvGrpSpPr/>
          <p:nvPr userDrawn="1"/>
        </p:nvGrpSpPr>
        <p:grpSpPr>
          <a:xfrm>
            <a:off x="876065" y="5399881"/>
            <a:ext cx="6202108" cy="4501800"/>
            <a:chOff x="1690784" y="1846729"/>
            <a:chExt cx="5832263" cy="4233348"/>
          </a:xfrm>
        </p:grpSpPr>
        <p:grpSp>
          <p:nvGrpSpPr>
            <p:cNvPr id="18" name="Group 17">
              <a:extLst>
                <a:ext uri="{FF2B5EF4-FFF2-40B4-BE49-F238E27FC236}">
                  <a16:creationId xmlns:a16="http://schemas.microsoft.com/office/drawing/2014/main" id="{A238EF5C-F104-4F31-B765-F89451276446}"/>
                </a:ext>
              </a:extLst>
            </p:cNvPr>
            <p:cNvGrpSpPr/>
            <p:nvPr/>
          </p:nvGrpSpPr>
          <p:grpSpPr>
            <a:xfrm>
              <a:off x="1813719" y="4899596"/>
              <a:ext cx="5420201" cy="658450"/>
              <a:chOff x="1813719" y="4899596"/>
              <a:chExt cx="5420201" cy="658450"/>
            </a:xfrm>
          </p:grpSpPr>
          <p:sp>
            <p:nvSpPr>
              <p:cNvPr id="41" name="Arrow: Right 40">
                <a:extLst>
                  <a:ext uri="{FF2B5EF4-FFF2-40B4-BE49-F238E27FC236}">
                    <a16:creationId xmlns:a16="http://schemas.microsoft.com/office/drawing/2014/main" id="{CEB2D829-D7F9-4CC7-8509-DE72C1041FC1}"/>
                  </a:ext>
                </a:extLst>
              </p:cNvPr>
              <p:cNvSpPr/>
              <p:nvPr/>
            </p:nvSpPr>
            <p:spPr>
              <a:xfrm>
                <a:off x="4520463" y="4899596"/>
                <a:ext cx="2713457" cy="658450"/>
              </a:xfrm>
              <a:prstGeom prst="rightArrow">
                <a:avLst>
                  <a:gd name="adj1" fmla="val 75654"/>
                  <a:gd name="adj2" fmla="val 62344"/>
                </a:avLst>
              </a:prstGeom>
              <a:gradFill>
                <a:gsLst>
                  <a:gs pos="0">
                    <a:schemeClr val="accent6">
                      <a:lumMod val="75000"/>
                    </a:schemeClr>
                  </a:gs>
                  <a:gs pos="38000">
                    <a:schemeClr val="accent6"/>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GB" sz="3200" dirty="0"/>
                  <a:t>Adventure</a:t>
                </a:r>
              </a:p>
            </p:txBody>
          </p:sp>
          <p:sp>
            <p:nvSpPr>
              <p:cNvPr id="42" name="Arrow: Right 41">
                <a:extLst>
                  <a:ext uri="{FF2B5EF4-FFF2-40B4-BE49-F238E27FC236}">
                    <a16:creationId xmlns:a16="http://schemas.microsoft.com/office/drawing/2014/main" id="{910847D7-85C9-44CD-8A57-7D493E9D0C05}"/>
                  </a:ext>
                </a:extLst>
              </p:cNvPr>
              <p:cNvSpPr/>
              <p:nvPr/>
            </p:nvSpPr>
            <p:spPr>
              <a:xfrm flipH="1">
                <a:off x="1813719" y="4899596"/>
                <a:ext cx="2713457" cy="658450"/>
              </a:xfrm>
              <a:prstGeom prst="rightArrow">
                <a:avLst>
                  <a:gd name="adj1" fmla="val 75654"/>
                  <a:gd name="adj2" fmla="val 62344"/>
                </a:avLst>
              </a:prstGeom>
              <a:gradFill>
                <a:gsLst>
                  <a:gs pos="0">
                    <a:srgbClr val="B80000"/>
                  </a:gs>
                  <a:gs pos="38000">
                    <a:srgbClr val="FF6565"/>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lang="en-GB" sz="3200" dirty="0"/>
                  <a:t>Sanctuary</a:t>
                </a:r>
                <a:endParaRPr lang="en-GB" sz="2400" dirty="0"/>
              </a:p>
            </p:txBody>
          </p:sp>
        </p:grpSp>
        <p:grpSp>
          <p:nvGrpSpPr>
            <p:cNvPr id="19" name="Group 18">
              <a:extLst>
                <a:ext uri="{FF2B5EF4-FFF2-40B4-BE49-F238E27FC236}">
                  <a16:creationId xmlns:a16="http://schemas.microsoft.com/office/drawing/2014/main" id="{0456117F-4C12-42B1-9486-7F3AAA6B96BA}"/>
                </a:ext>
              </a:extLst>
            </p:cNvPr>
            <p:cNvGrpSpPr/>
            <p:nvPr/>
          </p:nvGrpSpPr>
          <p:grpSpPr>
            <a:xfrm>
              <a:off x="1690784" y="1846729"/>
              <a:ext cx="5832263" cy="4233348"/>
              <a:chOff x="1690784" y="1846729"/>
              <a:chExt cx="5832263" cy="4233348"/>
            </a:xfrm>
          </p:grpSpPr>
          <p:sp>
            <p:nvSpPr>
              <p:cNvPr id="21" name="Freeform: Shape 20">
                <a:extLst>
                  <a:ext uri="{FF2B5EF4-FFF2-40B4-BE49-F238E27FC236}">
                    <a16:creationId xmlns:a16="http://schemas.microsoft.com/office/drawing/2014/main" id="{A44B4527-9AD9-467D-A209-DDB499BC047E}"/>
                  </a:ext>
                </a:extLst>
              </p:cNvPr>
              <p:cNvSpPr/>
              <p:nvPr/>
            </p:nvSpPr>
            <p:spPr>
              <a:xfrm>
                <a:off x="4513750" y="2930104"/>
                <a:ext cx="13426" cy="1353"/>
              </a:xfrm>
              <a:custGeom>
                <a:avLst/>
                <a:gdLst>
                  <a:gd name="connsiteX0" fmla="*/ 13426 w 13426"/>
                  <a:gd name="connsiteY0" fmla="*/ 0 h 1353"/>
                  <a:gd name="connsiteX1" fmla="*/ 13426 w 13426"/>
                  <a:gd name="connsiteY1" fmla="*/ 1353 h 1353"/>
                  <a:gd name="connsiteX2" fmla="*/ 0 w 13426"/>
                  <a:gd name="connsiteY2" fmla="*/ 1353 h 1353"/>
                  <a:gd name="connsiteX3" fmla="*/ 13426 w 13426"/>
                  <a:gd name="connsiteY3" fmla="*/ 0 h 1353"/>
                </a:gdLst>
                <a:ahLst/>
                <a:cxnLst>
                  <a:cxn ang="0">
                    <a:pos x="connsiteX0" y="connsiteY0"/>
                  </a:cxn>
                  <a:cxn ang="0">
                    <a:pos x="connsiteX1" y="connsiteY1"/>
                  </a:cxn>
                  <a:cxn ang="0">
                    <a:pos x="connsiteX2" y="connsiteY2"/>
                  </a:cxn>
                  <a:cxn ang="0">
                    <a:pos x="connsiteX3" y="connsiteY3"/>
                  </a:cxn>
                </a:cxnLst>
                <a:rect l="l" t="t" r="r" b="b"/>
                <a:pathLst>
                  <a:path w="13426" h="1353">
                    <a:moveTo>
                      <a:pt x="13426" y="0"/>
                    </a:moveTo>
                    <a:lnTo>
                      <a:pt x="13426" y="1353"/>
                    </a:lnTo>
                    <a:lnTo>
                      <a:pt x="0" y="1353"/>
                    </a:lnTo>
                    <a:lnTo>
                      <a:pt x="13426"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reeform: Shape 21">
                <a:extLst>
                  <a:ext uri="{FF2B5EF4-FFF2-40B4-BE49-F238E27FC236}">
                    <a16:creationId xmlns:a16="http://schemas.microsoft.com/office/drawing/2014/main" id="{C9102FFE-3F16-4A4A-8B18-61B8641EFF31}"/>
                  </a:ext>
                </a:extLst>
              </p:cNvPr>
              <p:cNvSpPr/>
              <p:nvPr/>
            </p:nvSpPr>
            <p:spPr>
              <a:xfrm>
                <a:off x="4527176" y="1848085"/>
                <a:ext cx="779931" cy="3441091"/>
              </a:xfrm>
              <a:custGeom>
                <a:avLst/>
                <a:gdLst>
                  <a:gd name="connsiteX0" fmla="*/ 0 w 779931"/>
                  <a:gd name="connsiteY0" fmla="*/ 1083372 h 3441091"/>
                  <a:gd name="connsiteX1" fmla="*/ 348126 w 779931"/>
                  <a:gd name="connsiteY1" fmla="*/ 1083372 h 3441091"/>
                  <a:gd name="connsiteX2" fmla="*/ 348131 w 779931"/>
                  <a:gd name="connsiteY2" fmla="*/ 1083373 h 3441091"/>
                  <a:gd name="connsiteX3" fmla="*/ 515466 w 779931"/>
                  <a:gd name="connsiteY3" fmla="*/ 1083373 h 3441091"/>
                  <a:gd name="connsiteX4" fmla="*/ 779931 w 779931"/>
                  <a:gd name="connsiteY4" fmla="*/ 1347838 h 3441091"/>
                  <a:gd name="connsiteX5" fmla="*/ 779931 w 779931"/>
                  <a:gd name="connsiteY5" fmla="*/ 2620815 h 3441091"/>
                  <a:gd name="connsiteX6" fmla="*/ 618408 w 779931"/>
                  <a:gd name="connsiteY6" fmla="*/ 2864497 h 3441091"/>
                  <a:gd name="connsiteX7" fmla="*/ 528919 w 779931"/>
                  <a:gd name="connsiteY7" fmla="*/ 2882564 h 3441091"/>
                  <a:gd name="connsiteX8" fmla="*/ 528919 w 779931"/>
                  <a:gd name="connsiteY8" fmla="*/ 3260298 h 3441091"/>
                  <a:gd name="connsiteX9" fmla="*/ 348126 w 779931"/>
                  <a:gd name="connsiteY9" fmla="*/ 3441091 h 3441091"/>
                  <a:gd name="connsiteX10" fmla="*/ 0 w 779931"/>
                  <a:gd name="connsiteY10" fmla="*/ 3441091 h 3441091"/>
                  <a:gd name="connsiteX11" fmla="*/ 0 w 779931"/>
                  <a:gd name="connsiteY11" fmla="*/ 0 h 3441091"/>
                  <a:gd name="connsiteX12" fmla="*/ 95859 w 779931"/>
                  <a:gd name="connsiteY12" fmla="*/ 9663 h 3441091"/>
                  <a:gd name="connsiteX13" fmla="*/ 528919 w 779931"/>
                  <a:gd name="connsiteY13" fmla="*/ 541009 h 3441091"/>
                  <a:gd name="connsiteX14" fmla="*/ 95860 w 779931"/>
                  <a:gd name="connsiteY14" fmla="*/ 1072355 h 3441091"/>
                  <a:gd name="connsiteX15" fmla="*/ 0 w 779931"/>
                  <a:gd name="connsiteY15" fmla="*/ 1082019 h 3441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9931" h="3441091">
                    <a:moveTo>
                      <a:pt x="0" y="1083372"/>
                    </a:moveTo>
                    <a:lnTo>
                      <a:pt x="348126" y="1083372"/>
                    </a:lnTo>
                    <a:lnTo>
                      <a:pt x="348131" y="1083373"/>
                    </a:lnTo>
                    <a:lnTo>
                      <a:pt x="515466" y="1083373"/>
                    </a:lnTo>
                    <a:cubicBezTo>
                      <a:pt x="661526" y="1083373"/>
                      <a:pt x="779931" y="1201778"/>
                      <a:pt x="779931" y="1347838"/>
                    </a:cubicBezTo>
                    <a:lnTo>
                      <a:pt x="779931" y="2620815"/>
                    </a:lnTo>
                    <a:cubicBezTo>
                      <a:pt x="779931" y="2730360"/>
                      <a:pt x="713328" y="2824349"/>
                      <a:pt x="618408" y="2864497"/>
                    </a:cubicBezTo>
                    <a:lnTo>
                      <a:pt x="528919" y="2882564"/>
                    </a:lnTo>
                    <a:lnTo>
                      <a:pt x="528919" y="3260298"/>
                    </a:lnTo>
                    <a:cubicBezTo>
                      <a:pt x="528919" y="3360147"/>
                      <a:pt x="447975" y="3441091"/>
                      <a:pt x="348126" y="3441091"/>
                    </a:cubicBezTo>
                    <a:lnTo>
                      <a:pt x="0" y="3441091"/>
                    </a:lnTo>
                    <a:close/>
                    <a:moveTo>
                      <a:pt x="0" y="0"/>
                    </a:moveTo>
                    <a:lnTo>
                      <a:pt x="95859" y="9663"/>
                    </a:lnTo>
                    <a:cubicBezTo>
                      <a:pt x="343006" y="60236"/>
                      <a:pt x="528919" y="278912"/>
                      <a:pt x="528919" y="541009"/>
                    </a:cubicBezTo>
                    <a:cubicBezTo>
                      <a:pt x="528919" y="803106"/>
                      <a:pt x="343006" y="1021781"/>
                      <a:pt x="95860" y="1072355"/>
                    </a:cubicBezTo>
                    <a:lnTo>
                      <a:pt x="0" y="1082019"/>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Shape 28">
                <a:extLst>
                  <a:ext uri="{FF2B5EF4-FFF2-40B4-BE49-F238E27FC236}">
                    <a16:creationId xmlns:a16="http://schemas.microsoft.com/office/drawing/2014/main" id="{BEA3C86A-7042-4FCF-B124-4026773143E8}"/>
                  </a:ext>
                </a:extLst>
              </p:cNvPr>
              <p:cNvSpPr/>
              <p:nvPr/>
            </p:nvSpPr>
            <p:spPr>
              <a:xfrm>
                <a:off x="3720351" y="1846729"/>
                <a:ext cx="806825" cy="3442447"/>
              </a:xfrm>
              <a:custGeom>
                <a:avLst/>
                <a:gdLst>
                  <a:gd name="connsiteX0" fmla="*/ 793379 w 806825"/>
                  <a:gd name="connsiteY0" fmla="*/ 0 h 3442447"/>
                  <a:gd name="connsiteX1" fmla="*/ 806825 w 806825"/>
                  <a:gd name="connsiteY1" fmla="*/ 1356 h 3442447"/>
                  <a:gd name="connsiteX2" fmla="*/ 806825 w 806825"/>
                  <a:gd name="connsiteY2" fmla="*/ 1083375 h 3442447"/>
                  <a:gd name="connsiteX3" fmla="*/ 793399 w 806825"/>
                  <a:gd name="connsiteY3" fmla="*/ 1084728 h 3442447"/>
                  <a:gd name="connsiteX4" fmla="*/ 806825 w 806825"/>
                  <a:gd name="connsiteY4" fmla="*/ 1084728 h 3442447"/>
                  <a:gd name="connsiteX5" fmla="*/ 806825 w 806825"/>
                  <a:gd name="connsiteY5" fmla="*/ 3442447 h 3442447"/>
                  <a:gd name="connsiteX6" fmla="*/ 431803 w 806825"/>
                  <a:gd name="connsiteY6" fmla="*/ 3442447 h 3442447"/>
                  <a:gd name="connsiteX7" fmla="*/ 251010 w 806825"/>
                  <a:gd name="connsiteY7" fmla="*/ 3261654 h 3442447"/>
                  <a:gd name="connsiteX8" fmla="*/ 251010 w 806825"/>
                  <a:gd name="connsiteY8" fmla="*/ 2883920 h 3442447"/>
                  <a:gd name="connsiteX9" fmla="*/ 161523 w 806825"/>
                  <a:gd name="connsiteY9" fmla="*/ 2865853 h 3442447"/>
                  <a:gd name="connsiteX10" fmla="*/ 0 w 806825"/>
                  <a:gd name="connsiteY10" fmla="*/ 2622171 h 3442447"/>
                  <a:gd name="connsiteX11" fmla="*/ 0 w 806825"/>
                  <a:gd name="connsiteY11" fmla="*/ 1349194 h 3442447"/>
                  <a:gd name="connsiteX12" fmla="*/ 264465 w 806825"/>
                  <a:gd name="connsiteY12" fmla="*/ 1084729 h 3442447"/>
                  <a:gd name="connsiteX13" fmla="*/ 431798 w 806825"/>
                  <a:gd name="connsiteY13" fmla="*/ 1084729 h 3442447"/>
                  <a:gd name="connsiteX14" fmla="*/ 431803 w 806825"/>
                  <a:gd name="connsiteY14" fmla="*/ 1084728 h 3442447"/>
                  <a:gd name="connsiteX15" fmla="*/ 793359 w 806825"/>
                  <a:gd name="connsiteY15" fmla="*/ 1084728 h 3442447"/>
                  <a:gd name="connsiteX16" fmla="*/ 684074 w 806825"/>
                  <a:gd name="connsiteY16" fmla="*/ 1073711 h 3442447"/>
                  <a:gd name="connsiteX17" fmla="*/ 251014 w 806825"/>
                  <a:gd name="connsiteY17" fmla="*/ 542365 h 3442447"/>
                  <a:gd name="connsiteX18" fmla="*/ 793379 w 806825"/>
                  <a:gd name="connsiteY18" fmla="*/ 0 h 344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06825" h="3442447">
                    <a:moveTo>
                      <a:pt x="793379" y="0"/>
                    </a:moveTo>
                    <a:lnTo>
                      <a:pt x="806825" y="1356"/>
                    </a:lnTo>
                    <a:lnTo>
                      <a:pt x="806825" y="1083375"/>
                    </a:lnTo>
                    <a:lnTo>
                      <a:pt x="793399" y="1084728"/>
                    </a:lnTo>
                    <a:lnTo>
                      <a:pt x="806825" y="1084728"/>
                    </a:lnTo>
                    <a:lnTo>
                      <a:pt x="806825" y="3442447"/>
                    </a:lnTo>
                    <a:lnTo>
                      <a:pt x="431803" y="3442447"/>
                    </a:lnTo>
                    <a:cubicBezTo>
                      <a:pt x="331954" y="3442447"/>
                      <a:pt x="251010" y="3361503"/>
                      <a:pt x="251010" y="3261654"/>
                    </a:cubicBezTo>
                    <a:lnTo>
                      <a:pt x="251010" y="2883920"/>
                    </a:lnTo>
                    <a:lnTo>
                      <a:pt x="161523" y="2865853"/>
                    </a:lnTo>
                    <a:cubicBezTo>
                      <a:pt x="66603" y="2825705"/>
                      <a:pt x="0" y="2731716"/>
                      <a:pt x="0" y="2622171"/>
                    </a:cubicBezTo>
                    <a:lnTo>
                      <a:pt x="0" y="1349194"/>
                    </a:lnTo>
                    <a:cubicBezTo>
                      <a:pt x="0" y="1203134"/>
                      <a:pt x="118405" y="1084729"/>
                      <a:pt x="264465" y="1084729"/>
                    </a:cubicBezTo>
                    <a:lnTo>
                      <a:pt x="431798" y="1084729"/>
                    </a:lnTo>
                    <a:lnTo>
                      <a:pt x="431803" y="1084728"/>
                    </a:lnTo>
                    <a:lnTo>
                      <a:pt x="793359" y="1084728"/>
                    </a:lnTo>
                    <a:lnTo>
                      <a:pt x="684074" y="1073711"/>
                    </a:lnTo>
                    <a:cubicBezTo>
                      <a:pt x="436927" y="1023137"/>
                      <a:pt x="251014" y="804462"/>
                      <a:pt x="251014" y="542365"/>
                    </a:cubicBezTo>
                    <a:cubicBezTo>
                      <a:pt x="251014" y="242825"/>
                      <a:pt x="493839" y="0"/>
                      <a:pt x="793379"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78714EB5-E539-48FC-967A-6F3D87C9954A}"/>
                  </a:ext>
                </a:extLst>
              </p:cNvPr>
              <p:cNvSpPr txBox="1"/>
              <p:nvPr/>
            </p:nvSpPr>
            <p:spPr>
              <a:xfrm>
                <a:off x="3954038" y="2052265"/>
                <a:ext cx="1146276" cy="584775"/>
              </a:xfrm>
              <a:prstGeom prst="rect">
                <a:avLst/>
              </a:prstGeom>
              <a:noFill/>
            </p:spPr>
            <p:txBody>
              <a:bodyPr wrap="none" rtlCol="0">
                <a:spAutoFit/>
              </a:bodyPr>
              <a:lstStyle/>
              <a:p>
                <a:r>
                  <a:rPr lang="en-GB" sz="3200" b="1" dirty="0">
                    <a:solidFill>
                      <a:schemeClr val="bg1"/>
                    </a:solidFill>
                  </a:rPr>
                  <a:t>HEAD</a:t>
                </a:r>
              </a:p>
            </p:txBody>
          </p:sp>
          <p:sp>
            <p:nvSpPr>
              <p:cNvPr id="31" name="TextBox 30">
                <a:extLst>
                  <a:ext uri="{FF2B5EF4-FFF2-40B4-BE49-F238E27FC236}">
                    <a16:creationId xmlns:a16="http://schemas.microsoft.com/office/drawing/2014/main" id="{2D38B6D2-B0CF-4307-9E6B-B8E0ED6F991B}"/>
                  </a:ext>
                </a:extLst>
              </p:cNvPr>
              <p:cNvSpPr txBox="1"/>
              <p:nvPr/>
            </p:nvSpPr>
            <p:spPr>
              <a:xfrm>
                <a:off x="3881319" y="3085945"/>
                <a:ext cx="1318566" cy="584775"/>
              </a:xfrm>
              <a:prstGeom prst="rect">
                <a:avLst/>
              </a:prstGeom>
              <a:noFill/>
            </p:spPr>
            <p:txBody>
              <a:bodyPr wrap="none" rtlCol="0">
                <a:spAutoFit/>
              </a:bodyPr>
              <a:lstStyle/>
              <a:p>
                <a:r>
                  <a:rPr lang="en-GB" sz="3200" b="1" dirty="0">
                    <a:solidFill>
                      <a:schemeClr val="bg1"/>
                    </a:solidFill>
                  </a:rPr>
                  <a:t>HEART</a:t>
                </a:r>
              </a:p>
            </p:txBody>
          </p:sp>
          <p:sp>
            <p:nvSpPr>
              <p:cNvPr id="32" name="TextBox 31">
                <a:extLst>
                  <a:ext uri="{FF2B5EF4-FFF2-40B4-BE49-F238E27FC236}">
                    <a16:creationId xmlns:a16="http://schemas.microsoft.com/office/drawing/2014/main" id="{4F485716-044F-4FFF-BFD9-96BDFAD54522}"/>
                  </a:ext>
                </a:extLst>
              </p:cNvPr>
              <p:cNvSpPr txBox="1"/>
              <p:nvPr/>
            </p:nvSpPr>
            <p:spPr>
              <a:xfrm>
                <a:off x="3832716" y="4119625"/>
                <a:ext cx="1415772" cy="584775"/>
              </a:xfrm>
              <a:prstGeom prst="rect">
                <a:avLst/>
              </a:prstGeom>
              <a:noFill/>
            </p:spPr>
            <p:txBody>
              <a:bodyPr wrap="none" rtlCol="0">
                <a:spAutoFit/>
              </a:bodyPr>
              <a:lstStyle/>
              <a:p>
                <a:r>
                  <a:rPr lang="en-GB" sz="3200" b="1" dirty="0">
                    <a:solidFill>
                      <a:schemeClr val="bg1"/>
                    </a:solidFill>
                  </a:rPr>
                  <a:t>HANDS</a:t>
                </a:r>
              </a:p>
            </p:txBody>
          </p:sp>
          <p:sp>
            <p:nvSpPr>
              <p:cNvPr id="33" name="TextBox 32">
                <a:extLst>
                  <a:ext uri="{FF2B5EF4-FFF2-40B4-BE49-F238E27FC236}">
                    <a16:creationId xmlns:a16="http://schemas.microsoft.com/office/drawing/2014/main" id="{D394361C-1342-45D5-9544-73435F31A8BC}"/>
                  </a:ext>
                </a:extLst>
              </p:cNvPr>
              <p:cNvSpPr txBox="1"/>
              <p:nvPr/>
            </p:nvSpPr>
            <p:spPr>
              <a:xfrm>
                <a:off x="2109643" y="5472288"/>
                <a:ext cx="1369033" cy="607789"/>
              </a:xfrm>
              <a:prstGeom prst="rect">
                <a:avLst/>
              </a:prstGeom>
              <a:noFill/>
            </p:spPr>
            <p:txBody>
              <a:bodyPr wrap="none" rtlCol="0">
                <a:spAutoFit/>
              </a:bodyPr>
              <a:lstStyle/>
              <a:p>
                <a:r>
                  <a:rPr lang="en-GB" sz="3600" b="1" dirty="0">
                    <a:solidFill>
                      <a:schemeClr val="tx1">
                        <a:lumMod val="50000"/>
                        <a:lumOff val="50000"/>
                      </a:schemeClr>
                    </a:solidFill>
                  </a:rPr>
                  <a:t>Closed</a:t>
                </a:r>
              </a:p>
            </p:txBody>
          </p:sp>
          <p:sp>
            <p:nvSpPr>
              <p:cNvPr id="34" name="TextBox 33">
                <a:extLst>
                  <a:ext uri="{FF2B5EF4-FFF2-40B4-BE49-F238E27FC236}">
                    <a16:creationId xmlns:a16="http://schemas.microsoft.com/office/drawing/2014/main" id="{4FC58D29-096D-41F1-B339-C805E6BFE95D}"/>
                  </a:ext>
                </a:extLst>
              </p:cNvPr>
              <p:cNvSpPr txBox="1"/>
              <p:nvPr/>
            </p:nvSpPr>
            <p:spPr>
              <a:xfrm>
                <a:off x="5548669" y="5417589"/>
                <a:ext cx="1153472" cy="607789"/>
              </a:xfrm>
              <a:prstGeom prst="rect">
                <a:avLst/>
              </a:prstGeom>
              <a:noFill/>
            </p:spPr>
            <p:txBody>
              <a:bodyPr wrap="none" rtlCol="0">
                <a:spAutoFit/>
              </a:bodyPr>
              <a:lstStyle/>
              <a:p>
                <a:pPr algn="r"/>
                <a:r>
                  <a:rPr lang="en-GB" sz="3600" b="1" dirty="0">
                    <a:solidFill>
                      <a:schemeClr val="tx1">
                        <a:lumMod val="50000"/>
                        <a:lumOff val="50000"/>
                      </a:schemeClr>
                    </a:solidFill>
                  </a:rPr>
                  <a:t>Open</a:t>
                </a:r>
              </a:p>
            </p:txBody>
          </p:sp>
          <p:sp>
            <p:nvSpPr>
              <p:cNvPr id="35" name="TextBox 34">
                <a:extLst>
                  <a:ext uri="{FF2B5EF4-FFF2-40B4-BE49-F238E27FC236}">
                    <a16:creationId xmlns:a16="http://schemas.microsoft.com/office/drawing/2014/main" id="{3F611907-D396-4020-BC6D-5042AB24C6DD}"/>
                  </a:ext>
                </a:extLst>
              </p:cNvPr>
              <p:cNvSpPr txBox="1"/>
              <p:nvPr/>
            </p:nvSpPr>
            <p:spPr>
              <a:xfrm>
                <a:off x="1690784" y="2109135"/>
                <a:ext cx="2115080" cy="607789"/>
              </a:xfrm>
              <a:prstGeom prst="rect">
                <a:avLst/>
              </a:prstGeom>
              <a:noFill/>
            </p:spPr>
            <p:txBody>
              <a:bodyPr wrap="none" rtlCol="0">
                <a:spAutoFit/>
              </a:bodyPr>
              <a:lstStyle/>
              <a:p>
                <a:r>
                  <a:rPr lang="en-GB" sz="3600" dirty="0">
                    <a:solidFill>
                      <a:srgbClr val="FF0000"/>
                    </a:solidFill>
                  </a:rPr>
                  <a:t>Judgement</a:t>
                </a:r>
              </a:p>
            </p:txBody>
          </p:sp>
          <p:sp>
            <p:nvSpPr>
              <p:cNvPr id="36" name="TextBox 35">
                <a:extLst>
                  <a:ext uri="{FF2B5EF4-FFF2-40B4-BE49-F238E27FC236}">
                    <a16:creationId xmlns:a16="http://schemas.microsoft.com/office/drawing/2014/main" id="{5FCDB0A5-DF6B-4568-B2DF-6347A997E472}"/>
                  </a:ext>
                </a:extLst>
              </p:cNvPr>
              <p:cNvSpPr txBox="1"/>
              <p:nvPr/>
            </p:nvSpPr>
            <p:spPr>
              <a:xfrm>
                <a:off x="5548669" y="2109135"/>
                <a:ext cx="1723274" cy="607789"/>
              </a:xfrm>
              <a:prstGeom prst="rect">
                <a:avLst/>
              </a:prstGeom>
              <a:noFill/>
            </p:spPr>
            <p:txBody>
              <a:bodyPr wrap="none" rtlCol="0">
                <a:spAutoFit/>
              </a:bodyPr>
              <a:lstStyle/>
              <a:p>
                <a:pPr algn="r"/>
                <a:r>
                  <a:rPr lang="en-GB" sz="3600" dirty="0">
                    <a:solidFill>
                      <a:schemeClr val="accent6">
                        <a:lumMod val="75000"/>
                      </a:schemeClr>
                    </a:solidFill>
                  </a:rPr>
                  <a:t>Curiosity</a:t>
                </a:r>
              </a:p>
            </p:txBody>
          </p:sp>
          <p:sp>
            <p:nvSpPr>
              <p:cNvPr id="37" name="TextBox 36">
                <a:extLst>
                  <a:ext uri="{FF2B5EF4-FFF2-40B4-BE49-F238E27FC236}">
                    <a16:creationId xmlns:a16="http://schemas.microsoft.com/office/drawing/2014/main" id="{BF207FD1-B0EB-4A23-BA1F-E5E64B89DB0B}"/>
                  </a:ext>
                </a:extLst>
              </p:cNvPr>
              <p:cNvSpPr txBox="1"/>
              <p:nvPr/>
            </p:nvSpPr>
            <p:spPr>
              <a:xfrm>
                <a:off x="1790710" y="3098432"/>
                <a:ext cx="1729304" cy="607789"/>
              </a:xfrm>
              <a:prstGeom prst="rect">
                <a:avLst/>
              </a:prstGeom>
              <a:noFill/>
            </p:spPr>
            <p:txBody>
              <a:bodyPr wrap="none" rtlCol="0">
                <a:spAutoFit/>
              </a:bodyPr>
              <a:lstStyle/>
              <a:p>
                <a:r>
                  <a:rPr lang="en-GB" sz="3600" dirty="0">
                    <a:solidFill>
                      <a:srgbClr val="FF0000"/>
                    </a:solidFill>
                  </a:rPr>
                  <a:t>Cynicism</a:t>
                </a:r>
              </a:p>
            </p:txBody>
          </p:sp>
          <p:sp>
            <p:nvSpPr>
              <p:cNvPr id="38" name="TextBox 37">
                <a:extLst>
                  <a:ext uri="{FF2B5EF4-FFF2-40B4-BE49-F238E27FC236}">
                    <a16:creationId xmlns:a16="http://schemas.microsoft.com/office/drawing/2014/main" id="{58289378-7D7B-440E-BAC5-054B86069430}"/>
                  </a:ext>
                </a:extLst>
              </p:cNvPr>
              <p:cNvSpPr txBox="1"/>
              <p:nvPr/>
            </p:nvSpPr>
            <p:spPr>
              <a:xfrm>
                <a:off x="5260722" y="2987453"/>
                <a:ext cx="2262325" cy="976382"/>
              </a:xfrm>
              <a:prstGeom prst="rect">
                <a:avLst/>
              </a:prstGeom>
              <a:noFill/>
            </p:spPr>
            <p:txBody>
              <a:bodyPr wrap="none" rtlCol="0">
                <a:spAutoFit/>
              </a:bodyPr>
              <a:lstStyle/>
              <a:p>
                <a:pPr algn="r">
                  <a:lnSpc>
                    <a:spcPct val="85000"/>
                  </a:lnSpc>
                </a:pPr>
                <a:r>
                  <a:rPr lang="en-GB" sz="3600" dirty="0">
                    <a:solidFill>
                      <a:schemeClr val="accent6">
                        <a:lumMod val="75000"/>
                      </a:schemeClr>
                    </a:solidFill>
                  </a:rPr>
                  <a:t>Empathy /</a:t>
                </a:r>
                <a:br>
                  <a:rPr lang="en-GB" sz="3600" dirty="0">
                    <a:solidFill>
                      <a:schemeClr val="accent6">
                        <a:lumMod val="75000"/>
                      </a:schemeClr>
                    </a:solidFill>
                  </a:rPr>
                </a:br>
                <a:r>
                  <a:rPr lang="en-GB" sz="3600" dirty="0">
                    <a:solidFill>
                      <a:schemeClr val="accent6">
                        <a:lumMod val="75000"/>
                      </a:schemeClr>
                    </a:solidFill>
                  </a:rPr>
                  <a:t>compassion</a:t>
                </a:r>
              </a:p>
            </p:txBody>
          </p:sp>
          <p:sp>
            <p:nvSpPr>
              <p:cNvPr id="39" name="TextBox 38">
                <a:extLst>
                  <a:ext uri="{FF2B5EF4-FFF2-40B4-BE49-F238E27FC236}">
                    <a16:creationId xmlns:a16="http://schemas.microsoft.com/office/drawing/2014/main" id="{6EFF82E6-E9C2-47B5-9F14-3D963EAA443D}"/>
                  </a:ext>
                </a:extLst>
              </p:cNvPr>
              <p:cNvSpPr txBox="1"/>
              <p:nvPr/>
            </p:nvSpPr>
            <p:spPr>
              <a:xfrm>
                <a:off x="1790710" y="3910320"/>
                <a:ext cx="1490771" cy="976382"/>
              </a:xfrm>
              <a:prstGeom prst="rect">
                <a:avLst/>
              </a:prstGeom>
              <a:noFill/>
            </p:spPr>
            <p:txBody>
              <a:bodyPr wrap="none" rtlCol="0">
                <a:spAutoFit/>
              </a:bodyPr>
              <a:lstStyle/>
              <a:p>
                <a:pPr>
                  <a:lnSpc>
                    <a:spcPct val="85000"/>
                  </a:lnSpc>
                </a:pPr>
                <a:r>
                  <a:rPr lang="en-GB" sz="3600" dirty="0">
                    <a:solidFill>
                      <a:srgbClr val="FF0000"/>
                    </a:solidFill>
                  </a:rPr>
                  <a:t>Anxiety</a:t>
                </a:r>
              </a:p>
              <a:p>
                <a:pPr>
                  <a:lnSpc>
                    <a:spcPct val="85000"/>
                  </a:lnSpc>
                </a:pPr>
                <a:r>
                  <a:rPr lang="en-GB" sz="3600" dirty="0">
                    <a:solidFill>
                      <a:srgbClr val="FF0000"/>
                    </a:solidFill>
                  </a:rPr>
                  <a:t>/ fear</a:t>
                </a:r>
              </a:p>
            </p:txBody>
          </p:sp>
          <p:sp>
            <p:nvSpPr>
              <p:cNvPr id="40" name="TextBox 39">
                <a:extLst>
                  <a:ext uri="{FF2B5EF4-FFF2-40B4-BE49-F238E27FC236}">
                    <a16:creationId xmlns:a16="http://schemas.microsoft.com/office/drawing/2014/main" id="{80CC7E78-C7FB-409C-83CB-32FC56F1E814}"/>
                  </a:ext>
                </a:extLst>
              </p:cNvPr>
              <p:cNvSpPr txBox="1"/>
              <p:nvPr/>
            </p:nvSpPr>
            <p:spPr>
              <a:xfrm>
                <a:off x="5642610" y="4128369"/>
                <a:ext cx="1629333" cy="607789"/>
              </a:xfrm>
              <a:prstGeom prst="rect">
                <a:avLst/>
              </a:prstGeom>
              <a:noFill/>
            </p:spPr>
            <p:txBody>
              <a:bodyPr wrap="none" rtlCol="0">
                <a:spAutoFit/>
              </a:bodyPr>
              <a:lstStyle/>
              <a:p>
                <a:pPr algn="r"/>
                <a:r>
                  <a:rPr lang="en-GB" sz="3600" dirty="0">
                    <a:solidFill>
                      <a:schemeClr val="accent6">
                        <a:lumMod val="75000"/>
                      </a:schemeClr>
                    </a:solidFill>
                  </a:rPr>
                  <a:t>Courage</a:t>
                </a:r>
              </a:p>
            </p:txBody>
          </p:sp>
        </p:grpSp>
        <p:sp>
          <p:nvSpPr>
            <p:cNvPr id="20" name="Rectangle: Rounded Corners 19">
              <a:extLst>
                <a:ext uri="{FF2B5EF4-FFF2-40B4-BE49-F238E27FC236}">
                  <a16:creationId xmlns:a16="http://schemas.microsoft.com/office/drawing/2014/main" id="{288E3FDF-871C-4868-9B75-EB5B739E6F3B}"/>
                </a:ext>
              </a:extLst>
            </p:cNvPr>
            <p:cNvSpPr/>
            <p:nvPr/>
          </p:nvSpPr>
          <p:spPr>
            <a:xfrm>
              <a:off x="3512207" y="5398056"/>
              <a:ext cx="1899139" cy="57162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Disposition</a:t>
              </a:r>
            </a:p>
          </p:txBody>
        </p:sp>
      </p:grpSp>
    </p:spTree>
    <p:extLst>
      <p:ext uri="{BB962C8B-B14F-4D97-AF65-F5344CB8AC3E}">
        <p14:creationId xmlns:p14="http://schemas.microsoft.com/office/powerpoint/2010/main" val="1293880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75A1A9-6B57-4E58-8BC4-90B0968C6D95}"/>
              </a:ext>
            </a:extLst>
          </p:cNvPr>
          <p:cNvSpPr txBox="1"/>
          <p:nvPr userDrawn="1"/>
        </p:nvSpPr>
        <p:spPr>
          <a:xfrm>
            <a:off x="357810" y="848140"/>
            <a:ext cx="6864626" cy="9382538"/>
          </a:xfrm>
          <a:prstGeom prst="rect">
            <a:avLst/>
          </a:prstGeom>
          <a:noFill/>
        </p:spPr>
        <p:txBody>
          <a:bodyPr wrap="square" rtlCol="0">
            <a:normAutofit fontScale="77500" lnSpcReduction="20000"/>
          </a:bodyPr>
          <a:lstStyle/>
          <a:p>
            <a:pPr algn="ctr"/>
            <a:r>
              <a:rPr lang="en-GB" sz="4000" b="1" dirty="0">
                <a:solidFill>
                  <a:schemeClr val="accent5"/>
                </a:solidFill>
                <a:latin typeface="Ink Free" panose="03080402000500000000" pitchFamily="66" charset="0"/>
              </a:rPr>
              <a:t>Guidance on using this climate tracking Virtual Flip Chart</a:t>
            </a:r>
          </a:p>
          <a:p>
            <a:pPr algn="ctr"/>
            <a:endParaRPr lang="en-GB" sz="4000" dirty="0">
              <a:solidFill>
                <a:schemeClr val="accent5"/>
              </a:solidFill>
              <a:latin typeface="Ink Free" panose="03080402000500000000" pitchFamily="66" charset="0"/>
            </a:endParaRPr>
          </a:p>
          <a:p>
            <a:pPr algn="ctr"/>
            <a:r>
              <a:rPr lang="en-GB" sz="4000" dirty="0">
                <a:solidFill>
                  <a:schemeClr val="accent5"/>
                </a:solidFill>
                <a:latin typeface="Ink Free" panose="03080402000500000000" pitchFamily="66" charset="0"/>
              </a:rPr>
              <a:t>This tracker consists of multiple identical slides with the indicator needle in progressively different positions. </a:t>
            </a:r>
          </a:p>
          <a:p>
            <a:pPr algn="ctr"/>
            <a:endParaRPr lang="en-GB" sz="4000" dirty="0">
              <a:solidFill>
                <a:schemeClr val="accent5"/>
              </a:solidFill>
              <a:latin typeface="Ink Free" panose="03080402000500000000" pitchFamily="66" charset="0"/>
            </a:endParaRPr>
          </a:p>
          <a:p>
            <a:pPr algn="ctr"/>
            <a:r>
              <a:rPr lang="en-GB" sz="4000" dirty="0">
                <a:solidFill>
                  <a:schemeClr val="accent5"/>
                </a:solidFill>
                <a:latin typeface="Ink Free" panose="03080402000500000000" pitchFamily="66" charset="0"/>
              </a:rPr>
              <a:t>When loaded as a Virtual Flipchart the easiest way to control the pointer position is to click the Reading View window and scroll the mouse wheel (or its trackpad equivalent). The pointer will appear to move as you do so. </a:t>
            </a:r>
          </a:p>
          <a:p>
            <a:pPr algn="ctr"/>
            <a:endParaRPr lang="en-GB" sz="4000" dirty="0">
              <a:solidFill>
                <a:schemeClr val="accent5"/>
              </a:solidFill>
              <a:latin typeface="Ink Free" panose="03080402000500000000" pitchFamily="66" charset="0"/>
            </a:endParaRPr>
          </a:p>
          <a:p>
            <a:pPr algn="ctr"/>
            <a:r>
              <a:rPr lang="en-GB" sz="4000" dirty="0">
                <a:solidFill>
                  <a:schemeClr val="accent5"/>
                </a:solidFill>
                <a:latin typeface="Ink Free" panose="03080402000500000000" pitchFamily="66" charset="0"/>
              </a:rPr>
              <a:t>This gives the facilitator the opportunity to passively reflect back their current interpretation of the climate of the meeting and allow the participants to adjust themselves or ask for a time-out</a:t>
            </a:r>
          </a:p>
          <a:p>
            <a:pPr algn="ctr"/>
            <a:endParaRPr lang="en-GB" sz="4000" dirty="0">
              <a:solidFill>
                <a:schemeClr val="accent5"/>
              </a:solidFill>
              <a:latin typeface="Ink Free" panose="03080402000500000000" pitchFamily="66" charset="0"/>
            </a:endParaRPr>
          </a:p>
          <a:p>
            <a:pPr algn="ctr"/>
            <a:r>
              <a:rPr lang="en-GB" sz="4000" dirty="0">
                <a:solidFill>
                  <a:schemeClr val="accent5"/>
                </a:solidFill>
                <a:latin typeface="Ink Free" panose="03080402000500000000" pitchFamily="66" charset="0"/>
              </a:rPr>
              <a:t>If you see this screen or the black end screen you have scrolled too far.</a:t>
            </a:r>
          </a:p>
          <a:p>
            <a:pPr algn="ctr"/>
            <a:endParaRPr lang="en-GB" sz="4000" dirty="0">
              <a:solidFill>
                <a:schemeClr val="accent5"/>
              </a:solidFill>
              <a:latin typeface="Ink Free" panose="03080402000500000000" pitchFamily="66" charset="0"/>
            </a:endParaRPr>
          </a:p>
          <a:p>
            <a:pPr algn="ctr"/>
            <a:endParaRPr lang="en-GB" sz="4000" dirty="0">
              <a:solidFill>
                <a:schemeClr val="accent5"/>
              </a:solidFill>
              <a:latin typeface="Ink Free" panose="03080402000500000000" pitchFamily="66" charset="0"/>
            </a:endParaRPr>
          </a:p>
        </p:txBody>
      </p:sp>
    </p:spTree>
    <p:extLst>
      <p:ext uri="{BB962C8B-B14F-4D97-AF65-F5344CB8AC3E}">
        <p14:creationId xmlns:p14="http://schemas.microsoft.com/office/powerpoint/2010/main" val="9842418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726" r:id="rId1"/>
    <p:sldLayoutId id="2147483728" r:id="rId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8341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718E695C-3276-48C6-9151-C8444F441848}"/>
              </a:ext>
            </a:extLst>
          </p:cNvPr>
          <p:cNvGrpSpPr>
            <a:grpSpLocks noChangeAspect="1"/>
          </p:cNvGrpSpPr>
          <p:nvPr/>
        </p:nvGrpSpPr>
        <p:grpSpPr bwMode="auto">
          <a:xfrm rot="5400000">
            <a:off x="3001679" y="1042407"/>
            <a:ext cx="1570320" cy="6361058"/>
            <a:chOff x="4796" y="1525"/>
            <a:chExt cx="96" cy="1815"/>
          </a:xfrm>
        </p:grpSpPr>
        <p:sp>
          <p:nvSpPr>
            <p:cNvPr id="5" name="Oval 31">
              <a:extLst>
                <a:ext uri="{FF2B5EF4-FFF2-40B4-BE49-F238E27FC236}">
                  <a16:creationId xmlns:a16="http://schemas.microsoft.com/office/drawing/2014/main" id="{8AF6A744-F682-4481-B0CD-026665C593A3}"/>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D36A6DD2-6579-49CE-861D-001CAA15FAA9}"/>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5B06314A-5FB0-4450-9D09-609177EA456C}"/>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7DC4109-7931-4ACD-884F-69BDF5086F1F}"/>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1502700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7E0DD6-5715-49C5-9C46-5476F709FC51}"/>
              </a:ext>
            </a:extLst>
          </p:cNvPr>
          <p:cNvSpPr/>
          <p:nvPr/>
        </p:nvSpPr>
        <p:spPr>
          <a:xfrm>
            <a:off x="0" y="0"/>
            <a:ext cx="7559675" cy="1079976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2776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718E695C-3276-48C6-9151-C8444F441848}"/>
              </a:ext>
            </a:extLst>
          </p:cNvPr>
          <p:cNvGrpSpPr>
            <a:grpSpLocks noChangeAspect="1"/>
          </p:cNvGrpSpPr>
          <p:nvPr/>
        </p:nvGrpSpPr>
        <p:grpSpPr bwMode="auto">
          <a:xfrm rot="16200000">
            <a:off x="3001679" y="1042407"/>
            <a:ext cx="1570320" cy="6361058"/>
            <a:chOff x="4796" y="1525"/>
            <a:chExt cx="96" cy="1815"/>
          </a:xfrm>
        </p:grpSpPr>
        <p:sp>
          <p:nvSpPr>
            <p:cNvPr id="5" name="Oval 31">
              <a:extLst>
                <a:ext uri="{FF2B5EF4-FFF2-40B4-BE49-F238E27FC236}">
                  <a16:creationId xmlns:a16="http://schemas.microsoft.com/office/drawing/2014/main" id="{8AF6A744-F682-4481-B0CD-026665C593A3}"/>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D36A6DD2-6579-49CE-861D-001CAA15FAA9}"/>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5B06314A-5FB0-4450-9D09-609177EA456C}"/>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7DC4109-7931-4ACD-884F-69BDF5086F1F}"/>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368224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718E695C-3276-48C6-9151-C8444F441848}"/>
              </a:ext>
            </a:extLst>
          </p:cNvPr>
          <p:cNvGrpSpPr>
            <a:grpSpLocks noChangeAspect="1"/>
          </p:cNvGrpSpPr>
          <p:nvPr/>
        </p:nvGrpSpPr>
        <p:grpSpPr bwMode="auto">
          <a:xfrm rot="17655607">
            <a:off x="3001679" y="1042407"/>
            <a:ext cx="1570320" cy="6361058"/>
            <a:chOff x="4796" y="1525"/>
            <a:chExt cx="96" cy="1815"/>
          </a:xfrm>
        </p:grpSpPr>
        <p:sp>
          <p:nvSpPr>
            <p:cNvPr id="5" name="Oval 31">
              <a:extLst>
                <a:ext uri="{FF2B5EF4-FFF2-40B4-BE49-F238E27FC236}">
                  <a16:creationId xmlns:a16="http://schemas.microsoft.com/office/drawing/2014/main" id="{8AF6A744-F682-4481-B0CD-026665C593A3}"/>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D36A6DD2-6579-49CE-861D-001CAA15FAA9}"/>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5B06314A-5FB0-4450-9D09-609177EA456C}"/>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7DC4109-7931-4ACD-884F-69BDF5086F1F}"/>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332751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718E695C-3276-48C6-9151-C8444F441848}"/>
              </a:ext>
            </a:extLst>
          </p:cNvPr>
          <p:cNvGrpSpPr>
            <a:grpSpLocks noChangeAspect="1"/>
          </p:cNvGrpSpPr>
          <p:nvPr/>
        </p:nvGrpSpPr>
        <p:grpSpPr bwMode="auto">
          <a:xfrm rot="19001996">
            <a:off x="3001679" y="1042407"/>
            <a:ext cx="1570320" cy="6361058"/>
            <a:chOff x="4796" y="1525"/>
            <a:chExt cx="96" cy="1815"/>
          </a:xfrm>
        </p:grpSpPr>
        <p:sp>
          <p:nvSpPr>
            <p:cNvPr id="5" name="Oval 31">
              <a:extLst>
                <a:ext uri="{FF2B5EF4-FFF2-40B4-BE49-F238E27FC236}">
                  <a16:creationId xmlns:a16="http://schemas.microsoft.com/office/drawing/2014/main" id="{8AF6A744-F682-4481-B0CD-026665C593A3}"/>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D36A6DD2-6579-49CE-861D-001CAA15FAA9}"/>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5B06314A-5FB0-4450-9D09-609177EA456C}"/>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7DC4109-7931-4ACD-884F-69BDF5086F1F}"/>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3644560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718E695C-3276-48C6-9151-C8444F441848}"/>
              </a:ext>
            </a:extLst>
          </p:cNvPr>
          <p:cNvGrpSpPr>
            <a:grpSpLocks noChangeAspect="1"/>
          </p:cNvGrpSpPr>
          <p:nvPr/>
        </p:nvGrpSpPr>
        <p:grpSpPr bwMode="auto">
          <a:xfrm rot="20330412">
            <a:off x="3001679" y="1042407"/>
            <a:ext cx="1570320" cy="6361058"/>
            <a:chOff x="4796" y="1525"/>
            <a:chExt cx="96" cy="1815"/>
          </a:xfrm>
        </p:grpSpPr>
        <p:sp>
          <p:nvSpPr>
            <p:cNvPr id="5" name="Oval 31">
              <a:extLst>
                <a:ext uri="{FF2B5EF4-FFF2-40B4-BE49-F238E27FC236}">
                  <a16:creationId xmlns:a16="http://schemas.microsoft.com/office/drawing/2014/main" id="{8AF6A744-F682-4481-B0CD-026665C593A3}"/>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D36A6DD2-6579-49CE-861D-001CAA15FAA9}"/>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5B06314A-5FB0-4450-9D09-609177EA456C}"/>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7DC4109-7931-4ACD-884F-69BDF5086F1F}"/>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111297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718E695C-3276-48C6-9151-C8444F441848}"/>
              </a:ext>
            </a:extLst>
          </p:cNvPr>
          <p:cNvGrpSpPr>
            <a:grpSpLocks noChangeAspect="1"/>
          </p:cNvGrpSpPr>
          <p:nvPr/>
        </p:nvGrpSpPr>
        <p:grpSpPr bwMode="auto">
          <a:xfrm>
            <a:off x="3001679" y="1042407"/>
            <a:ext cx="1570320" cy="6361058"/>
            <a:chOff x="4796" y="1525"/>
            <a:chExt cx="96" cy="1815"/>
          </a:xfrm>
        </p:grpSpPr>
        <p:sp>
          <p:nvSpPr>
            <p:cNvPr id="5" name="Oval 31">
              <a:extLst>
                <a:ext uri="{FF2B5EF4-FFF2-40B4-BE49-F238E27FC236}">
                  <a16:creationId xmlns:a16="http://schemas.microsoft.com/office/drawing/2014/main" id="{8AF6A744-F682-4481-B0CD-026665C593A3}"/>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D36A6DD2-6579-49CE-861D-001CAA15FAA9}"/>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5B06314A-5FB0-4450-9D09-609177EA456C}"/>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7DC4109-7931-4ACD-884F-69BDF5086F1F}"/>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3988939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718E695C-3276-48C6-9151-C8444F441848}"/>
              </a:ext>
            </a:extLst>
          </p:cNvPr>
          <p:cNvGrpSpPr>
            <a:grpSpLocks noChangeAspect="1"/>
          </p:cNvGrpSpPr>
          <p:nvPr/>
        </p:nvGrpSpPr>
        <p:grpSpPr bwMode="auto">
          <a:xfrm rot="1508378">
            <a:off x="3001679" y="1042407"/>
            <a:ext cx="1570320" cy="6361058"/>
            <a:chOff x="4796" y="1525"/>
            <a:chExt cx="96" cy="1815"/>
          </a:xfrm>
        </p:grpSpPr>
        <p:sp>
          <p:nvSpPr>
            <p:cNvPr id="5" name="Oval 31">
              <a:extLst>
                <a:ext uri="{FF2B5EF4-FFF2-40B4-BE49-F238E27FC236}">
                  <a16:creationId xmlns:a16="http://schemas.microsoft.com/office/drawing/2014/main" id="{8AF6A744-F682-4481-B0CD-026665C593A3}"/>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D36A6DD2-6579-49CE-861D-001CAA15FAA9}"/>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5B06314A-5FB0-4450-9D09-609177EA456C}"/>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7DC4109-7931-4ACD-884F-69BDF5086F1F}"/>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3586708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718E695C-3276-48C6-9151-C8444F441848}"/>
              </a:ext>
            </a:extLst>
          </p:cNvPr>
          <p:cNvGrpSpPr>
            <a:grpSpLocks noChangeAspect="1"/>
          </p:cNvGrpSpPr>
          <p:nvPr/>
        </p:nvGrpSpPr>
        <p:grpSpPr bwMode="auto">
          <a:xfrm rot="2805555">
            <a:off x="3001679" y="1042407"/>
            <a:ext cx="1570320" cy="6361058"/>
            <a:chOff x="4796" y="1525"/>
            <a:chExt cx="96" cy="1815"/>
          </a:xfrm>
        </p:grpSpPr>
        <p:sp>
          <p:nvSpPr>
            <p:cNvPr id="5" name="Oval 31">
              <a:extLst>
                <a:ext uri="{FF2B5EF4-FFF2-40B4-BE49-F238E27FC236}">
                  <a16:creationId xmlns:a16="http://schemas.microsoft.com/office/drawing/2014/main" id="{8AF6A744-F682-4481-B0CD-026665C593A3}"/>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D36A6DD2-6579-49CE-861D-001CAA15FAA9}"/>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5B06314A-5FB0-4450-9D09-609177EA456C}"/>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7DC4109-7931-4ACD-884F-69BDF5086F1F}"/>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2191093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718E695C-3276-48C6-9151-C8444F441848}"/>
              </a:ext>
            </a:extLst>
          </p:cNvPr>
          <p:cNvGrpSpPr>
            <a:grpSpLocks noChangeAspect="1"/>
          </p:cNvGrpSpPr>
          <p:nvPr/>
        </p:nvGrpSpPr>
        <p:grpSpPr bwMode="auto">
          <a:xfrm rot="4128149">
            <a:off x="3001679" y="1042407"/>
            <a:ext cx="1570320" cy="6361058"/>
            <a:chOff x="4796" y="1525"/>
            <a:chExt cx="96" cy="1815"/>
          </a:xfrm>
        </p:grpSpPr>
        <p:sp>
          <p:nvSpPr>
            <p:cNvPr id="5" name="Oval 31">
              <a:extLst>
                <a:ext uri="{FF2B5EF4-FFF2-40B4-BE49-F238E27FC236}">
                  <a16:creationId xmlns:a16="http://schemas.microsoft.com/office/drawing/2014/main" id="{8AF6A744-F682-4481-B0CD-026665C593A3}"/>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D36A6DD2-6579-49CE-861D-001CAA15FAA9}"/>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5B06314A-5FB0-4450-9D09-609177EA456C}"/>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7DC4109-7931-4ACD-884F-69BDF5086F1F}"/>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11294003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4991</TotalTime>
  <Words>0</Words>
  <Application>Microsoft Office PowerPoint</Application>
  <PresentationFormat>Custom</PresentationFormat>
  <Paragraphs>0</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Ink Free</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74</cp:revision>
  <dcterms:created xsi:type="dcterms:W3CDTF">2021-03-08T20:33:27Z</dcterms:created>
  <dcterms:modified xsi:type="dcterms:W3CDTF">2021-04-10T14:34:01Z</dcterms:modified>
</cp:coreProperties>
</file>