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347" r:id="rId3"/>
    <p:sldId id="346" r:id="rId4"/>
    <p:sldId id="348" r:id="rId5"/>
    <p:sldId id="349" r:id="rId6"/>
    <p:sldId id="350" r:id="rId7"/>
    <p:sldId id="351" r:id="rId8"/>
    <p:sldId id="352" r:id="rId9"/>
    <p:sldId id="353" r:id="rId10"/>
    <p:sldId id="354" r:id="rId11"/>
    <p:sldId id="355" r:id="rId12"/>
    <p:sldId id="356" r:id="rId13"/>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347"/>
            <p14:sldId id="346"/>
            <p14:sldId id="348"/>
            <p14:sldId id="349"/>
            <p14:sldId id="350"/>
            <p14:sldId id="351"/>
            <p14:sldId id="352"/>
            <p14:sldId id="353"/>
            <p14:sldId id="354"/>
            <p14:sldId id="355"/>
            <p14:sldId id="3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47" autoAdjust="0"/>
  </p:normalViewPr>
  <p:slideViewPr>
    <p:cSldViewPr snapToGrid="0">
      <p:cViewPr varScale="1">
        <p:scale>
          <a:sx n="68" d="100"/>
          <a:sy n="68" d="100"/>
        </p:scale>
        <p:origin x="72"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65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12. PMI Colour Panels">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AB8F5F91-652C-4BE0-94F9-06768E09AB6F}"/>
              </a:ext>
            </a:extLst>
          </p:cNvPr>
          <p:cNvGrpSpPr/>
          <p:nvPr userDrawn="1"/>
        </p:nvGrpSpPr>
        <p:grpSpPr>
          <a:xfrm>
            <a:off x="488373" y="922280"/>
            <a:ext cx="6671973" cy="9175876"/>
            <a:chOff x="488373" y="922280"/>
            <a:chExt cx="6671973" cy="9175876"/>
          </a:xfrm>
        </p:grpSpPr>
        <p:pic>
          <p:nvPicPr>
            <p:cNvPr id="7" name="Picture 6">
              <a:extLst>
                <a:ext uri="{FF2B5EF4-FFF2-40B4-BE49-F238E27FC236}">
                  <a16:creationId xmlns:a16="http://schemas.microsoft.com/office/drawing/2014/main" id="{51FDD0D1-5261-427B-A0DA-44A529DAE7D5}"/>
                </a:ext>
              </a:extLst>
            </p:cNvPr>
            <p:cNvPicPr>
              <a:picLocks noChangeAspect="1"/>
            </p:cNvPicPr>
            <p:nvPr userDrawn="1"/>
          </p:nvPicPr>
          <p:blipFill rotWithShape="1">
            <a:blip r:embed="rId2"/>
            <a:srcRect b="23206"/>
            <a:stretch/>
          </p:blipFill>
          <p:spPr>
            <a:xfrm>
              <a:off x="558596" y="922280"/>
              <a:ext cx="6559865" cy="3300656"/>
            </a:xfrm>
            <a:prstGeom prst="rect">
              <a:avLst/>
            </a:prstGeom>
          </p:spPr>
        </p:pic>
        <p:sp>
          <p:nvSpPr>
            <p:cNvPr id="14" name="Rectangle 13">
              <a:extLst>
                <a:ext uri="{FF2B5EF4-FFF2-40B4-BE49-F238E27FC236}">
                  <a16:creationId xmlns:a16="http://schemas.microsoft.com/office/drawing/2014/main" id="{16F5B299-7614-45C7-AFE6-5BF879A5EBB5}"/>
                </a:ext>
              </a:extLst>
            </p:cNvPr>
            <p:cNvSpPr/>
            <p:nvPr userDrawn="1"/>
          </p:nvSpPr>
          <p:spPr>
            <a:xfrm>
              <a:off x="3971059" y="5737774"/>
              <a:ext cx="3087110" cy="436038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0" dirty="0">
                  <a:latin typeface="Impact" panose="020B0806030902050204" pitchFamily="34" charset="0"/>
                </a:rPr>
                <a:t>+</a:t>
              </a:r>
            </a:p>
          </p:txBody>
        </p:sp>
        <p:sp>
          <p:nvSpPr>
            <p:cNvPr id="15" name="Rectangle 14">
              <a:extLst>
                <a:ext uri="{FF2B5EF4-FFF2-40B4-BE49-F238E27FC236}">
                  <a16:creationId xmlns:a16="http://schemas.microsoft.com/office/drawing/2014/main" id="{067E60B0-07AC-481F-9BCF-352186BE73BA}"/>
                </a:ext>
              </a:extLst>
            </p:cNvPr>
            <p:cNvSpPr/>
            <p:nvPr userDrawn="1"/>
          </p:nvSpPr>
          <p:spPr>
            <a:xfrm>
              <a:off x="558596" y="5735173"/>
              <a:ext cx="3087110" cy="4360382"/>
            </a:xfrm>
            <a:prstGeom prst="rect">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0" dirty="0">
                  <a:latin typeface="Impact" panose="020B0806030902050204" pitchFamily="34" charset="0"/>
                </a:rPr>
                <a:t>-</a:t>
              </a:r>
            </a:p>
          </p:txBody>
        </p:sp>
        <p:sp>
          <p:nvSpPr>
            <p:cNvPr id="5" name="TextBox 4">
              <a:extLst>
                <a:ext uri="{FF2B5EF4-FFF2-40B4-BE49-F238E27FC236}">
                  <a16:creationId xmlns:a16="http://schemas.microsoft.com/office/drawing/2014/main" id="{972035C5-DA94-451C-BE4D-CD9C6AE52E29}"/>
                </a:ext>
              </a:extLst>
            </p:cNvPr>
            <p:cNvSpPr txBox="1"/>
            <p:nvPr userDrawn="1"/>
          </p:nvSpPr>
          <p:spPr>
            <a:xfrm>
              <a:off x="3915639" y="4890051"/>
              <a:ext cx="3087110" cy="769441"/>
            </a:xfrm>
            <a:prstGeom prst="rect">
              <a:avLst/>
            </a:prstGeom>
            <a:noFill/>
          </p:spPr>
          <p:txBody>
            <a:bodyPr wrap="square" rtlCol="0">
              <a:spAutoFit/>
            </a:bodyPr>
            <a:lstStyle/>
            <a:p>
              <a:pPr algn="ctr"/>
              <a:r>
                <a:rPr lang="en-GB" sz="4400" b="1" dirty="0">
                  <a:solidFill>
                    <a:schemeClr val="accent6">
                      <a:lumMod val="75000"/>
                    </a:schemeClr>
                  </a:solidFill>
                  <a:latin typeface="Ink Free" panose="03080402000500000000" pitchFamily="66" charset="0"/>
                </a:rPr>
                <a:t>Positive</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488373" y="4890049"/>
              <a:ext cx="3380509" cy="769441"/>
            </a:xfrm>
            <a:prstGeom prst="rect">
              <a:avLst/>
            </a:prstGeom>
            <a:noFill/>
          </p:spPr>
          <p:txBody>
            <a:bodyPr wrap="square" rtlCol="0">
              <a:spAutoFit/>
            </a:bodyPr>
            <a:lstStyle/>
            <a:p>
              <a:pPr algn="ctr"/>
              <a:r>
                <a:rPr lang="en-GB" sz="4400" b="1" dirty="0">
                  <a:solidFill>
                    <a:srgbClr val="C00000"/>
                  </a:solidFill>
                  <a:latin typeface="Ink Free" panose="03080402000500000000" pitchFamily="66" charset="0"/>
                </a:rPr>
                <a:t>Negative</a:t>
              </a:r>
            </a:p>
          </p:txBody>
        </p:sp>
        <p:cxnSp>
          <p:nvCxnSpPr>
            <p:cNvPr id="8" name="Straight Connector 7">
              <a:extLst>
                <a:ext uri="{FF2B5EF4-FFF2-40B4-BE49-F238E27FC236}">
                  <a16:creationId xmlns:a16="http://schemas.microsoft.com/office/drawing/2014/main" id="{803CCA84-F7F6-451E-993E-578CCB3AA360}"/>
                </a:ext>
              </a:extLst>
            </p:cNvPr>
            <p:cNvCxnSpPr>
              <a:cxnSpLocks/>
            </p:cNvCxnSpPr>
            <p:nvPr userDrawn="1"/>
          </p:nvCxnSpPr>
          <p:spPr>
            <a:xfrm>
              <a:off x="3779837" y="4906787"/>
              <a:ext cx="0" cy="5188769"/>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590550" y="5596634"/>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2FA685C1-DB4D-4F94-90C2-E64E0608C563}"/>
              </a:ext>
            </a:extLst>
          </p:cNvPr>
          <p:cNvSpPr txBox="1"/>
          <p:nvPr userDrawn="1"/>
        </p:nvSpPr>
        <p:spPr>
          <a:xfrm>
            <a:off x="590550" y="5923721"/>
            <a:ext cx="2998066" cy="4171833"/>
          </a:xfrm>
          <a:prstGeom prst="rect">
            <a:avLst/>
          </a:prstGeom>
          <a:noFill/>
        </p:spPr>
        <p:txBody>
          <a:bodyPr wrap="square" rtlCol="0">
            <a:normAutofit fontScale="85000" lnSpcReduction="10000"/>
          </a:bodyPr>
          <a:lstStyle/>
          <a:p>
            <a:pPr algn="ctr"/>
            <a:r>
              <a:rPr lang="en-GB" sz="4000" dirty="0">
                <a:solidFill>
                  <a:srgbClr val="FF0000"/>
                </a:solidFill>
                <a:latin typeface="Ink Free" panose="03080402000500000000" pitchFamily="66" charset="0"/>
              </a:rPr>
              <a:t>Edit this list of behaviours and attitudes to be avoided on the master so that it applies to all slides</a:t>
            </a:r>
          </a:p>
        </p:txBody>
      </p:sp>
      <p:sp>
        <p:nvSpPr>
          <p:cNvPr id="30" name="TextBox 29">
            <a:extLst>
              <a:ext uri="{FF2B5EF4-FFF2-40B4-BE49-F238E27FC236}">
                <a16:creationId xmlns:a16="http://schemas.microsoft.com/office/drawing/2014/main" id="{85B36A4B-D6A6-4AB1-BB8C-5FE73B9DD86B}"/>
              </a:ext>
            </a:extLst>
          </p:cNvPr>
          <p:cNvSpPr txBox="1"/>
          <p:nvPr userDrawn="1"/>
        </p:nvSpPr>
        <p:spPr>
          <a:xfrm>
            <a:off x="4028149" y="5917094"/>
            <a:ext cx="2998066" cy="4171833"/>
          </a:xfrm>
          <a:prstGeom prst="rect">
            <a:avLst/>
          </a:prstGeom>
          <a:noFill/>
        </p:spPr>
        <p:txBody>
          <a:bodyPr wrap="square" rtlCol="0">
            <a:normAutofit fontScale="85000" lnSpcReduction="10000"/>
          </a:bodyPr>
          <a:lstStyle/>
          <a:p>
            <a:pPr algn="ctr"/>
            <a:r>
              <a:rPr lang="en-GB" sz="4000" dirty="0">
                <a:solidFill>
                  <a:schemeClr val="accent6"/>
                </a:solidFill>
                <a:latin typeface="Ink Free" panose="03080402000500000000" pitchFamily="66" charset="0"/>
              </a:rPr>
              <a:t>Edit this list of behaviours and attitudes to be encouraged on the master so that it applies to all slides</a:t>
            </a:r>
          </a:p>
        </p:txBody>
      </p:sp>
    </p:spTree>
    <p:extLst>
      <p:ext uri="{BB962C8B-B14F-4D97-AF65-F5344CB8AC3E}">
        <p14:creationId xmlns:p14="http://schemas.microsoft.com/office/powerpoint/2010/main" val="332501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75A1A9-6B57-4E58-8BC4-90B0968C6D95}"/>
              </a:ext>
            </a:extLst>
          </p:cNvPr>
          <p:cNvSpPr txBox="1"/>
          <p:nvPr userDrawn="1"/>
        </p:nvSpPr>
        <p:spPr>
          <a:xfrm>
            <a:off x="357810" y="848140"/>
            <a:ext cx="6864626" cy="9382538"/>
          </a:xfrm>
          <a:prstGeom prst="rect">
            <a:avLst/>
          </a:prstGeom>
          <a:noFill/>
        </p:spPr>
        <p:txBody>
          <a:bodyPr wrap="square" rtlCol="0">
            <a:normAutofit fontScale="70000" lnSpcReduction="20000"/>
          </a:bodyPr>
          <a:lstStyle/>
          <a:p>
            <a:pPr algn="ctr"/>
            <a:r>
              <a:rPr lang="en-GB" sz="4000" b="1" dirty="0">
                <a:solidFill>
                  <a:schemeClr val="accent5"/>
                </a:solidFill>
                <a:latin typeface="Ink Free" panose="03080402000500000000" pitchFamily="66" charset="0"/>
              </a:rPr>
              <a:t>Guidance on using this climate tracking Virtual Flip Chart</a:t>
            </a:r>
          </a:p>
          <a:p>
            <a:pPr algn="ctr"/>
            <a:endParaRPr lang="en-GB" sz="4000" dirty="0">
              <a:solidFill>
                <a:schemeClr val="accent5"/>
              </a:solidFill>
              <a:latin typeface="Ink Free" panose="03080402000500000000" pitchFamily="66" charset="0"/>
            </a:endParaRPr>
          </a:p>
          <a:p>
            <a:pPr algn="ctr"/>
            <a:r>
              <a:rPr lang="en-GB" sz="4000" dirty="0">
                <a:solidFill>
                  <a:schemeClr val="accent5"/>
                </a:solidFill>
                <a:latin typeface="Ink Free" panose="03080402000500000000" pitchFamily="66" charset="0"/>
              </a:rPr>
              <a:t>This tracker consists of multiple identical slides with the indicator needle in progressively different positions. </a:t>
            </a:r>
          </a:p>
          <a:p>
            <a:pPr algn="ctr"/>
            <a:endParaRPr lang="en-GB" sz="4000" dirty="0">
              <a:solidFill>
                <a:schemeClr val="accent5"/>
              </a:solidFill>
              <a:latin typeface="Ink Free" panose="03080402000500000000" pitchFamily="66" charset="0"/>
            </a:endParaRPr>
          </a:p>
          <a:p>
            <a:pPr algn="ctr"/>
            <a:r>
              <a:rPr lang="en-GB" sz="4000" dirty="0">
                <a:solidFill>
                  <a:schemeClr val="accent5"/>
                </a:solidFill>
                <a:latin typeface="Ink Free" panose="03080402000500000000" pitchFamily="66" charset="0"/>
              </a:rPr>
              <a:t>When loaded as a Virtual Flipchart the easiest way to control the pointer position is to click the Reading View window and scroll the mouse wheel (or its trackpad equivalent). The pointer will appear to move as you do so. </a:t>
            </a:r>
          </a:p>
          <a:p>
            <a:pPr algn="ctr"/>
            <a:endParaRPr lang="en-GB" sz="4000" dirty="0">
              <a:solidFill>
                <a:schemeClr val="accent5"/>
              </a:solidFill>
              <a:latin typeface="Ink Free" panose="03080402000500000000" pitchFamily="66" charset="0"/>
            </a:endParaRPr>
          </a:p>
          <a:p>
            <a:pPr algn="ctr"/>
            <a:r>
              <a:rPr lang="en-GB" sz="4000" dirty="0">
                <a:solidFill>
                  <a:schemeClr val="accent5"/>
                </a:solidFill>
                <a:latin typeface="Ink Free" panose="03080402000500000000" pitchFamily="66" charset="0"/>
              </a:rPr>
              <a:t>This gives the facilitator the opportunity to passively reflect back their current interpretation of the climate of the meeting and allow the participants to adjust themselves or ask for a time-out</a:t>
            </a:r>
          </a:p>
          <a:p>
            <a:pPr algn="ctr"/>
            <a:endParaRPr lang="en-GB" sz="4000" dirty="0">
              <a:solidFill>
                <a:schemeClr val="accent5"/>
              </a:solidFill>
              <a:latin typeface="Ink Free" panose="03080402000500000000" pitchFamily="66" charset="0"/>
            </a:endParaRPr>
          </a:p>
          <a:p>
            <a:pPr algn="ctr"/>
            <a:r>
              <a:rPr lang="en-GB" sz="4000" dirty="0">
                <a:solidFill>
                  <a:schemeClr val="accent5"/>
                </a:solidFill>
                <a:latin typeface="Ink Free" panose="03080402000500000000" pitchFamily="66" charset="0"/>
              </a:rPr>
              <a:t>If you see this screen or the black end screen you have scrolled too far.</a:t>
            </a:r>
          </a:p>
          <a:p>
            <a:pPr algn="ctr"/>
            <a:endParaRPr lang="en-GB" sz="4000" dirty="0">
              <a:solidFill>
                <a:schemeClr val="accent5"/>
              </a:solidFill>
              <a:latin typeface="Ink Free" panose="03080402000500000000" pitchFamily="66" charset="0"/>
            </a:endParaRPr>
          </a:p>
          <a:p>
            <a:pPr algn="ctr"/>
            <a:r>
              <a:rPr lang="en-GB" sz="4000" dirty="0">
                <a:solidFill>
                  <a:schemeClr val="accent5"/>
                </a:solidFill>
                <a:latin typeface="Ink Free" panose="03080402000500000000" pitchFamily="66" charset="0"/>
              </a:rPr>
              <a:t>The slides have been designed so the facilitator can add custom lists of attitudes and behaviours in the master. Ideally these will be developed with the team.</a:t>
            </a:r>
          </a:p>
          <a:p>
            <a:pPr algn="ctr"/>
            <a:endParaRPr lang="en-GB" sz="4000" dirty="0">
              <a:solidFill>
                <a:schemeClr val="accent5"/>
              </a:solidFill>
              <a:latin typeface="Ink Free" panose="03080402000500000000" pitchFamily="66" charset="0"/>
            </a:endParaRPr>
          </a:p>
          <a:p>
            <a:pPr algn="ctr"/>
            <a:endParaRPr lang="en-GB" sz="4000" dirty="0">
              <a:solidFill>
                <a:schemeClr val="accent5"/>
              </a:solidFill>
              <a:latin typeface="Ink Free" panose="03080402000500000000" pitchFamily="66" charset="0"/>
            </a:endParaRPr>
          </a:p>
        </p:txBody>
      </p:sp>
    </p:spTree>
    <p:extLst>
      <p:ext uri="{BB962C8B-B14F-4D97-AF65-F5344CB8AC3E}">
        <p14:creationId xmlns:p14="http://schemas.microsoft.com/office/powerpoint/2010/main" val="9842418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725" r:id="rId1"/>
    <p:sldLayoutId id="2147483728" r:id="rId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4673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4D1D2678-F660-4CC3-A74B-088A414370CA}"/>
              </a:ext>
            </a:extLst>
          </p:cNvPr>
          <p:cNvGrpSpPr>
            <a:grpSpLocks noChangeAspect="1"/>
          </p:cNvGrpSpPr>
          <p:nvPr/>
        </p:nvGrpSpPr>
        <p:grpSpPr bwMode="auto">
          <a:xfrm rot="5400000">
            <a:off x="3001679" y="1042407"/>
            <a:ext cx="1570320" cy="6361058"/>
            <a:chOff x="4796" y="1525"/>
            <a:chExt cx="96" cy="1815"/>
          </a:xfrm>
        </p:grpSpPr>
        <p:sp>
          <p:nvSpPr>
            <p:cNvPr id="5" name="Oval 31">
              <a:extLst>
                <a:ext uri="{FF2B5EF4-FFF2-40B4-BE49-F238E27FC236}">
                  <a16:creationId xmlns:a16="http://schemas.microsoft.com/office/drawing/2014/main" id="{14317954-5EF0-484E-BB3A-0AC4879F585F}"/>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63B5A223-2265-4A99-8646-52B363598D91}"/>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7AD7E6F4-2B88-4DE0-8AC2-5D3DCF955474}"/>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14B7183-5B54-448D-8C4B-E73597931A69}"/>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1012001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0A2DCA-2168-479C-BEA8-B739C8D028EA}"/>
              </a:ext>
            </a:extLst>
          </p:cNvPr>
          <p:cNvSpPr/>
          <p:nvPr/>
        </p:nvSpPr>
        <p:spPr>
          <a:xfrm>
            <a:off x="0" y="0"/>
            <a:ext cx="7559675" cy="1079976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532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4D1D2678-F660-4CC3-A74B-088A414370CA}"/>
              </a:ext>
            </a:extLst>
          </p:cNvPr>
          <p:cNvGrpSpPr>
            <a:grpSpLocks noChangeAspect="1"/>
          </p:cNvGrpSpPr>
          <p:nvPr/>
        </p:nvGrpSpPr>
        <p:grpSpPr bwMode="auto">
          <a:xfrm rot="16200000">
            <a:off x="3001679" y="1042407"/>
            <a:ext cx="1570320" cy="6361058"/>
            <a:chOff x="4796" y="1525"/>
            <a:chExt cx="96" cy="1815"/>
          </a:xfrm>
        </p:grpSpPr>
        <p:sp>
          <p:nvSpPr>
            <p:cNvPr id="5" name="Oval 31">
              <a:extLst>
                <a:ext uri="{FF2B5EF4-FFF2-40B4-BE49-F238E27FC236}">
                  <a16:creationId xmlns:a16="http://schemas.microsoft.com/office/drawing/2014/main" id="{14317954-5EF0-484E-BB3A-0AC4879F585F}"/>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63B5A223-2265-4A99-8646-52B363598D91}"/>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7AD7E6F4-2B88-4DE0-8AC2-5D3DCF955474}"/>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14B7183-5B54-448D-8C4B-E73597931A69}"/>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762100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4D1D2678-F660-4CC3-A74B-088A414370CA}"/>
              </a:ext>
            </a:extLst>
          </p:cNvPr>
          <p:cNvGrpSpPr>
            <a:grpSpLocks noChangeAspect="1"/>
          </p:cNvGrpSpPr>
          <p:nvPr/>
        </p:nvGrpSpPr>
        <p:grpSpPr bwMode="auto">
          <a:xfrm rot="17675554">
            <a:off x="3001679" y="1042407"/>
            <a:ext cx="1570320" cy="6361058"/>
            <a:chOff x="4796" y="1525"/>
            <a:chExt cx="96" cy="1815"/>
          </a:xfrm>
        </p:grpSpPr>
        <p:sp>
          <p:nvSpPr>
            <p:cNvPr id="5" name="Oval 31">
              <a:extLst>
                <a:ext uri="{FF2B5EF4-FFF2-40B4-BE49-F238E27FC236}">
                  <a16:creationId xmlns:a16="http://schemas.microsoft.com/office/drawing/2014/main" id="{14317954-5EF0-484E-BB3A-0AC4879F585F}"/>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63B5A223-2265-4A99-8646-52B363598D91}"/>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7AD7E6F4-2B88-4DE0-8AC2-5D3DCF955474}"/>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14B7183-5B54-448D-8C4B-E73597931A69}"/>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710263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4D1D2678-F660-4CC3-A74B-088A414370CA}"/>
              </a:ext>
            </a:extLst>
          </p:cNvPr>
          <p:cNvGrpSpPr>
            <a:grpSpLocks noChangeAspect="1"/>
          </p:cNvGrpSpPr>
          <p:nvPr/>
        </p:nvGrpSpPr>
        <p:grpSpPr bwMode="auto">
          <a:xfrm rot="19015841">
            <a:off x="3001679" y="1042407"/>
            <a:ext cx="1570320" cy="6361058"/>
            <a:chOff x="4796" y="1525"/>
            <a:chExt cx="96" cy="1815"/>
          </a:xfrm>
        </p:grpSpPr>
        <p:sp>
          <p:nvSpPr>
            <p:cNvPr id="5" name="Oval 31">
              <a:extLst>
                <a:ext uri="{FF2B5EF4-FFF2-40B4-BE49-F238E27FC236}">
                  <a16:creationId xmlns:a16="http://schemas.microsoft.com/office/drawing/2014/main" id="{14317954-5EF0-484E-BB3A-0AC4879F585F}"/>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63B5A223-2265-4A99-8646-52B363598D91}"/>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7AD7E6F4-2B88-4DE0-8AC2-5D3DCF955474}"/>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14B7183-5B54-448D-8C4B-E73597931A69}"/>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775206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4D1D2678-F660-4CC3-A74B-088A414370CA}"/>
              </a:ext>
            </a:extLst>
          </p:cNvPr>
          <p:cNvGrpSpPr>
            <a:grpSpLocks noChangeAspect="1"/>
          </p:cNvGrpSpPr>
          <p:nvPr/>
        </p:nvGrpSpPr>
        <p:grpSpPr bwMode="auto">
          <a:xfrm rot="20339441">
            <a:off x="3001679" y="1042407"/>
            <a:ext cx="1570320" cy="6361058"/>
            <a:chOff x="4796" y="1525"/>
            <a:chExt cx="96" cy="1815"/>
          </a:xfrm>
        </p:grpSpPr>
        <p:sp>
          <p:nvSpPr>
            <p:cNvPr id="5" name="Oval 31">
              <a:extLst>
                <a:ext uri="{FF2B5EF4-FFF2-40B4-BE49-F238E27FC236}">
                  <a16:creationId xmlns:a16="http://schemas.microsoft.com/office/drawing/2014/main" id="{14317954-5EF0-484E-BB3A-0AC4879F585F}"/>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63B5A223-2265-4A99-8646-52B363598D91}"/>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7AD7E6F4-2B88-4DE0-8AC2-5D3DCF955474}"/>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14B7183-5B54-448D-8C4B-E73597931A69}"/>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118724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4D1D2678-F660-4CC3-A74B-088A414370CA}"/>
              </a:ext>
            </a:extLst>
          </p:cNvPr>
          <p:cNvGrpSpPr>
            <a:grpSpLocks noChangeAspect="1"/>
          </p:cNvGrpSpPr>
          <p:nvPr/>
        </p:nvGrpSpPr>
        <p:grpSpPr bwMode="auto">
          <a:xfrm>
            <a:off x="3001679" y="1042407"/>
            <a:ext cx="1570320" cy="6361058"/>
            <a:chOff x="4796" y="1525"/>
            <a:chExt cx="96" cy="1815"/>
          </a:xfrm>
        </p:grpSpPr>
        <p:sp>
          <p:nvSpPr>
            <p:cNvPr id="5" name="Oval 31">
              <a:extLst>
                <a:ext uri="{FF2B5EF4-FFF2-40B4-BE49-F238E27FC236}">
                  <a16:creationId xmlns:a16="http://schemas.microsoft.com/office/drawing/2014/main" id="{14317954-5EF0-484E-BB3A-0AC4879F585F}"/>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63B5A223-2265-4A99-8646-52B363598D91}"/>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7AD7E6F4-2B88-4DE0-8AC2-5D3DCF955474}"/>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14B7183-5B54-448D-8C4B-E73597931A69}"/>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1648745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4D1D2678-F660-4CC3-A74B-088A414370CA}"/>
              </a:ext>
            </a:extLst>
          </p:cNvPr>
          <p:cNvGrpSpPr>
            <a:grpSpLocks noChangeAspect="1"/>
          </p:cNvGrpSpPr>
          <p:nvPr/>
        </p:nvGrpSpPr>
        <p:grpSpPr bwMode="auto">
          <a:xfrm rot="1477132">
            <a:off x="3001679" y="1042407"/>
            <a:ext cx="1570320" cy="6361058"/>
            <a:chOff x="4796" y="1525"/>
            <a:chExt cx="96" cy="1815"/>
          </a:xfrm>
        </p:grpSpPr>
        <p:sp>
          <p:nvSpPr>
            <p:cNvPr id="5" name="Oval 31">
              <a:extLst>
                <a:ext uri="{FF2B5EF4-FFF2-40B4-BE49-F238E27FC236}">
                  <a16:creationId xmlns:a16="http://schemas.microsoft.com/office/drawing/2014/main" id="{14317954-5EF0-484E-BB3A-0AC4879F585F}"/>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63B5A223-2265-4A99-8646-52B363598D91}"/>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7AD7E6F4-2B88-4DE0-8AC2-5D3DCF955474}"/>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14B7183-5B54-448D-8C4B-E73597931A69}"/>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116210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4D1D2678-F660-4CC3-A74B-088A414370CA}"/>
              </a:ext>
            </a:extLst>
          </p:cNvPr>
          <p:cNvGrpSpPr>
            <a:grpSpLocks noChangeAspect="1"/>
          </p:cNvGrpSpPr>
          <p:nvPr/>
        </p:nvGrpSpPr>
        <p:grpSpPr bwMode="auto">
          <a:xfrm rot="2834141">
            <a:off x="3001679" y="1042407"/>
            <a:ext cx="1570320" cy="6361058"/>
            <a:chOff x="4796" y="1525"/>
            <a:chExt cx="96" cy="1815"/>
          </a:xfrm>
        </p:grpSpPr>
        <p:sp>
          <p:nvSpPr>
            <p:cNvPr id="5" name="Oval 31">
              <a:extLst>
                <a:ext uri="{FF2B5EF4-FFF2-40B4-BE49-F238E27FC236}">
                  <a16:creationId xmlns:a16="http://schemas.microsoft.com/office/drawing/2014/main" id="{14317954-5EF0-484E-BB3A-0AC4879F585F}"/>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63B5A223-2265-4A99-8646-52B363598D91}"/>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7AD7E6F4-2B88-4DE0-8AC2-5D3DCF955474}"/>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14B7183-5B54-448D-8C4B-E73597931A69}"/>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152882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0">
            <a:extLst>
              <a:ext uri="{FF2B5EF4-FFF2-40B4-BE49-F238E27FC236}">
                <a16:creationId xmlns:a16="http://schemas.microsoft.com/office/drawing/2014/main" id="{4D1D2678-F660-4CC3-A74B-088A414370CA}"/>
              </a:ext>
            </a:extLst>
          </p:cNvPr>
          <p:cNvGrpSpPr>
            <a:grpSpLocks noChangeAspect="1"/>
          </p:cNvGrpSpPr>
          <p:nvPr/>
        </p:nvGrpSpPr>
        <p:grpSpPr bwMode="auto">
          <a:xfrm rot="4077444">
            <a:off x="3001679" y="1042407"/>
            <a:ext cx="1570320" cy="6361058"/>
            <a:chOff x="4796" y="1525"/>
            <a:chExt cx="96" cy="1815"/>
          </a:xfrm>
        </p:grpSpPr>
        <p:sp>
          <p:nvSpPr>
            <p:cNvPr id="5" name="Oval 31">
              <a:extLst>
                <a:ext uri="{FF2B5EF4-FFF2-40B4-BE49-F238E27FC236}">
                  <a16:creationId xmlns:a16="http://schemas.microsoft.com/office/drawing/2014/main" id="{14317954-5EF0-484E-BB3A-0AC4879F585F}"/>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6" name="AutoShape 32">
              <a:extLst>
                <a:ext uri="{FF2B5EF4-FFF2-40B4-BE49-F238E27FC236}">
                  <a16:creationId xmlns:a16="http://schemas.microsoft.com/office/drawing/2014/main" id="{63B5A223-2265-4A99-8646-52B363598D91}"/>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7" name="AutoShape 33">
              <a:extLst>
                <a:ext uri="{FF2B5EF4-FFF2-40B4-BE49-F238E27FC236}">
                  <a16:creationId xmlns:a16="http://schemas.microsoft.com/office/drawing/2014/main" id="{7AD7E6F4-2B88-4DE0-8AC2-5D3DCF955474}"/>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8" name="Oval 7">
            <a:extLst>
              <a:ext uri="{FF2B5EF4-FFF2-40B4-BE49-F238E27FC236}">
                <a16:creationId xmlns:a16="http://schemas.microsoft.com/office/drawing/2014/main" id="{214B7183-5B54-448D-8C4B-E73597931A69}"/>
              </a:ext>
            </a:extLst>
          </p:cNvPr>
          <p:cNvSpPr>
            <a:spLocks noChangeAspect="1"/>
          </p:cNvSpPr>
          <p:nvPr/>
        </p:nvSpPr>
        <p:spPr bwMode="auto">
          <a:xfrm>
            <a:off x="2897174" y="3326740"/>
            <a:ext cx="1775212" cy="17753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20789830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4989</TotalTime>
  <Words>0</Words>
  <Application>Microsoft Office PowerPoint</Application>
  <PresentationFormat>Custom</PresentationFormat>
  <Paragraphs>0</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Impact</vt:lpstr>
      <vt:lpstr>Ink Free</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75</cp:revision>
  <dcterms:created xsi:type="dcterms:W3CDTF">2021-03-08T20:33:27Z</dcterms:created>
  <dcterms:modified xsi:type="dcterms:W3CDTF">2021-04-10T14:43:32Z</dcterms:modified>
</cp:coreProperties>
</file>