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70" r:id="rId3"/>
    <p:sldId id="271" r:id="rId4"/>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70"/>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8A2A2"/>
    <a:srgbClr val="CC3232"/>
    <a:srgbClr val="FFE1E1"/>
    <a:srgbClr val="7A0000"/>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7" autoAdjust="0"/>
    <p:restoredTop sz="94646" autoAdjust="0"/>
  </p:normalViewPr>
  <p:slideViewPr>
    <p:cSldViewPr snapToGrid="0">
      <p:cViewPr varScale="1">
        <p:scale>
          <a:sx n="64" d="100"/>
          <a:sy n="64" d="100"/>
        </p:scale>
        <p:origin x="936"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4. Fishbone - 4M">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CE2A352E-C047-4C4B-85B5-FECDB67FDC34}"/>
              </a:ext>
            </a:extLst>
          </p:cNvPr>
          <p:cNvGrpSpPr/>
          <p:nvPr userDrawn="1"/>
        </p:nvGrpSpPr>
        <p:grpSpPr>
          <a:xfrm>
            <a:off x="429252" y="799597"/>
            <a:ext cx="6880085" cy="9444549"/>
            <a:chOff x="429252" y="799597"/>
            <a:chExt cx="6880085" cy="9444549"/>
          </a:xfrm>
        </p:grpSpPr>
        <p:sp>
          <p:nvSpPr>
            <p:cNvPr id="5" name="TextBox 4">
              <a:extLst>
                <a:ext uri="{FF2B5EF4-FFF2-40B4-BE49-F238E27FC236}">
                  <a16:creationId xmlns:a16="http://schemas.microsoft.com/office/drawing/2014/main" id="{972035C5-DA94-451C-BE4D-CD9C6AE52E29}"/>
                </a:ext>
              </a:extLst>
            </p:cNvPr>
            <p:cNvSpPr txBox="1"/>
            <p:nvPr userDrawn="1"/>
          </p:nvSpPr>
          <p:spPr>
            <a:xfrm>
              <a:off x="429252" y="799597"/>
              <a:ext cx="2486532"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Materials</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3345378" y="808944"/>
              <a:ext cx="2722852"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Manpower</a:t>
              </a:r>
            </a:p>
          </p:txBody>
        </p:sp>
        <p:sp>
          <p:nvSpPr>
            <p:cNvPr id="12" name="TextBox 11">
              <a:extLst>
                <a:ext uri="{FF2B5EF4-FFF2-40B4-BE49-F238E27FC236}">
                  <a16:creationId xmlns:a16="http://schemas.microsoft.com/office/drawing/2014/main" id="{E9C19794-870E-4B19-A58B-E8BEA3D1F33D}"/>
                </a:ext>
              </a:extLst>
            </p:cNvPr>
            <p:cNvSpPr txBox="1"/>
            <p:nvPr userDrawn="1"/>
          </p:nvSpPr>
          <p:spPr>
            <a:xfrm>
              <a:off x="429252" y="9629695"/>
              <a:ext cx="2486532"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Machinery</a:t>
              </a:r>
            </a:p>
          </p:txBody>
        </p:sp>
        <p:sp>
          <p:nvSpPr>
            <p:cNvPr id="13" name="TextBox 12">
              <a:extLst>
                <a:ext uri="{FF2B5EF4-FFF2-40B4-BE49-F238E27FC236}">
                  <a16:creationId xmlns:a16="http://schemas.microsoft.com/office/drawing/2014/main" id="{D11387B9-E638-4E6C-A19D-83AE471DE916}"/>
                </a:ext>
              </a:extLst>
            </p:cNvPr>
            <p:cNvSpPr txBox="1"/>
            <p:nvPr userDrawn="1"/>
          </p:nvSpPr>
          <p:spPr>
            <a:xfrm>
              <a:off x="3107006" y="9659371"/>
              <a:ext cx="2722852"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Method</a:t>
              </a:r>
            </a:p>
          </p:txBody>
        </p:sp>
        <p:cxnSp>
          <p:nvCxnSpPr>
            <p:cNvPr id="14" name="Straight Connector 13">
              <a:extLst>
                <a:ext uri="{FF2B5EF4-FFF2-40B4-BE49-F238E27FC236}">
                  <a16:creationId xmlns:a16="http://schemas.microsoft.com/office/drawing/2014/main" id="{975F1B11-BC17-4AAB-BD34-6EF8C64E8BA5}"/>
                </a:ext>
              </a:extLst>
            </p:cNvPr>
            <p:cNvCxnSpPr>
              <a:cxnSpLocks/>
            </p:cNvCxnSpPr>
            <p:nvPr userDrawn="1"/>
          </p:nvCxnSpPr>
          <p:spPr>
            <a:xfrm>
              <a:off x="678967" y="5481594"/>
              <a:ext cx="5030572" cy="0"/>
            </a:xfrm>
            <a:prstGeom prst="line">
              <a:avLst/>
            </a:pr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7" name="Group 6">
              <a:extLst>
                <a:ext uri="{FF2B5EF4-FFF2-40B4-BE49-F238E27FC236}">
                  <a16:creationId xmlns:a16="http://schemas.microsoft.com/office/drawing/2014/main" id="{C6008C99-E4D7-4F5C-B409-AA7EE83C1CBA}"/>
                </a:ext>
              </a:extLst>
            </p:cNvPr>
            <p:cNvGrpSpPr/>
            <p:nvPr userDrawn="1"/>
          </p:nvGrpSpPr>
          <p:grpSpPr>
            <a:xfrm>
              <a:off x="875899" y="1357165"/>
              <a:ext cx="4774181" cy="4129236"/>
              <a:chOff x="875899" y="1357165"/>
              <a:chExt cx="4774181" cy="4129236"/>
            </a:xfrm>
          </p:grpSpPr>
          <p:sp>
            <p:nvSpPr>
              <p:cNvPr id="2" name="Freeform: Shape 1">
                <a:extLst>
                  <a:ext uri="{FF2B5EF4-FFF2-40B4-BE49-F238E27FC236}">
                    <a16:creationId xmlns:a16="http://schemas.microsoft.com/office/drawing/2014/main" id="{6A74BCEF-939D-4804-A992-1A8C7FD68CF8}"/>
                  </a:ext>
                </a:extLst>
              </p:cNvPr>
              <p:cNvSpPr/>
              <p:nvPr userDrawn="1"/>
            </p:nvSpPr>
            <p:spPr>
              <a:xfrm>
                <a:off x="875899"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eform: Shape 15">
                <a:extLst>
                  <a:ext uri="{FF2B5EF4-FFF2-40B4-BE49-F238E27FC236}">
                    <a16:creationId xmlns:a16="http://schemas.microsoft.com/office/drawing/2014/main" id="{B4915822-5E91-49D7-A92E-3FFED36D1AD9}"/>
                  </a:ext>
                </a:extLst>
              </p:cNvPr>
              <p:cNvSpPr/>
              <p:nvPr userDrawn="1"/>
            </p:nvSpPr>
            <p:spPr>
              <a:xfrm>
                <a:off x="3763528"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id="{EA4EDA39-62D0-4C54-9109-1A164F20B389}"/>
                </a:ext>
              </a:extLst>
            </p:cNvPr>
            <p:cNvGrpSpPr/>
            <p:nvPr userDrawn="1"/>
          </p:nvGrpSpPr>
          <p:grpSpPr>
            <a:xfrm flipV="1">
              <a:off x="857974" y="5486401"/>
              <a:ext cx="4774181" cy="4129236"/>
              <a:chOff x="875899" y="1357165"/>
              <a:chExt cx="4774181" cy="4129236"/>
            </a:xfrm>
          </p:grpSpPr>
          <p:sp>
            <p:nvSpPr>
              <p:cNvPr id="18" name="Freeform: Shape 17">
                <a:extLst>
                  <a:ext uri="{FF2B5EF4-FFF2-40B4-BE49-F238E27FC236}">
                    <a16:creationId xmlns:a16="http://schemas.microsoft.com/office/drawing/2014/main" id="{F8D5612E-ABA6-4B9F-AE1F-57E41B9A9085}"/>
                  </a:ext>
                </a:extLst>
              </p:cNvPr>
              <p:cNvSpPr/>
              <p:nvPr userDrawn="1"/>
            </p:nvSpPr>
            <p:spPr>
              <a:xfrm>
                <a:off x="875899"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Shape 18">
                <a:extLst>
                  <a:ext uri="{FF2B5EF4-FFF2-40B4-BE49-F238E27FC236}">
                    <a16:creationId xmlns:a16="http://schemas.microsoft.com/office/drawing/2014/main" id="{E83F835C-CEE9-40C0-8843-10C18BF21211}"/>
                  </a:ext>
                </a:extLst>
              </p:cNvPr>
              <p:cNvSpPr/>
              <p:nvPr userDrawn="1"/>
            </p:nvSpPr>
            <p:spPr>
              <a:xfrm>
                <a:off x="3763528"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1" name="TextBox 20">
              <a:extLst>
                <a:ext uri="{FF2B5EF4-FFF2-40B4-BE49-F238E27FC236}">
                  <a16:creationId xmlns:a16="http://schemas.microsoft.com/office/drawing/2014/main" id="{2C9DAF5F-E620-4B14-9E96-49A0A14C0325}"/>
                </a:ext>
              </a:extLst>
            </p:cNvPr>
            <p:cNvSpPr txBox="1"/>
            <p:nvPr userDrawn="1"/>
          </p:nvSpPr>
          <p:spPr>
            <a:xfrm>
              <a:off x="5709539" y="3500047"/>
              <a:ext cx="1599798" cy="584775"/>
            </a:xfrm>
            <a:prstGeom prst="rect">
              <a:avLst/>
            </a:prstGeom>
            <a:noFill/>
          </p:spPr>
          <p:txBody>
            <a:bodyPr wrap="square" rtlCol="0">
              <a:spAutoFit/>
            </a:bodyPr>
            <a:lstStyle/>
            <a:p>
              <a:pPr algn="ctr"/>
              <a:r>
                <a:rPr lang="en-GB" sz="3200" b="1" dirty="0">
                  <a:solidFill>
                    <a:srgbClr val="C00000"/>
                  </a:solidFill>
                  <a:latin typeface="Ink Free" panose="03080402000500000000" pitchFamily="66" charset="0"/>
                </a:rPr>
                <a:t>Problem</a:t>
              </a:r>
            </a:p>
          </p:txBody>
        </p:sp>
      </p:grpSp>
      <p:sp>
        <p:nvSpPr>
          <p:cNvPr id="22" name="Content Placeholder 2">
            <a:extLst>
              <a:ext uri="{FF2B5EF4-FFF2-40B4-BE49-F238E27FC236}">
                <a16:creationId xmlns:a16="http://schemas.microsoft.com/office/drawing/2014/main" id="{DF256918-C985-44F8-9A3F-873938ACA0A0}"/>
              </a:ext>
            </a:extLst>
          </p:cNvPr>
          <p:cNvSpPr>
            <a:spLocks noGrp="1"/>
          </p:cNvSpPr>
          <p:nvPr>
            <p:ph idx="13" hasCustomPrompt="1"/>
          </p:nvPr>
        </p:nvSpPr>
        <p:spPr>
          <a:xfrm>
            <a:off x="5727463" y="4064732"/>
            <a:ext cx="1470187" cy="2894333"/>
          </a:xfrm>
          <a:noFill/>
          <a:ln w="76200">
            <a:solidFill>
              <a:srgbClr val="E8A2A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FF0000"/>
                </a:solidFill>
                <a:latin typeface="Ink Free" panose="03080402000500000000" pitchFamily="66" charset="0"/>
              </a:defRPr>
            </a:lvl1pPr>
          </a:lstStyle>
          <a:p>
            <a:pPr lvl="0"/>
            <a:r>
              <a:rPr lang="en-US" dirty="0"/>
              <a:t>Click to define the issue or impact</a:t>
            </a:r>
          </a:p>
        </p:txBody>
      </p:sp>
      <p:sp>
        <p:nvSpPr>
          <p:cNvPr id="3" name="Content Placeholder 2"/>
          <p:cNvSpPr>
            <a:spLocks noGrp="1"/>
          </p:cNvSpPr>
          <p:nvPr>
            <p:ph idx="1" hasCustomPrompt="1"/>
          </p:nvPr>
        </p:nvSpPr>
        <p:spPr>
          <a:xfrm>
            <a:off x="535130" y="1437453"/>
            <a:ext cx="2486533"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possible material issues and causes</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445612" y="1437453"/>
            <a:ext cx="2486533"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possible people related issues and causes</a:t>
            </a:r>
          </a:p>
        </p:txBody>
      </p:sp>
      <p:sp>
        <p:nvSpPr>
          <p:cNvPr id="10" name="Content Placeholder 2">
            <a:extLst>
              <a:ext uri="{FF2B5EF4-FFF2-40B4-BE49-F238E27FC236}">
                <a16:creationId xmlns:a16="http://schemas.microsoft.com/office/drawing/2014/main" id="{0FFD4876-73FD-4057-8DC2-2AB97F767AF3}"/>
              </a:ext>
            </a:extLst>
          </p:cNvPr>
          <p:cNvSpPr>
            <a:spLocks noGrp="1"/>
          </p:cNvSpPr>
          <p:nvPr>
            <p:ph idx="11" hasCustomPrompt="1"/>
          </p:nvPr>
        </p:nvSpPr>
        <p:spPr>
          <a:xfrm>
            <a:off x="534459" y="5689076"/>
            <a:ext cx="2486533" cy="3820333"/>
          </a:xfrm>
        </p:spPr>
        <p:txBody>
          <a:bodyPr anchor="b"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possible machinery/ equipment issues and causes</a:t>
            </a:r>
          </a:p>
        </p:txBody>
      </p:sp>
      <p:sp>
        <p:nvSpPr>
          <p:cNvPr id="11" name="Content Placeholder 2">
            <a:extLst>
              <a:ext uri="{FF2B5EF4-FFF2-40B4-BE49-F238E27FC236}">
                <a16:creationId xmlns:a16="http://schemas.microsoft.com/office/drawing/2014/main" id="{9463DA45-D3AD-4E76-9EBF-919125D091ED}"/>
              </a:ext>
            </a:extLst>
          </p:cNvPr>
          <p:cNvSpPr>
            <a:spLocks noGrp="1"/>
          </p:cNvSpPr>
          <p:nvPr>
            <p:ph idx="12" hasCustomPrompt="1"/>
          </p:nvPr>
        </p:nvSpPr>
        <p:spPr>
          <a:xfrm>
            <a:off x="3445611" y="5690849"/>
            <a:ext cx="2486533" cy="3820333"/>
          </a:xfrm>
        </p:spPr>
        <p:txBody>
          <a:bodyPr anchor="b"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possible issues and causes in methods, process and practice</a:t>
            </a:r>
          </a:p>
        </p:txBody>
      </p:sp>
    </p:spTree>
    <p:extLst>
      <p:ext uri="{BB962C8B-B14F-4D97-AF65-F5344CB8AC3E}">
        <p14:creationId xmlns:p14="http://schemas.microsoft.com/office/powerpoint/2010/main" val="148102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5. Fishbone - Free">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CE2A352E-C047-4C4B-85B5-FECDB67FDC34}"/>
              </a:ext>
            </a:extLst>
          </p:cNvPr>
          <p:cNvGrpSpPr/>
          <p:nvPr userDrawn="1"/>
        </p:nvGrpSpPr>
        <p:grpSpPr>
          <a:xfrm>
            <a:off x="678967" y="1357165"/>
            <a:ext cx="6630370" cy="8258472"/>
            <a:chOff x="678967" y="1357165"/>
            <a:chExt cx="6630370" cy="8258472"/>
          </a:xfrm>
        </p:grpSpPr>
        <p:cxnSp>
          <p:nvCxnSpPr>
            <p:cNvPr id="14" name="Straight Connector 13">
              <a:extLst>
                <a:ext uri="{FF2B5EF4-FFF2-40B4-BE49-F238E27FC236}">
                  <a16:creationId xmlns:a16="http://schemas.microsoft.com/office/drawing/2014/main" id="{975F1B11-BC17-4AAB-BD34-6EF8C64E8BA5}"/>
                </a:ext>
              </a:extLst>
            </p:cNvPr>
            <p:cNvCxnSpPr>
              <a:cxnSpLocks/>
            </p:cNvCxnSpPr>
            <p:nvPr userDrawn="1"/>
          </p:nvCxnSpPr>
          <p:spPr>
            <a:xfrm>
              <a:off x="678967" y="5481594"/>
              <a:ext cx="5030572" cy="0"/>
            </a:xfrm>
            <a:prstGeom prst="line">
              <a:avLst/>
            </a:pr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7" name="Group 6">
              <a:extLst>
                <a:ext uri="{FF2B5EF4-FFF2-40B4-BE49-F238E27FC236}">
                  <a16:creationId xmlns:a16="http://schemas.microsoft.com/office/drawing/2014/main" id="{C6008C99-E4D7-4F5C-B409-AA7EE83C1CBA}"/>
                </a:ext>
              </a:extLst>
            </p:cNvPr>
            <p:cNvGrpSpPr/>
            <p:nvPr userDrawn="1"/>
          </p:nvGrpSpPr>
          <p:grpSpPr>
            <a:xfrm>
              <a:off x="875899" y="1357165"/>
              <a:ext cx="4774181" cy="4129236"/>
              <a:chOff x="875899" y="1357165"/>
              <a:chExt cx="4774181" cy="4129236"/>
            </a:xfrm>
          </p:grpSpPr>
          <p:sp>
            <p:nvSpPr>
              <p:cNvPr id="2" name="Freeform: Shape 1">
                <a:extLst>
                  <a:ext uri="{FF2B5EF4-FFF2-40B4-BE49-F238E27FC236}">
                    <a16:creationId xmlns:a16="http://schemas.microsoft.com/office/drawing/2014/main" id="{6A74BCEF-939D-4804-A992-1A8C7FD68CF8}"/>
                  </a:ext>
                </a:extLst>
              </p:cNvPr>
              <p:cNvSpPr/>
              <p:nvPr userDrawn="1"/>
            </p:nvSpPr>
            <p:spPr>
              <a:xfrm>
                <a:off x="875899"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eform: Shape 15">
                <a:extLst>
                  <a:ext uri="{FF2B5EF4-FFF2-40B4-BE49-F238E27FC236}">
                    <a16:creationId xmlns:a16="http://schemas.microsoft.com/office/drawing/2014/main" id="{B4915822-5E91-49D7-A92E-3FFED36D1AD9}"/>
                  </a:ext>
                </a:extLst>
              </p:cNvPr>
              <p:cNvSpPr/>
              <p:nvPr userDrawn="1"/>
            </p:nvSpPr>
            <p:spPr>
              <a:xfrm>
                <a:off x="3763528"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id="{EA4EDA39-62D0-4C54-9109-1A164F20B389}"/>
                </a:ext>
              </a:extLst>
            </p:cNvPr>
            <p:cNvGrpSpPr/>
            <p:nvPr userDrawn="1"/>
          </p:nvGrpSpPr>
          <p:grpSpPr>
            <a:xfrm flipV="1">
              <a:off x="857974" y="5486401"/>
              <a:ext cx="4774181" cy="4129236"/>
              <a:chOff x="875899" y="1357165"/>
              <a:chExt cx="4774181" cy="4129236"/>
            </a:xfrm>
          </p:grpSpPr>
          <p:sp>
            <p:nvSpPr>
              <p:cNvPr id="18" name="Freeform: Shape 17">
                <a:extLst>
                  <a:ext uri="{FF2B5EF4-FFF2-40B4-BE49-F238E27FC236}">
                    <a16:creationId xmlns:a16="http://schemas.microsoft.com/office/drawing/2014/main" id="{F8D5612E-ABA6-4B9F-AE1F-57E41B9A9085}"/>
                  </a:ext>
                </a:extLst>
              </p:cNvPr>
              <p:cNvSpPr/>
              <p:nvPr userDrawn="1"/>
            </p:nvSpPr>
            <p:spPr>
              <a:xfrm>
                <a:off x="875899"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Shape 18">
                <a:extLst>
                  <a:ext uri="{FF2B5EF4-FFF2-40B4-BE49-F238E27FC236}">
                    <a16:creationId xmlns:a16="http://schemas.microsoft.com/office/drawing/2014/main" id="{E83F835C-CEE9-40C0-8843-10C18BF21211}"/>
                  </a:ext>
                </a:extLst>
              </p:cNvPr>
              <p:cNvSpPr/>
              <p:nvPr userDrawn="1"/>
            </p:nvSpPr>
            <p:spPr>
              <a:xfrm>
                <a:off x="3763528"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1" name="TextBox 20">
              <a:extLst>
                <a:ext uri="{FF2B5EF4-FFF2-40B4-BE49-F238E27FC236}">
                  <a16:creationId xmlns:a16="http://schemas.microsoft.com/office/drawing/2014/main" id="{2C9DAF5F-E620-4B14-9E96-49A0A14C0325}"/>
                </a:ext>
              </a:extLst>
            </p:cNvPr>
            <p:cNvSpPr txBox="1"/>
            <p:nvPr userDrawn="1"/>
          </p:nvSpPr>
          <p:spPr>
            <a:xfrm>
              <a:off x="5709539" y="3500047"/>
              <a:ext cx="1599798" cy="584775"/>
            </a:xfrm>
            <a:prstGeom prst="rect">
              <a:avLst/>
            </a:prstGeom>
            <a:noFill/>
          </p:spPr>
          <p:txBody>
            <a:bodyPr wrap="square" rtlCol="0">
              <a:spAutoFit/>
            </a:bodyPr>
            <a:lstStyle/>
            <a:p>
              <a:pPr algn="ctr"/>
              <a:r>
                <a:rPr lang="en-GB" sz="3200" b="1" dirty="0">
                  <a:solidFill>
                    <a:srgbClr val="C00000"/>
                  </a:solidFill>
                  <a:latin typeface="Ink Free" panose="03080402000500000000" pitchFamily="66" charset="0"/>
                </a:rPr>
                <a:t>Problem</a:t>
              </a:r>
            </a:p>
          </p:txBody>
        </p:sp>
      </p:grpSp>
      <p:sp>
        <p:nvSpPr>
          <p:cNvPr id="22" name="Content Placeholder 2">
            <a:extLst>
              <a:ext uri="{FF2B5EF4-FFF2-40B4-BE49-F238E27FC236}">
                <a16:creationId xmlns:a16="http://schemas.microsoft.com/office/drawing/2014/main" id="{DF256918-C985-44F8-9A3F-873938ACA0A0}"/>
              </a:ext>
            </a:extLst>
          </p:cNvPr>
          <p:cNvSpPr>
            <a:spLocks noGrp="1"/>
          </p:cNvSpPr>
          <p:nvPr>
            <p:ph idx="13"/>
          </p:nvPr>
        </p:nvSpPr>
        <p:spPr>
          <a:xfrm>
            <a:off x="5727463" y="4064732"/>
            <a:ext cx="1470187" cy="2894333"/>
          </a:xfrm>
          <a:noFill/>
          <a:ln w="76200">
            <a:solidFill>
              <a:srgbClr val="E8A2A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FF0000"/>
                </a:solidFill>
                <a:latin typeface="Ink Free" panose="03080402000500000000" pitchFamily="66" charset="0"/>
              </a:defRPr>
            </a:lvl1pPr>
          </a:lstStyle>
          <a:p>
            <a:pPr lvl="0"/>
            <a:r>
              <a:rPr lang="en-US" dirty="0"/>
              <a:t>Click to edit Master text styles</a:t>
            </a:r>
          </a:p>
        </p:txBody>
      </p:sp>
      <p:sp>
        <p:nvSpPr>
          <p:cNvPr id="3" name="Content Placeholder 2"/>
          <p:cNvSpPr>
            <a:spLocks noGrp="1"/>
          </p:cNvSpPr>
          <p:nvPr>
            <p:ph idx="1" hasCustomPrompt="1"/>
          </p:nvPr>
        </p:nvSpPr>
        <p:spPr>
          <a:xfrm>
            <a:off x="535130" y="1437453"/>
            <a:ext cx="2486533"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potential issues and causes that relate to the title above</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445612" y="1437453"/>
            <a:ext cx="2486533"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potential issues and causes that relate to the title above</a:t>
            </a:r>
          </a:p>
        </p:txBody>
      </p:sp>
      <p:sp>
        <p:nvSpPr>
          <p:cNvPr id="10" name="Content Placeholder 2">
            <a:extLst>
              <a:ext uri="{FF2B5EF4-FFF2-40B4-BE49-F238E27FC236}">
                <a16:creationId xmlns:a16="http://schemas.microsoft.com/office/drawing/2014/main" id="{0FFD4876-73FD-4057-8DC2-2AB97F767AF3}"/>
              </a:ext>
            </a:extLst>
          </p:cNvPr>
          <p:cNvSpPr>
            <a:spLocks noGrp="1"/>
          </p:cNvSpPr>
          <p:nvPr>
            <p:ph idx="11" hasCustomPrompt="1"/>
          </p:nvPr>
        </p:nvSpPr>
        <p:spPr>
          <a:xfrm>
            <a:off x="534459" y="5689076"/>
            <a:ext cx="2486533" cy="3820333"/>
          </a:xfrm>
        </p:spPr>
        <p:txBody>
          <a:bodyPr anchor="b"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potential issues and causes that relate to the title below</a:t>
            </a:r>
          </a:p>
        </p:txBody>
      </p:sp>
      <p:sp>
        <p:nvSpPr>
          <p:cNvPr id="11" name="Content Placeholder 2">
            <a:extLst>
              <a:ext uri="{FF2B5EF4-FFF2-40B4-BE49-F238E27FC236}">
                <a16:creationId xmlns:a16="http://schemas.microsoft.com/office/drawing/2014/main" id="{9463DA45-D3AD-4E76-9EBF-919125D091ED}"/>
              </a:ext>
            </a:extLst>
          </p:cNvPr>
          <p:cNvSpPr>
            <a:spLocks noGrp="1"/>
          </p:cNvSpPr>
          <p:nvPr>
            <p:ph idx="12" hasCustomPrompt="1"/>
          </p:nvPr>
        </p:nvSpPr>
        <p:spPr>
          <a:xfrm>
            <a:off x="3445611" y="5690849"/>
            <a:ext cx="2486533" cy="3820333"/>
          </a:xfrm>
        </p:spPr>
        <p:txBody>
          <a:bodyPr anchor="b"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marL="0" marR="0" lvl="0" indent="0" algn="l" defTabSz="755934" rtl="0" eaLnBrk="1" fontAlgn="auto" latinLnBrk="0" hangingPunct="1">
              <a:lnSpc>
                <a:spcPct val="90000"/>
              </a:lnSpc>
              <a:spcBef>
                <a:spcPts val="0"/>
              </a:spcBef>
              <a:spcAft>
                <a:spcPts val="1200"/>
              </a:spcAft>
              <a:buClr>
                <a:schemeClr val="accent1">
                  <a:lumMod val="50000"/>
                </a:schemeClr>
              </a:buClr>
              <a:buSzTx/>
              <a:buFont typeface="Ink Free" panose="03080402000500000000" pitchFamily="66" charset="0"/>
              <a:buNone/>
              <a:tabLst/>
              <a:defRPr/>
            </a:pPr>
            <a:r>
              <a:rPr lang="en-US" dirty="0"/>
              <a:t>Click to add potential issues and causes that relate to the title below</a:t>
            </a:r>
          </a:p>
        </p:txBody>
      </p:sp>
      <p:sp>
        <p:nvSpPr>
          <p:cNvPr id="20" name="Content Placeholder 2">
            <a:extLst>
              <a:ext uri="{FF2B5EF4-FFF2-40B4-BE49-F238E27FC236}">
                <a16:creationId xmlns:a16="http://schemas.microsoft.com/office/drawing/2014/main" id="{9EC1BB12-D09B-4D77-85E0-D3F1A3DF1CAE}"/>
              </a:ext>
            </a:extLst>
          </p:cNvPr>
          <p:cNvSpPr>
            <a:spLocks noGrp="1"/>
          </p:cNvSpPr>
          <p:nvPr>
            <p:ph idx="14" hasCustomPrompt="1"/>
          </p:nvPr>
        </p:nvSpPr>
        <p:spPr>
          <a:xfrm>
            <a:off x="706502" y="9711216"/>
            <a:ext cx="2893346" cy="421554"/>
          </a:xfrm>
        </p:spPr>
        <p:txBody>
          <a:bodyPr lIns="0" tIns="0" rIns="0" bIns="0" anchor="ctr"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b="1">
                <a:solidFill>
                  <a:schemeClr val="tx2"/>
                </a:solidFill>
              </a:defRPr>
            </a:lvl1pPr>
          </a:lstStyle>
          <a:p>
            <a:pPr lvl="0"/>
            <a:r>
              <a:rPr lang="en-US" dirty="0"/>
              <a:t>Click to title</a:t>
            </a:r>
          </a:p>
        </p:txBody>
      </p:sp>
      <p:sp>
        <p:nvSpPr>
          <p:cNvPr id="23" name="Content Placeholder 2">
            <a:extLst>
              <a:ext uri="{FF2B5EF4-FFF2-40B4-BE49-F238E27FC236}">
                <a16:creationId xmlns:a16="http://schemas.microsoft.com/office/drawing/2014/main" id="{B83A4A55-D26F-4287-BBD1-D2105822ECA0}"/>
              </a:ext>
            </a:extLst>
          </p:cNvPr>
          <p:cNvSpPr>
            <a:spLocks noGrp="1"/>
          </p:cNvSpPr>
          <p:nvPr>
            <p:ph idx="15" hasCustomPrompt="1"/>
          </p:nvPr>
        </p:nvSpPr>
        <p:spPr>
          <a:xfrm>
            <a:off x="3715515" y="9720436"/>
            <a:ext cx="2893346" cy="421554"/>
          </a:xfrm>
        </p:spPr>
        <p:txBody>
          <a:bodyPr lIns="0" tIns="0" rIns="0" bIns="0" anchor="ctr"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b="1">
                <a:solidFill>
                  <a:schemeClr val="tx2"/>
                </a:solidFill>
              </a:defRPr>
            </a:lvl1pPr>
          </a:lstStyle>
          <a:p>
            <a:pPr lvl="0"/>
            <a:r>
              <a:rPr lang="en-US" dirty="0"/>
              <a:t>Click to title</a:t>
            </a:r>
          </a:p>
        </p:txBody>
      </p:sp>
      <p:sp>
        <p:nvSpPr>
          <p:cNvPr id="24" name="Content Placeholder 2">
            <a:extLst>
              <a:ext uri="{FF2B5EF4-FFF2-40B4-BE49-F238E27FC236}">
                <a16:creationId xmlns:a16="http://schemas.microsoft.com/office/drawing/2014/main" id="{4B4AAF9D-6F30-406C-B0C7-8F296C1FDDD7}"/>
              </a:ext>
            </a:extLst>
          </p:cNvPr>
          <p:cNvSpPr>
            <a:spLocks noGrp="1"/>
          </p:cNvSpPr>
          <p:nvPr>
            <p:ph idx="16" hasCustomPrompt="1"/>
          </p:nvPr>
        </p:nvSpPr>
        <p:spPr>
          <a:xfrm>
            <a:off x="590835" y="872587"/>
            <a:ext cx="2893346" cy="421554"/>
          </a:xfrm>
        </p:spPr>
        <p:txBody>
          <a:bodyPr lIns="0" tIns="0" rIns="0" bIns="0" anchor="ctr"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b="1">
                <a:solidFill>
                  <a:schemeClr val="tx2"/>
                </a:solidFill>
              </a:defRPr>
            </a:lvl1pPr>
          </a:lstStyle>
          <a:p>
            <a:pPr lvl="0"/>
            <a:r>
              <a:rPr lang="en-US" dirty="0"/>
              <a:t>Click to title</a:t>
            </a:r>
          </a:p>
        </p:txBody>
      </p:sp>
      <p:sp>
        <p:nvSpPr>
          <p:cNvPr id="26" name="Content Placeholder 2">
            <a:extLst>
              <a:ext uri="{FF2B5EF4-FFF2-40B4-BE49-F238E27FC236}">
                <a16:creationId xmlns:a16="http://schemas.microsoft.com/office/drawing/2014/main" id="{250B92FC-58D4-4049-8F31-D86E62391608}"/>
              </a:ext>
            </a:extLst>
          </p:cNvPr>
          <p:cNvSpPr>
            <a:spLocks noGrp="1"/>
          </p:cNvSpPr>
          <p:nvPr>
            <p:ph idx="17" hasCustomPrompt="1"/>
          </p:nvPr>
        </p:nvSpPr>
        <p:spPr>
          <a:xfrm>
            <a:off x="3599848" y="881807"/>
            <a:ext cx="2893346" cy="421554"/>
          </a:xfrm>
        </p:spPr>
        <p:txBody>
          <a:bodyPr lIns="0" tIns="0" rIns="0" bIns="0" anchor="ctr"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b="1">
                <a:solidFill>
                  <a:schemeClr val="tx2"/>
                </a:solidFill>
              </a:defRPr>
            </a:lvl1pPr>
          </a:lstStyle>
          <a:p>
            <a:pPr lvl="0"/>
            <a:r>
              <a:rPr lang="en-US" dirty="0"/>
              <a:t>Click to title</a:t>
            </a:r>
          </a:p>
        </p:txBody>
      </p:sp>
    </p:spTree>
    <p:extLst>
      <p:ext uri="{BB962C8B-B14F-4D97-AF65-F5344CB8AC3E}">
        <p14:creationId xmlns:p14="http://schemas.microsoft.com/office/powerpoint/2010/main" val="680321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91" r:id="rId1"/>
    <p:sldLayoutId id="2147483692" r:id="rId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D200F78-2F11-4F99-8FF3-9880078AEAFD}"/>
              </a:ext>
            </a:extLst>
          </p:cNvPr>
          <p:cNvSpPr>
            <a:spLocks noGrp="1"/>
          </p:cNvSpPr>
          <p:nvPr>
            <p:ph idx="13"/>
          </p:nvPr>
        </p:nvSpPr>
        <p:spPr/>
        <p:txBody>
          <a:bodyPr/>
          <a:lstStyle/>
          <a:p>
            <a:endParaRPr lang="en-GB" dirty="0"/>
          </a:p>
        </p:txBody>
      </p:sp>
      <p:sp>
        <p:nvSpPr>
          <p:cNvPr id="5" name="Content Placeholder 4">
            <a:extLst>
              <a:ext uri="{FF2B5EF4-FFF2-40B4-BE49-F238E27FC236}">
                <a16:creationId xmlns:a16="http://schemas.microsoft.com/office/drawing/2014/main" id="{01F09D20-6C8F-4B88-AA8C-05B9E9194352}"/>
              </a:ext>
            </a:extLst>
          </p:cNvPr>
          <p:cNvSpPr>
            <a:spLocks noGrp="1"/>
          </p:cNvSpPr>
          <p:nvPr>
            <p:ph idx="1"/>
          </p:nvPr>
        </p:nvSpPr>
        <p:spPr/>
        <p:txBody>
          <a:bodyPr/>
          <a:lstStyle/>
          <a:p>
            <a:endParaRPr lang="en-GB"/>
          </a:p>
        </p:txBody>
      </p:sp>
      <p:sp>
        <p:nvSpPr>
          <p:cNvPr id="6" name="Content Placeholder 5">
            <a:extLst>
              <a:ext uri="{FF2B5EF4-FFF2-40B4-BE49-F238E27FC236}">
                <a16:creationId xmlns:a16="http://schemas.microsoft.com/office/drawing/2014/main" id="{FC814552-4B7C-4EAF-8811-DCC0E1028F82}"/>
              </a:ext>
            </a:extLst>
          </p:cNvPr>
          <p:cNvSpPr>
            <a:spLocks noGrp="1"/>
          </p:cNvSpPr>
          <p:nvPr>
            <p:ph idx="10"/>
          </p:nvPr>
        </p:nvSpPr>
        <p:spPr/>
        <p:txBody>
          <a:bodyPr/>
          <a:lstStyle/>
          <a:p>
            <a:endParaRPr lang="en-GB" dirty="0"/>
          </a:p>
        </p:txBody>
      </p:sp>
      <p:sp>
        <p:nvSpPr>
          <p:cNvPr id="7" name="Content Placeholder 6">
            <a:extLst>
              <a:ext uri="{FF2B5EF4-FFF2-40B4-BE49-F238E27FC236}">
                <a16:creationId xmlns:a16="http://schemas.microsoft.com/office/drawing/2014/main" id="{68B37B78-D7DC-4EEF-9072-100BA55201BA}"/>
              </a:ext>
            </a:extLst>
          </p:cNvPr>
          <p:cNvSpPr>
            <a:spLocks noGrp="1"/>
          </p:cNvSpPr>
          <p:nvPr>
            <p:ph idx="11"/>
          </p:nvPr>
        </p:nvSpPr>
        <p:spPr/>
        <p:txBody>
          <a:bodyPr/>
          <a:lstStyle/>
          <a:p>
            <a:endParaRPr lang="en-GB"/>
          </a:p>
        </p:txBody>
      </p:sp>
      <p:sp>
        <p:nvSpPr>
          <p:cNvPr id="8" name="Content Placeholder 7">
            <a:extLst>
              <a:ext uri="{FF2B5EF4-FFF2-40B4-BE49-F238E27FC236}">
                <a16:creationId xmlns:a16="http://schemas.microsoft.com/office/drawing/2014/main" id="{63448C88-4E7A-40A7-9682-CF48EC211EE1}"/>
              </a:ext>
            </a:extLst>
          </p:cNvPr>
          <p:cNvSpPr>
            <a:spLocks noGrp="1"/>
          </p:cNvSpPr>
          <p:nvPr>
            <p:ph idx="12"/>
          </p:nvPr>
        </p:nvSpPr>
        <p:spPr/>
        <p:txBody>
          <a:bodyPr/>
          <a:lstStyle/>
          <a:p>
            <a:endParaRPr lang="en-GB" dirty="0"/>
          </a:p>
        </p:txBody>
      </p:sp>
      <p:sp>
        <p:nvSpPr>
          <p:cNvPr id="10" name="Rectangle 9">
            <a:hlinkClick r:id="" action="ppaction://noaction"/>
            <a:extLst>
              <a:ext uri="{FF2B5EF4-FFF2-40B4-BE49-F238E27FC236}">
                <a16:creationId xmlns:a16="http://schemas.microsoft.com/office/drawing/2014/main" id="{1386D1FB-B3B7-440F-927F-5DCAAAE64398}"/>
              </a:ext>
            </a:extLst>
          </p:cNvPr>
          <p:cNvSpPr/>
          <p:nvPr/>
        </p:nvSpPr>
        <p:spPr>
          <a:xfrm>
            <a:off x="0" y="10318650"/>
            <a:ext cx="7559675" cy="481114"/>
          </a:xfrm>
          <a:prstGeom prst="rect">
            <a:avLst/>
          </a:prstGeom>
          <a:solidFill>
            <a:srgbClr val="FFFFFF">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09347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065E260F-8F51-4773-8761-15E2D8E8AC98}"/>
              </a:ext>
            </a:extLst>
          </p:cNvPr>
          <p:cNvSpPr>
            <a:spLocks noGrp="1"/>
          </p:cNvSpPr>
          <p:nvPr>
            <p:ph idx="13"/>
          </p:nvPr>
        </p:nvSpPr>
        <p:spPr/>
        <p:txBody>
          <a:bodyPr/>
          <a:lstStyle/>
          <a:p>
            <a:endParaRPr lang="en-GB"/>
          </a:p>
        </p:txBody>
      </p:sp>
      <p:sp>
        <p:nvSpPr>
          <p:cNvPr id="7" name="Content Placeholder 6">
            <a:extLst>
              <a:ext uri="{FF2B5EF4-FFF2-40B4-BE49-F238E27FC236}">
                <a16:creationId xmlns:a16="http://schemas.microsoft.com/office/drawing/2014/main" id="{3FC66885-3207-4607-96D2-63D91D31C40D}"/>
              </a:ext>
            </a:extLst>
          </p:cNvPr>
          <p:cNvSpPr>
            <a:spLocks noGrp="1"/>
          </p:cNvSpPr>
          <p:nvPr>
            <p:ph idx="1"/>
          </p:nvPr>
        </p:nvSpPr>
        <p:spPr/>
        <p:txBody>
          <a:bodyPr/>
          <a:lstStyle/>
          <a:p>
            <a:endParaRPr lang="en-GB"/>
          </a:p>
        </p:txBody>
      </p:sp>
      <p:sp>
        <p:nvSpPr>
          <p:cNvPr id="8" name="Content Placeholder 7">
            <a:extLst>
              <a:ext uri="{FF2B5EF4-FFF2-40B4-BE49-F238E27FC236}">
                <a16:creationId xmlns:a16="http://schemas.microsoft.com/office/drawing/2014/main" id="{4A36E55D-3AFA-427C-AA85-20595890F2CF}"/>
              </a:ext>
            </a:extLst>
          </p:cNvPr>
          <p:cNvSpPr>
            <a:spLocks noGrp="1"/>
          </p:cNvSpPr>
          <p:nvPr>
            <p:ph idx="10"/>
          </p:nvPr>
        </p:nvSpPr>
        <p:spPr/>
        <p:txBody>
          <a:bodyPr/>
          <a:lstStyle/>
          <a:p>
            <a:endParaRPr lang="en-GB"/>
          </a:p>
        </p:txBody>
      </p:sp>
      <p:sp>
        <p:nvSpPr>
          <p:cNvPr id="9" name="Content Placeholder 8">
            <a:extLst>
              <a:ext uri="{FF2B5EF4-FFF2-40B4-BE49-F238E27FC236}">
                <a16:creationId xmlns:a16="http://schemas.microsoft.com/office/drawing/2014/main" id="{88760BA3-AFEE-4703-9F98-7A8E96A871C8}"/>
              </a:ext>
            </a:extLst>
          </p:cNvPr>
          <p:cNvSpPr>
            <a:spLocks noGrp="1"/>
          </p:cNvSpPr>
          <p:nvPr>
            <p:ph idx="11"/>
          </p:nvPr>
        </p:nvSpPr>
        <p:spPr/>
        <p:txBody>
          <a:bodyPr/>
          <a:lstStyle/>
          <a:p>
            <a:endParaRPr lang="en-GB"/>
          </a:p>
        </p:txBody>
      </p:sp>
      <p:sp>
        <p:nvSpPr>
          <p:cNvPr id="10" name="Content Placeholder 9">
            <a:extLst>
              <a:ext uri="{FF2B5EF4-FFF2-40B4-BE49-F238E27FC236}">
                <a16:creationId xmlns:a16="http://schemas.microsoft.com/office/drawing/2014/main" id="{9075B3A2-3B55-4294-BBBB-C40F3D2D6985}"/>
              </a:ext>
            </a:extLst>
          </p:cNvPr>
          <p:cNvSpPr>
            <a:spLocks noGrp="1"/>
          </p:cNvSpPr>
          <p:nvPr>
            <p:ph idx="12"/>
          </p:nvPr>
        </p:nvSpPr>
        <p:spPr/>
        <p:txBody>
          <a:bodyPr/>
          <a:lstStyle/>
          <a:p>
            <a:endParaRPr lang="en-GB"/>
          </a:p>
        </p:txBody>
      </p:sp>
      <p:sp>
        <p:nvSpPr>
          <p:cNvPr id="12" name="Content Placeholder 11">
            <a:extLst>
              <a:ext uri="{FF2B5EF4-FFF2-40B4-BE49-F238E27FC236}">
                <a16:creationId xmlns:a16="http://schemas.microsoft.com/office/drawing/2014/main" id="{E160D769-7C59-4B03-BBB1-B4559A90CE07}"/>
              </a:ext>
            </a:extLst>
          </p:cNvPr>
          <p:cNvSpPr>
            <a:spLocks noGrp="1"/>
          </p:cNvSpPr>
          <p:nvPr>
            <p:ph idx="14"/>
          </p:nvPr>
        </p:nvSpPr>
        <p:spPr/>
        <p:txBody>
          <a:bodyPr>
            <a:normAutofit fontScale="92500" lnSpcReduction="20000"/>
          </a:bodyPr>
          <a:lstStyle/>
          <a:p>
            <a:endParaRPr lang="en-GB"/>
          </a:p>
        </p:txBody>
      </p:sp>
      <p:sp>
        <p:nvSpPr>
          <p:cNvPr id="13" name="Content Placeholder 12">
            <a:extLst>
              <a:ext uri="{FF2B5EF4-FFF2-40B4-BE49-F238E27FC236}">
                <a16:creationId xmlns:a16="http://schemas.microsoft.com/office/drawing/2014/main" id="{530DCC07-CD31-465F-BE43-785F7E9E252B}"/>
              </a:ext>
            </a:extLst>
          </p:cNvPr>
          <p:cNvSpPr>
            <a:spLocks noGrp="1"/>
          </p:cNvSpPr>
          <p:nvPr>
            <p:ph idx="15"/>
          </p:nvPr>
        </p:nvSpPr>
        <p:spPr/>
        <p:txBody>
          <a:bodyPr>
            <a:normAutofit fontScale="92500" lnSpcReduction="20000"/>
          </a:bodyPr>
          <a:lstStyle/>
          <a:p>
            <a:endParaRPr lang="en-GB"/>
          </a:p>
        </p:txBody>
      </p:sp>
      <p:sp>
        <p:nvSpPr>
          <p:cNvPr id="14" name="Content Placeholder 13">
            <a:extLst>
              <a:ext uri="{FF2B5EF4-FFF2-40B4-BE49-F238E27FC236}">
                <a16:creationId xmlns:a16="http://schemas.microsoft.com/office/drawing/2014/main" id="{9E6EEFD9-C166-41F2-B475-24335481DFFF}"/>
              </a:ext>
            </a:extLst>
          </p:cNvPr>
          <p:cNvSpPr>
            <a:spLocks noGrp="1"/>
          </p:cNvSpPr>
          <p:nvPr>
            <p:ph idx="16"/>
          </p:nvPr>
        </p:nvSpPr>
        <p:spPr/>
        <p:txBody>
          <a:bodyPr>
            <a:normAutofit fontScale="92500" lnSpcReduction="20000"/>
          </a:bodyPr>
          <a:lstStyle/>
          <a:p>
            <a:endParaRPr lang="en-GB"/>
          </a:p>
        </p:txBody>
      </p:sp>
      <p:sp>
        <p:nvSpPr>
          <p:cNvPr id="15" name="Content Placeholder 14">
            <a:extLst>
              <a:ext uri="{FF2B5EF4-FFF2-40B4-BE49-F238E27FC236}">
                <a16:creationId xmlns:a16="http://schemas.microsoft.com/office/drawing/2014/main" id="{1CF17995-1050-4D18-BDAB-8C2363EC786B}"/>
              </a:ext>
            </a:extLst>
          </p:cNvPr>
          <p:cNvSpPr>
            <a:spLocks noGrp="1"/>
          </p:cNvSpPr>
          <p:nvPr>
            <p:ph idx="17"/>
          </p:nvPr>
        </p:nvSpPr>
        <p:spPr/>
        <p:txBody>
          <a:bodyPr>
            <a:normAutofit fontScale="92500" lnSpcReduction="20000"/>
          </a:bodyPr>
          <a:lstStyle/>
          <a:p>
            <a:endParaRPr lang="en-GB"/>
          </a:p>
        </p:txBody>
      </p:sp>
      <p:sp>
        <p:nvSpPr>
          <p:cNvPr id="16" name="Rectangle 15">
            <a:hlinkClick r:id="" action="ppaction://noaction"/>
            <a:extLst>
              <a:ext uri="{FF2B5EF4-FFF2-40B4-BE49-F238E27FC236}">
                <a16:creationId xmlns:a16="http://schemas.microsoft.com/office/drawing/2014/main" id="{0A40E13D-16D1-4D5C-BFC2-A5F455E0A2CC}"/>
              </a:ext>
            </a:extLst>
          </p:cNvPr>
          <p:cNvSpPr/>
          <p:nvPr/>
        </p:nvSpPr>
        <p:spPr>
          <a:xfrm>
            <a:off x="0" y="10318650"/>
            <a:ext cx="7559675" cy="481114"/>
          </a:xfrm>
          <a:prstGeom prst="rect">
            <a:avLst/>
          </a:prstGeom>
          <a:solidFill>
            <a:srgbClr val="FFFFFF">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519361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1918</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Ink Free</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69</cp:revision>
  <dcterms:created xsi:type="dcterms:W3CDTF">2021-03-08T20:33:27Z</dcterms:created>
  <dcterms:modified xsi:type="dcterms:W3CDTF">2021-04-10T13:13:28Z</dcterms:modified>
</cp:coreProperties>
</file>