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6" r:id="rId2"/>
  </p:sldMasterIdLst>
  <p:sldIdLst>
    <p:sldId id="269" r:id="rId3"/>
  </p:sldIdLst>
  <p:sldSz cx="7559675" cy="10799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4E1511B-C542-4155-B731-D1A17CA82E4C}">
          <p14:sldIdLst>
            <p14:sldId id="26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8A2A2"/>
    <a:srgbClr val="CC3232"/>
    <a:srgbClr val="FFE1E1"/>
    <a:srgbClr val="7A0000"/>
    <a:srgbClr val="000000"/>
    <a:srgbClr val="B3B7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21" autoAdjust="0"/>
    <p:restoredTop sz="94693" autoAdjust="0"/>
  </p:normalViewPr>
  <p:slideViewPr>
    <p:cSldViewPr snapToGrid="0">
      <p:cViewPr varScale="1">
        <p:scale>
          <a:sx n="76" d="100"/>
          <a:sy n="76" d="100"/>
        </p:scale>
        <p:origin x="2898"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3. Forcefield Analysis">
    <p:spTree>
      <p:nvGrpSpPr>
        <p:cNvPr id="1" name=""/>
        <p:cNvGrpSpPr/>
        <p:nvPr/>
      </p:nvGrpSpPr>
      <p:grpSpPr>
        <a:xfrm>
          <a:off x="0" y="0"/>
          <a:ext cx="0" cy="0"/>
          <a:chOff x="0" y="0"/>
          <a:chExt cx="0" cy="0"/>
        </a:xfrm>
      </p:grpSpPr>
      <p:sp>
        <p:nvSpPr>
          <p:cNvPr id="40" name="Arrow: Right 39">
            <a:extLst>
              <a:ext uri="{FF2B5EF4-FFF2-40B4-BE49-F238E27FC236}">
                <a16:creationId xmlns:a16="http://schemas.microsoft.com/office/drawing/2014/main" id="{702C9EBD-7025-4109-86D1-FCFB8FF04EDF}"/>
              </a:ext>
            </a:extLst>
          </p:cNvPr>
          <p:cNvSpPr/>
          <p:nvPr userDrawn="1"/>
        </p:nvSpPr>
        <p:spPr>
          <a:xfrm>
            <a:off x="519112" y="876375"/>
            <a:ext cx="6681413" cy="567890"/>
          </a:xfrm>
          <a:prstGeom prst="rightArrow">
            <a:avLst>
              <a:gd name="adj1" fmla="val 66949"/>
              <a:gd name="adj2" fmla="val 97458"/>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9" name="Group 38">
            <a:extLst>
              <a:ext uri="{FF2B5EF4-FFF2-40B4-BE49-F238E27FC236}">
                <a16:creationId xmlns:a16="http://schemas.microsoft.com/office/drawing/2014/main" id="{F5254F9D-8CBB-4E4E-B597-A23F29193D61}"/>
              </a:ext>
            </a:extLst>
          </p:cNvPr>
          <p:cNvGrpSpPr/>
          <p:nvPr userDrawn="1"/>
        </p:nvGrpSpPr>
        <p:grpSpPr>
          <a:xfrm>
            <a:off x="590550" y="2333384"/>
            <a:ext cx="6438737" cy="6937684"/>
            <a:chOff x="590550" y="2333384"/>
            <a:chExt cx="6438737" cy="6937684"/>
          </a:xfrm>
        </p:grpSpPr>
        <p:grpSp>
          <p:nvGrpSpPr>
            <p:cNvPr id="14" name="Group 13">
              <a:extLst>
                <a:ext uri="{FF2B5EF4-FFF2-40B4-BE49-F238E27FC236}">
                  <a16:creationId xmlns:a16="http://schemas.microsoft.com/office/drawing/2014/main" id="{51AE0963-3AB4-4899-AB40-76D01CC39CB9}"/>
                </a:ext>
              </a:extLst>
            </p:cNvPr>
            <p:cNvGrpSpPr/>
            <p:nvPr userDrawn="1"/>
          </p:nvGrpSpPr>
          <p:grpSpPr>
            <a:xfrm>
              <a:off x="590550" y="2333384"/>
              <a:ext cx="6368548" cy="573445"/>
              <a:chOff x="590550" y="2333384"/>
              <a:chExt cx="6368548" cy="573445"/>
            </a:xfrm>
          </p:grpSpPr>
          <p:sp>
            <p:nvSpPr>
              <p:cNvPr id="12" name="Arrow: Right 11">
                <a:extLst>
                  <a:ext uri="{FF2B5EF4-FFF2-40B4-BE49-F238E27FC236}">
                    <a16:creationId xmlns:a16="http://schemas.microsoft.com/office/drawing/2014/main" id="{D9AEAF73-991E-4C21-AD70-47658C2FE3CD}"/>
                  </a:ext>
                </a:extLst>
              </p:cNvPr>
              <p:cNvSpPr/>
              <p:nvPr userDrawn="1"/>
            </p:nvSpPr>
            <p:spPr>
              <a:xfrm>
                <a:off x="590550" y="2338939"/>
                <a:ext cx="3067050" cy="567890"/>
              </a:xfrm>
              <a:prstGeom prst="rightArrow">
                <a:avLst>
                  <a:gd name="adj1" fmla="val 66949"/>
                  <a:gd name="adj2" fmla="val 97458"/>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Arrow: Right 12">
                <a:extLst>
                  <a:ext uri="{FF2B5EF4-FFF2-40B4-BE49-F238E27FC236}">
                    <a16:creationId xmlns:a16="http://schemas.microsoft.com/office/drawing/2014/main" id="{7CB4A7B2-FE9E-4D58-BE7D-E0FC9F5D6FCA}"/>
                  </a:ext>
                </a:extLst>
              </p:cNvPr>
              <p:cNvSpPr/>
              <p:nvPr userDrawn="1"/>
            </p:nvSpPr>
            <p:spPr>
              <a:xfrm rot="10800000">
                <a:off x="3892048" y="2333384"/>
                <a:ext cx="3067050" cy="567890"/>
              </a:xfrm>
              <a:prstGeom prst="rightArrow">
                <a:avLst>
                  <a:gd name="adj1" fmla="val 66949"/>
                  <a:gd name="adj2" fmla="val 97458"/>
                </a:avLst>
              </a:prstGeom>
              <a:solidFill>
                <a:srgbClr val="FFE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5" name="Group 14">
              <a:extLst>
                <a:ext uri="{FF2B5EF4-FFF2-40B4-BE49-F238E27FC236}">
                  <a16:creationId xmlns:a16="http://schemas.microsoft.com/office/drawing/2014/main" id="{5D303621-A91A-445B-96CC-9EB079C7670F}"/>
                </a:ext>
              </a:extLst>
            </p:cNvPr>
            <p:cNvGrpSpPr/>
            <p:nvPr userDrawn="1"/>
          </p:nvGrpSpPr>
          <p:grpSpPr>
            <a:xfrm>
              <a:off x="600577" y="3242561"/>
              <a:ext cx="6368548" cy="573445"/>
              <a:chOff x="590550" y="2333384"/>
              <a:chExt cx="6368548" cy="573445"/>
            </a:xfrm>
          </p:grpSpPr>
          <p:sp>
            <p:nvSpPr>
              <p:cNvPr id="16" name="Arrow: Right 15">
                <a:extLst>
                  <a:ext uri="{FF2B5EF4-FFF2-40B4-BE49-F238E27FC236}">
                    <a16:creationId xmlns:a16="http://schemas.microsoft.com/office/drawing/2014/main" id="{6A39A138-2CA4-404B-9435-56A0E6D25F49}"/>
                  </a:ext>
                </a:extLst>
              </p:cNvPr>
              <p:cNvSpPr/>
              <p:nvPr userDrawn="1"/>
            </p:nvSpPr>
            <p:spPr>
              <a:xfrm>
                <a:off x="590550" y="2338939"/>
                <a:ext cx="3067050" cy="567890"/>
              </a:xfrm>
              <a:prstGeom prst="rightArrow">
                <a:avLst>
                  <a:gd name="adj1" fmla="val 66949"/>
                  <a:gd name="adj2" fmla="val 97458"/>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Arrow: Right 16">
                <a:extLst>
                  <a:ext uri="{FF2B5EF4-FFF2-40B4-BE49-F238E27FC236}">
                    <a16:creationId xmlns:a16="http://schemas.microsoft.com/office/drawing/2014/main" id="{C4AD15C6-5CFA-4BA9-8A52-C23D749420D0}"/>
                  </a:ext>
                </a:extLst>
              </p:cNvPr>
              <p:cNvSpPr/>
              <p:nvPr userDrawn="1"/>
            </p:nvSpPr>
            <p:spPr>
              <a:xfrm rot="10800000">
                <a:off x="3892048" y="2333384"/>
                <a:ext cx="3067050" cy="567890"/>
              </a:xfrm>
              <a:prstGeom prst="rightArrow">
                <a:avLst>
                  <a:gd name="adj1" fmla="val 66949"/>
                  <a:gd name="adj2" fmla="val 97458"/>
                </a:avLst>
              </a:prstGeom>
              <a:solidFill>
                <a:srgbClr val="FFE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8" name="Group 17">
              <a:extLst>
                <a:ext uri="{FF2B5EF4-FFF2-40B4-BE49-F238E27FC236}">
                  <a16:creationId xmlns:a16="http://schemas.microsoft.com/office/drawing/2014/main" id="{B3853EC0-92C1-4F4B-AD66-60479773FA5A}"/>
                </a:ext>
              </a:extLst>
            </p:cNvPr>
            <p:cNvGrpSpPr/>
            <p:nvPr userDrawn="1"/>
          </p:nvGrpSpPr>
          <p:grpSpPr>
            <a:xfrm>
              <a:off x="610604" y="4151738"/>
              <a:ext cx="6368548" cy="573445"/>
              <a:chOff x="590550" y="2333384"/>
              <a:chExt cx="6368548" cy="573445"/>
            </a:xfrm>
          </p:grpSpPr>
          <p:sp>
            <p:nvSpPr>
              <p:cNvPr id="19" name="Arrow: Right 18">
                <a:extLst>
                  <a:ext uri="{FF2B5EF4-FFF2-40B4-BE49-F238E27FC236}">
                    <a16:creationId xmlns:a16="http://schemas.microsoft.com/office/drawing/2014/main" id="{342A3543-0BED-4F71-B4FF-25F360610243}"/>
                  </a:ext>
                </a:extLst>
              </p:cNvPr>
              <p:cNvSpPr/>
              <p:nvPr userDrawn="1"/>
            </p:nvSpPr>
            <p:spPr>
              <a:xfrm>
                <a:off x="590550" y="2338939"/>
                <a:ext cx="3067050" cy="567890"/>
              </a:xfrm>
              <a:prstGeom prst="rightArrow">
                <a:avLst>
                  <a:gd name="adj1" fmla="val 66949"/>
                  <a:gd name="adj2" fmla="val 97458"/>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Arrow: Right 19">
                <a:extLst>
                  <a:ext uri="{FF2B5EF4-FFF2-40B4-BE49-F238E27FC236}">
                    <a16:creationId xmlns:a16="http://schemas.microsoft.com/office/drawing/2014/main" id="{BCEB12E9-B421-4128-A564-0A0A9BEE56A7}"/>
                  </a:ext>
                </a:extLst>
              </p:cNvPr>
              <p:cNvSpPr/>
              <p:nvPr userDrawn="1"/>
            </p:nvSpPr>
            <p:spPr>
              <a:xfrm rot="10800000">
                <a:off x="3892048" y="2333384"/>
                <a:ext cx="3067050" cy="567890"/>
              </a:xfrm>
              <a:prstGeom prst="rightArrow">
                <a:avLst>
                  <a:gd name="adj1" fmla="val 66949"/>
                  <a:gd name="adj2" fmla="val 97458"/>
                </a:avLst>
              </a:prstGeom>
              <a:solidFill>
                <a:srgbClr val="FFE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1" name="Group 20">
              <a:extLst>
                <a:ext uri="{FF2B5EF4-FFF2-40B4-BE49-F238E27FC236}">
                  <a16:creationId xmlns:a16="http://schemas.microsoft.com/office/drawing/2014/main" id="{6FB334AC-E107-40DA-B6C4-83C272AF940A}"/>
                </a:ext>
              </a:extLst>
            </p:cNvPr>
            <p:cNvGrpSpPr/>
            <p:nvPr userDrawn="1"/>
          </p:nvGrpSpPr>
          <p:grpSpPr>
            <a:xfrm>
              <a:off x="620631" y="5060915"/>
              <a:ext cx="6368548" cy="573445"/>
              <a:chOff x="590550" y="2333384"/>
              <a:chExt cx="6368548" cy="573445"/>
            </a:xfrm>
          </p:grpSpPr>
          <p:sp>
            <p:nvSpPr>
              <p:cNvPr id="22" name="Arrow: Right 21">
                <a:extLst>
                  <a:ext uri="{FF2B5EF4-FFF2-40B4-BE49-F238E27FC236}">
                    <a16:creationId xmlns:a16="http://schemas.microsoft.com/office/drawing/2014/main" id="{EAB6CA6C-3A92-4ED5-A1DF-F4676CC9140C}"/>
                  </a:ext>
                </a:extLst>
              </p:cNvPr>
              <p:cNvSpPr/>
              <p:nvPr userDrawn="1"/>
            </p:nvSpPr>
            <p:spPr>
              <a:xfrm>
                <a:off x="590550" y="2338939"/>
                <a:ext cx="3067050" cy="567890"/>
              </a:xfrm>
              <a:prstGeom prst="rightArrow">
                <a:avLst>
                  <a:gd name="adj1" fmla="val 66949"/>
                  <a:gd name="adj2" fmla="val 97458"/>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Arrow: Right 22">
                <a:extLst>
                  <a:ext uri="{FF2B5EF4-FFF2-40B4-BE49-F238E27FC236}">
                    <a16:creationId xmlns:a16="http://schemas.microsoft.com/office/drawing/2014/main" id="{599B2E97-5457-4DE2-9F17-4DA534644EA4}"/>
                  </a:ext>
                </a:extLst>
              </p:cNvPr>
              <p:cNvSpPr/>
              <p:nvPr userDrawn="1"/>
            </p:nvSpPr>
            <p:spPr>
              <a:xfrm rot="10800000">
                <a:off x="3892048" y="2333384"/>
                <a:ext cx="3067050" cy="567890"/>
              </a:xfrm>
              <a:prstGeom prst="rightArrow">
                <a:avLst>
                  <a:gd name="adj1" fmla="val 66949"/>
                  <a:gd name="adj2" fmla="val 97458"/>
                </a:avLst>
              </a:prstGeom>
              <a:solidFill>
                <a:srgbClr val="FFE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4" name="Group 23">
              <a:extLst>
                <a:ext uri="{FF2B5EF4-FFF2-40B4-BE49-F238E27FC236}">
                  <a16:creationId xmlns:a16="http://schemas.microsoft.com/office/drawing/2014/main" id="{A4E0B443-CD99-43BA-9E77-AA4035C2725E}"/>
                </a:ext>
              </a:extLst>
            </p:cNvPr>
            <p:cNvGrpSpPr/>
            <p:nvPr userDrawn="1"/>
          </p:nvGrpSpPr>
          <p:grpSpPr>
            <a:xfrm>
              <a:off x="630658" y="5970092"/>
              <a:ext cx="6368548" cy="573445"/>
              <a:chOff x="590550" y="2333384"/>
              <a:chExt cx="6368548" cy="573445"/>
            </a:xfrm>
          </p:grpSpPr>
          <p:sp>
            <p:nvSpPr>
              <p:cNvPr id="25" name="Arrow: Right 24">
                <a:extLst>
                  <a:ext uri="{FF2B5EF4-FFF2-40B4-BE49-F238E27FC236}">
                    <a16:creationId xmlns:a16="http://schemas.microsoft.com/office/drawing/2014/main" id="{8E57C3F0-0EBB-49D6-A470-050EE767E604}"/>
                  </a:ext>
                </a:extLst>
              </p:cNvPr>
              <p:cNvSpPr/>
              <p:nvPr userDrawn="1"/>
            </p:nvSpPr>
            <p:spPr>
              <a:xfrm>
                <a:off x="590550" y="2338939"/>
                <a:ext cx="3067050" cy="567890"/>
              </a:xfrm>
              <a:prstGeom prst="rightArrow">
                <a:avLst>
                  <a:gd name="adj1" fmla="val 66949"/>
                  <a:gd name="adj2" fmla="val 97458"/>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Arrow: Right 25">
                <a:extLst>
                  <a:ext uri="{FF2B5EF4-FFF2-40B4-BE49-F238E27FC236}">
                    <a16:creationId xmlns:a16="http://schemas.microsoft.com/office/drawing/2014/main" id="{3A5321F7-E18E-4A1B-B73E-365225CC2AAB}"/>
                  </a:ext>
                </a:extLst>
              </p:cNvPr>
              <p:cNvSpPr/>
              <p:nvPr userDrawn="1"/>
            </p:nvSpPr>
            <p:spPr>
              <a:xfrm rot="10800000">
                <a:off x="3892048" y="2333384"/>
                <a:ext cx="3067050" cy="567890"/>
              </a:xfrm>
              <a:prstGeom prst="rightArrow">
                <a:avLst>
                  <a:gd name="adj1" fmla="val 66949"/>
                  <a:gd name="adj2" fmla="val 97458"/>
                </a:avLst>
              </a:prstGeom>
              <a:solidFill>
                <a:srgbClr val="FFE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7" name="Group 26">
              <a:extLst>
                <a:ext uri="{FF2B5EF4-FFF2-40B4-BE49-F238E27FC236}">
                  <a16:creationId xmlns:a16="http://schemas.microsoft.com/office/drawing/2014/main" id="{5DA21E83-BCA1-4400-95E5-A770D4381021}"/>
                </a:ext>
              </a:extLst>
            </p:cNvPr>
            <p:cNvGrpSpPr/>
            <p:nvPr userDrawn="1"/>
          </p:nvGrpSpPr>
          <p:grpSpPr>
            <a:xfrm>
              <a:off x="640685" y="6879269"/>
              <a:ext cx="6368548" cy="573445"/>
              <a:chOff x="590550" y="2333384"/>
              <a:chExt cx="6368548" cy="573445"/>
            </a:xfrm>
          </p:grpSpPr>
          <p:sp>
            <p:nvSpPr>
              <p:cNvPr id="28" name="Arrow: Right 27">
                <a:extLst>
                  <a:ext uri="{FF2B5EF4-FFF2-40B4-BE49-F238E27FC236}">
                    <a16:creationId xmlns:a16="http://schemas.microsoft.com/office/drawing/2014/main" id="{C771D108-4B7D-4C9A-AC56-1159B9009AC2}"/>
                  </a:ext>
                </a:extLst>
              </p:cNvPr>
              <p:cNvSpPr/>
              <p:nvPr userDrawn="1"/>
            </p:nvSpPr>
            <p:spPr>
              <a:xfrm>
                <a:off x="590550" y="2338939"/>
                <a:ext cx="3067050" cy="567890"/>
              </a:xfrm>
              <a:prstGeom prst="rightArrow">
                <a:avLst>
                  <a:gd name="adj1" fmla="val 66949"/>
                  <a:gd name="adj2" fmla="val 97458"/>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Arrow: Right 28">
                <a:extLst>
                  <a:ext uri="{FF2B5EF4-FFF2-40B4-BE49-F238E27FC236}">
                    <a16:creationId xmlns:a16="http://schemas.microsoft.com/office/drawing/2014/main" id="{FB02DCAF-ACC4-41C3-AF07-822BC1AB9B4B}"/>
                  </a:ext>
                </a:extLst>
              </p:cNvPr>
              <p:cNvSpPr/>
              <p:nvPr userDrawn="1"/>
            </p:nvSpPr>
            <p:spPr>
              <a:xfrm rot="10800000">
                <a:off x="3892048" y="2333384"/>
                <a:ext cx="3067050" cy="567890"/>
              </a:xfrm>
              <a:prstGeom prst="rightArrow">
                <a:avLst>
                  <a:gd name="adj1" fmla="val 66949"/>
                  <a:gd name="adj2" fmla="val 97458"/>
                </a:avLst>
              </a:prstGeom>
              <a:solidFill>
                <a:srgbClr val="FFE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0" name="Group 29">
              <a:extLst>
                <a:ext uri="{FF2B5EF4-FFF2-40B4-BE49-F238E27FC236}">
                  <a16:creationId xmlns:a16="http://schemas.microsoft.com/office/drawing/2014/main" id="{4BC0CF1F-57AA-4F14-A9D3-0D84CAE28D7D}"/>
                </a:ext>
              </a:extLst>
            </p:cNvPr>
            <p:cNvGrpSpPr/>
            <p:nvPr userDrawn="1"/>
          </p:nvGrpSpPr>
          <p:grpSpPr>
            <a:xfrm>
              <a:off x="650712" y="7788446"/>
              <a:ext cx="6368548" cy="573445"/>
              <a:chOff x="590550" y="2333384"/>
              <a:chExt cx="6368548" cy="573445"/>
            </a:xfrm>
          </p:grpSpPr>
          <p:sp>
            <p:nvSpPr>
              <p:cNvPr id="31" name="Arrow: Right 30">
                <a:extLst>
                  <a:ext uri="{FF2B5EF4-FFF2-40B4-BE49-F238E27FC236}">
                    <a16:creationId xmlns:a16="http://schemas.microsoft.com/office/drawing/2014/main" id="{D1518A4B-169B-410C-8087-F51E04149B30}"/>
                  </a:ext>
                </a:extLst>
              </p:cNvPr>
              <p:cNvSpPr/>
              <p:nvPr userDrawn="1"/>
            </p:nvSpPr>
            <p:spPr>
              <a:xfrm>
                <a:off x="590550" y="2338939"/>
                <a:ext cx="3067050" cy="567890"/>
              </a:xfrm>
              <a:prstGeom prst="rightArrow">
                <a:avLst>
                  <a:gd name="adj1" fmla="val 66949"/>
                  <a:gd name="adj2" fmla="val 97458"/>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Arrow: Right 31">
                <a:extLst>
                  <a:ext uri="{FF2B5EF4-FFF2-40B4-BE49-F238E27FC236}">
                    <a16:creationId xmlns:a16="http://schemas.microsoft.com/office/drawing/2014/main" id="{C08FFB6A-8BBB-4ED9-A60F-176BDDC6719A}"/>
                  </a:ext>
                </a:extLst>
              </p:cNvPr>
              <p:cNvSpPr/>
              <p:nvPr userDrawn="1"/>
            </p:nvSpPr>
            <p:spPr>
              <a:xfrm rot="10800000">
                <a:off x="3892048" y="2333384"/>
                <a:ext cx="3067050" cy="567890"/>
              </a:xfrm>
              <a:prstGeom prst="rightArrow">
                <a:avLst>
                  <a:gd name="adj1" fmla="val 66949"/>
                  <a:gd name="adj2" fmla="val 97458"/>
                </a:avLst>
              </a:prstGeom>
              <a:solidFill>
                <a:srgbClr val="FFE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3" name="Group 32">
              <a:extLst>
                <a:ext uri="{FF2B5EF4-FFF2-40B4-BE49-F238E27FC236}">
                  <a16:creationId xmlns:a16="http://schemas.microsoft.com/office/drawing/2014/main" id="{7D35F757-85D4-437E-BFED-C74C5486DDF7}"/>
                </a:ext>
              </a:extLst>
            </p:cNvPr>
            <p:cNvGrpSpPr/>
            <p:nvPr userDrawn="1"/>
          </p:nvGrpSpPr>
          <p:grpSpPr>
            <a:xfrm>
              <a:off x="660739" y="8697623"/>
              <a:ext cx="6368548" cy="573445"/>
              <a:chOff x="590550" y="2333384"/>
              <a:chExt cx="6368548" cy="573445"/>
            </a:xfrm>
          </p:grpSpPr>
          <p:sp>
            <p:nvSpPr>
              <p:cNvPr id="34" name="Arrow: Right 33">
                <a:extLst>
                  <a:ext uri="{FF2B5EF4-FFF2-40B4-BE49-F238E27FC236}">
                    <a16:creationId xmlns:a16="http://schemas.microsoft.com/office/drawing/2014/main" id="{73DCF8B9-3EF4-420B-AF0E-8E99341CE71D}"/>
                  </a:ext>
                </a:extLst>
              </p:cNvPr>
              <p:cNvSpPr/>
              <p:nvPr userDrawn="1"/>
            </p:nvSpPr>
            <p:spPr>
              <a:xfrm>
                <a:off x="590550" y="2338939"/>
                <a:ext cx="3067050" cy="567890"/>
              </a:xfrm>
              <a:prstGeom prst="rightArrow">
                <a:avLst>
                  <a:gd name="adj1" fmla="val 66949"/>
                  <a:gd name="adj2" fmla="val 97458"/>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Arrow: Right 34">
                <a:extLst>
                  <a:ext uri="{FF2B5EF4-FFF2-40B4-BE49-F238E27FC236}">
                    <a16:creationId xmlns:a16="http://schemas.microsoft.com/office/drawing/2014/main" id="{94BA6FB9-2368-492C-9606-6C30F8A66B9C}"/>
                  </a:ext>
                </a:extLst>
              </p:cNvPr>
              <p:cNvSpPr/>
              <p:nvPr userDrawn="1"/>
            </p:nvSpPr>
            <p:spPr>
              <a:xfrm rot="10800000">
                <a:off x="3892048" y="2333384"/>
                <a:ext cx="3067050" cy="567890"/>
              </a:xfrm>
              <a:prstGeom prst="rightArrow">
                <a:avLst>
                  <a:gd name="adj1" fmla="val 66949"/>
                  <a:gd name="adj2" fmla="val 97458"/>
                </a:avLst>
              </a:prstGeom>
              <a:solidFill>
                <a:srgbClr val="FFE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3" name="Content Placeholder 2"/>
          <p:cNvSpPr>
            <a:spLocks noGrp="1"/>
          </p:cNvSpPr>
          <p:nvPr>
            <p:ph idx="1" hasCustomPrompt="1"/>
          </p:nvPr>
        </p:nvSpPr>
        <p:spPr>
          <a:xfrm>
            <a:off x="590550" y="2187155"/>
            <a:ext cx="3189287" cy="8099843"/>
          </a:xfrm>
        </p:spPr>
        <p:txBody>
          <a:bodyPr>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a:solidFill>
                  <a:schemeClr val="accent6"/>
                </a:solidFill>
              </a:defRPr>
            </a:lvl1pPr>
          </a:lstStyle>
          <a:p>
            <a:pPr lvl="0"/>
            <a:r>
              <a:rPr lang="en-US" dirty="0"/>
              <a:t>Click to add things that motivate, encourage, support and equip people to make the required change</a:t>
            </a:r>
          </a:p>
        </p:txBody>
      </p:sp>
      <p:sp>
        <p:nvSpPr>
          <p:cNvPr id="4" name="Content Placeholder 2">
            <a:extLst>
              <a:ext uri="{FF2B5EF4-FFF2-40B4-BE49-F238E27FC236}">
                <a16:creationId xmlns:a16="http://schemas.microsoft.com/office/drawing/2014/main" id="{895CB954-399F-4D3F-9264-6FE7DBFC0EBA}"/>
              </a:ext>
            </a:extLst>
          </p:cNvPr>
          <p:cNvSpPr>
            <a:spLocks noGrp="1"/>
          </p:cNvSpPr>
          <p:nvPr>
            <p:ph idx="10" hasCustomPrompt="1"/>
          </p:nvPr>
        </p:nvSpPr>
        <p:spPr>
          <a:xfrm>
            <a:off x="3971059" y="2187155"/>
            <a:ext cx="3189287" cy="8099843"/>
          </a:xfrm>
        </p:spPr>
        <p:txBody>
          <a:bodyPr>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a:solidFill>
                  <a:srgbClr val="C00000"/>
                </a:solidFill>
              </a:defRPr>
            </a:lvl1pPr>
          </a:lstStyle>
          <a:p>
            <a:pPr lvl="0"/>
            <a:r>
              <a:rPr lang="en-US" dirty="0"/>
              <a:t>Click to add things that demotivate, undermine, block, frustrate or otherwise influence people to avoid or resist the change </a:t>
            </a:r>
          </a:p>
        </p:txBody>
      </p:sp>
      <p:cxnSp>
        <p:nvCxnSpPr>
          <p:cNvPr id="8" name="Straight Connector 7">
            <a:extLst>
              <a:ext uri="{FF2B5EF4-FFF2-40B4-BE49-F238E27FC236}">
                <a16:creationId xmlns:a16="http://schemas.microsoft.com/office/drawing/2014/main" id="{803CCA84-F7F6-451E-993E-578CCB3AA360}"/>
              </a:ext>
            </a:extLst>
          </p:cNvPr>
          <p:cNvCxnSpPr>
            <a:cxnSpLocks/>
            <a:stCxn id="2" idx="2"/>
          </p:cNvCxnSpPr>
          <p:nvPr userDrawn="1"/>
        </p:nvCxnSpPr>
        <p:spPr>
          <a:xfrm>
            <a:off x="3779838" y="1519979"/>
            <a:ext cx="0" cy="8652140"/>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77A561A-7158-49E7-890F-B7380DFBC77A}"/>
              </a:ext>
            </a:extLst>
          </p:cNvPr>
          <p:cNvCxnSpPr>
            <a:cxnSpLocks/>
          </p:cNvCxnSpPr>
          <p:nvPr userDrawn="1"/>
        </p:nvCxnSpPr>
        <p:spPr>
          <a:xfrm>
            <a:off x="630740" y="1559145"/>
            <a:ext cx="6569796" cy="0"/>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39EBDE4F-6D03-4DFF-983D-07D68DBDF595}"/>
              </a:ext>
            </a:extLst>
          </p:cNvPr>
          <p:cNvSpPr txBox="1"/>
          <p:nvPr userDrawn="1"/>
        </p:nvSpPr>
        <p:spPr>
          <a:xfrm>
            <a:off x="414642" y="1634860"/>
            <a:ext cx="3420695" cy="429186"/>
          </a:xfrm>
          <a:prstGeom prst="rect">
            <a:avLst/>
          </a:prstGeom>
          <a:noFill/>
        </p:spPr>
        <p:txBody>
          <a:bodyPr wrap="none" lIns="0" tIns="0" rIns="0" bIns="0" rtlCol="0" anchor="ctr" anchorCtr="0">
            <a:noAutofit/>
          </a:bodyPr>
          <a:lstStyle/>
          <a:p>
            <a:pPr algn="ctr"/>
            <a:r>
              <a:rPr lang="en-GB" sz="4000" b="1" dirty="0">
                <a:solidFill>
                  <a:schemeClr val="accent6">
                    <a:lumMod val="75000"/>
                  </a:schemeClr>
                </a:solidFill>
                <a:latin typeface="Ink Free" panose="03080402000500000000" pitchFamily="66" charset="0"/>
              </a:rPr>
              <a:t>+</a:t>
            </a:r>
            <a:r>
              <a:rPr lang="en-GB" sz="4000" b="1" dirty="0" err="1">
                <a:solidFill>
                  <a:schemeClr val="accent6">
                    <a:lumMod val="75000"/>
                  </a:schemeClr>
                </a:solidFill>
                <a:latin typeface="Ink Free" panose="03080402000500000000" pitchFamily="66" charset="0"/>
              </a:rPr>
              <a:t>ve</a:t>
            </a:r>
            <a:r>
              <a:rPr lang="en-GB" sz="4000" b="1" dirty="0">
                <a:solidFill>
                  <a:schemeClr val="accent6">
                    <a:lumMod val="75000"/>
                  </a:schemeClr>
                </a:solidFill>
                <a:latin typeface="Ink Free" panose="03080402000500000000" pitchFamily="66" charset="0"/>
              </a:rPr>
              <a:t> Influence</a:t>
            </a:r>
          </a:p>
        </p:txBody>
      </p:sp>
      <p:sp>
        <p:nvSpPr>
          <p:cNvPr id="11" name="TextBox 10">
            <a:extLst>
              <a:ext uri="{FF2B5EF4-FFF2-40B4-BE49-F238E27FC236}">
                <a16:creationId xmlns:a16="http://schemas.microsoft.com/office/drawing/2014/main" id="{07B3DFE2-2D4F-45C9-A6A4-4E2E9BA6DC2C}"/>
              </a:ext>
            </a:extLst>
          </p:cNvPr>
          <p:cNvSpPr txBox="1"/>
          <p:nvPr userDrawn="1"/>
        </p:nvSpPr>
        <p:spPr>
          <a:xfrm>
            <a:off x="3971141" y="1634859"/>
            <a:ext cx="3380509" cy="429186"/>
          </a:xfrm>
          <a:prstGeom prst="rect">
            <a:avLst/>
          </a:prstGeom>
          <a:noFill/>
        </p:spPr>
        <p:txBody>
          <a:bodyPr wrap="none" lIns="0" tIns="0" rIns="0" bIns="0" rtlCol="0" anchor="ctr" anchorCtr="0">
            <a:noAutofit/>
          </a:bodyPr>
          <a:lstStyle/>
          <a:p>
            <a:pPr algn="ctr"/>
            <a:r>
              <a:rPr lang="en-GB" sz="4000" b="1" dirty="0">
                <a:solidFill>
                  <a:srgbClr val="7A0000"/>
                </a:solidFill>
                <a:latin typeface="Ink Free" panose="03080402000500000000" pitchFamily="66" charset="0"/>
              </a:rPr>
              <a:t>-</a:t>
            </a:r>
            <a:r>
              <a:rPr lang="en-GB" sz="4000" b="1" dirty="0" err="1">
                <a:solidFill>
                  <a:srgbClr val="7A0000"/>
                </a:solidFill>
                <a:latin typeface="Ink Free" panose="03080402000500000000" pitchFamily="66" charset="0"/>
              </a:rPr>
              <a:t>ve</a:t>
            </a:r>
            <a:r>
              <a:rPr lang="en-GB" sz="4000" b="1" dirty="0">
                <a:solidFill>
                  <a:srgbClr val="7A0000"/>
                </a:solidFill>
                <a:latin typeface="Ink Free" panose="03080402000500000000" pitchFamily="66" charset="0"/>
              </a:rPr>
              <a:t> Influence</a:t>
            </a:r>
          </a:p>
        </p:txBody>
      </p:sp>
      <p:sp>
        <p:nvSpPr>
          <p:cNvPr id="2" name="Title 1">
            <a:extLst>
              <a:ext uri="{FF2B5EF4-FFF2-40B4-BE49-F238E27FC236}">
                <a16:creationId xmlns:a16="http://schemas.microsoft.com/office/drawing/2014/main" id="{155D27B4-C1C7-4951-BB74-C6A7A73D5DCE}"/>
              </a:ext>
            </a:extLst>
          </p:cNvPr>
          <p:cNvSpPr>
            <a:spLocks noGrp="1"/>
          </p:cNvSpPr>
          <p:nvPr>
            <p:ph type="title" hasCustomPrompt="1"/>
          </p:nvPr>
        </p:nvSpPr>
        <p:spPr>
          <a:xfrm>
            <a:off x="519113" y="702644"/>
            <a:ext cx="6521450" cy="817335"/>
          </a:xfrm>
          <a:prstGeom prst="rect">
            <a:avLst/>
          </a:prstGeom>
        </p:spPr>
        <p:txBody>
          <a:bodyPr lIns="36000" tIns="0" rIns="36000" bIns="0" anchor="ctr" anchorCtr="0">
            <a:normAutofit/>
          </a:bodyPr>
          <a:lstStyle>
            <a:lvl1pPr>
              <a:defRPr sz="4800" b="1">
                <a:solidFill>
                  <a:schemeClr val="tx1">
                    <a:lumMod val="65000"/>
                    <a:lumOff val="35000"/>
                  </a:schemeClr>
                </a:solidFill>
                <a:latin typeface="Ink Free" panose="03080402000500000000" pitchFamily="66" charset="0"/>
              </a:defRPr>
            </a:lvl1pPr>
          </a:lstStyle>
          <a:p>
            <a:r>
              <a:rPr lang="en-US" dirty="0"/>
              <a:t>Enter change required …</a:t>
            </a:r>
            <a:endParaRPr lang="en-GB" dirty="0"/>
          </a:p>
        </p:txBody>
      </p:sp>
    </p:spTree>
    <p:extLst>
      <p:ext uri="{BB962C8B-B14F-4D97-AF65-F5344CB8AC3E}">
        <p14:creationId xmlns:p14="http://schemas.microsoft.com/office/powerpoint/2010/main" val="2022898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13. Forcefield Analysis">
    <p:spTree>
      <p:nvGrpSpPr>
        <p:cNvPr id="1" name=""/>
        <p:cNvGrpSpPr/>
        <p:nvPr/>
      </p:nvGrpSpPr>
      <p:grpSpPr>
        <a:xfrm>
          <a:off x="0" y="0"/>
          <a:ext cx="0" cy="0"/>
          <a:chOff x="0" y="0"/>
          <a:chExt cx="0" cy="0"/>
        </a:xfrm>
      </p:grpSpPr>
      <p:sp>
        <p:nvSpPr>
          <p:cNvPr id="40" name="Arrow: Right 39">
            <a:extLst>
              <a:ext uri="{FF2B5EF4-FFF2-40B4-BE49-F238E27FC236}">
                <a16:creationId xmlns:a16="http://schemas.microsoft.com/office/drawing/2014/main" id="{702C9EBD-7025-4109-86D1-FCFB8FF04EDF}"/>
              </a:ext>
            </a:extLst>
          </p:cNvPr>
          <p:cNvSpPr/>
          <p:nvPr userDrawn="1"/>
        </p:nvSpPr>
        <p:spPr>
          <a:xfrm>
            <a:off x="519113" y="876375"/>
            <a:ext cx="4775558" cy="567890"/>
          </a:xfrm>
          <a:prstGeom prst="rightArrow">
            <a:avLst>
              <a:gd name="adj1" fmla="val 66949"/>
              <a:gd name="adj2" fmla="val 97458"/>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9" name="Group 38">
            <a:extLst>
              <a:ext uri="{FF2B5EF4-FFF2-40B4-BE49-F238E27FC236}">
                <a16:creationId xmlns:a16="http://schemas.microsoft.com/office/drawing/2014/main" id="{F5254F9D-8CBB-4E4E-B597-A23F29193D61}"/>
              </a:ext>
            </a:extLst>
          </p:cNvPr>
          <p:cNvGrpSpPr/>
          <p:nvPr userDrawn="1"/>
        </p:nvGrpSpPr>
        <p:grpSpPr>
          <a:xfrm>
            <a:off x="590550" y="2762542"/>
            <a:ext cx="6438737" cy="6937684"/>
            <a:chOff x="590550" y="2333384"/>
            <a:chExt cx="6438737" cy="6937684"/>
          </a:xfrm>
        </p:grpSpPr>
        <p:grpSp>
          <p:nvGrpSpPr>
            <p:cNvPr id="14" name="Group 13">
              <a:extLst>
                <a:ext uri="{FF2B5EF4-FFF2-40B4-BE49-F238E27FC236}">
                  <a16:creationId xmlns:a16="http://schemas.microsoft.com/office/drawing/2014/main" id="{51AE0963-3AB4-4899-AB40-76D01CC39CB9}"/>
                </a:ext>
              </a:extLst>
            </p:cNvPr>
            <p:cNvGrpSpPr/>
            <p:nvPr userDrawn="1"/>
          </p:nvGrpSpPr>
          <p:grpSpPr>
            <a:xfrm>
              <a:off x="590550" y="2333384"/>
              <a:ext cx="6368548" cy="573445"/>
              <a:chOff x="590550" y="2333384"/>
              <a:chExt cx="6368548" cy="573445"/>
            </a:xfrm>
          </p:grpSpPr>
          <p:sp>
            <p:nvSpPr>
              <p:cNvPr id="12" name="Arrow: Right 11">
                <a:extLst>
                  <a:ext uri="{FF2B5EF4-FFF2-40B4-BE49-F238E27FC236}">
                    <a16:creationId xmlns:a16="http://schemas.microsoft.com/office/drawing/2014/main" id="{D9AEAF73-991E-4C21-AD70-47658C2FE3CD}"/>
                  </a:ext>
                </a:extLst>
              </p:cNvPr>
              <p:cNvSpPr/>
              <p:nvPr userDrawn="1"/>
            </p:nvSpPr>
            <p:spPr>
              <a:xfrm>
                <a:off x="590550" y="2338939"/>
                <a:ext cx="3067050" cy="567890"/>
              </a:xfrm>
              <a:prstGeom prst="rightArrow">
                <a:avLst>
                  <a:gd name="adj1" fmla="val 66949"/>
                  <a:gd name="adj2" fmla="val 97458"/>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Arrow: Right 12">
                <a:extLst>
                  <a:ext uri="{FF2B5EF4-FFF2-40B4-BE49-F238E27FC236}">
                    <a16:creationId xmlns:a16="http://schemas.microsoft.com/office/drawing/2014/main" id="{7CB4A7B2-FE9E-4D58-BE7D-E0FC9F5D6FCA}"/>
                  </a:ext>
                </a:extLst>
              </p:cNvPr>
              <p:cNvSpPr/>
              <p:nvPr userDrawn="1"/>
            </p:nvSpPr>
            <p:spPr>
              <a:xfrm rot="10800000">
                <a:off x="3892048" y="2333384"/>
                <a:ext cx="3067050" cy="567890"/>
              </a:xfrm>
              <a:prstGeom prst="rightArrow">
                <a:avLst>
                  <a:gd name="adj1" fmla="val 66949"/>
                  <a:gd name="adj2" fmla="val 97458"/>
                </a:avLst>
              </a:prstGeom>
              <a:solidFill>
                <a:srgbClr val="FFE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5" name="Group 14">
              <a:extLst>
                <a:ext uri="{FF2B5EF4-FFF2-40B4-BE49-F238E27FC236}">
                  <a16:creationId xmlns:a16="http://schemas.microsoft.com/office/drawing/2014/main" id="{5D303621-A91A-445B-96CC-9EB079C7670F}"/>
                </a:ext>
              </a:extLst>
            </p:cNvPr>
            <p:cNvGrpSpPr/>
            <p:nvPr userDrawn="1"/>
          </p:nvGrpSpPr>
          <p:grpSpPr>
            <a:xfrm>
              <a:off x="600577" y="3242561"/>
              <a:ext cx="6368548" cy="573445"/>
              <a:chOff x="590550" y="2333384"/>
              <a:chExt cx="6368548" cy="573445"/>
            </a:xfrm>
          </p:grpSpPr>
          <p:sp>
            <p:nvSpPr>
              <p:cNvPr id="16" name="Arrow: Right 15">
                <a:extLst>
                  <a:ext uri="{FF2B5EF4-FFF2-40B4-BE49-F238E27FC236}">
                    <a16:creationId xmlns:a16="http://schemas.microsoft.com/office/drawing/2014/main" id="{6A39A138-2CA4-404B-9435-56A0E6D25F49}"/>
                  </a:ext>
                </a:extLst>
              </p:cNvPr>
              <p:cNvSpPr/>
              <p:nvPr userDrawn="1"/>
            </p:nvSpPr>
            <p:spPr>
              <a:xfrm>
                <a:off x="590550" y="2338939"/>
                <a:ext cx="3067050" cy="567890"/>
              </a:xfrm>
              <a:prstGeom prst="rightArrow">
                <a:avLst>
                  <a:gd name="adj1" fmla="val 66949"/>
                  <a:gd name="adj2" fmla="val 97458"/>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Arrow: Right 16">
                <a:extLst>
                  <a:ext uri="{FF2B5EF4-FFF2-40B4-BE49-F238E27FC236}">
                    <a16:creationId xmlns:a16="http://schemas.microsoft.com/office/drawing/2014/main" id="{C4AD15C6-5CFA-4BA9-8A52-C23D749420D0}"/>
                  </a:ext>
                </a:extLst>
              </p:cNvPr>
              <p:cNvSpPr/>
              <p:nvPr userDrawn="1"/>
            </p:nvSpPr>
            <p:spPr>
              <a:xfrm rot="10800000">
                <a:off x="3892048" y="2333384"/>
                <a:ext cx="3067050" cy="567890"/>
              </a:xfrm>
              <a:prstGeom prst="rightArrow">
                <a:avLst>
                  <a:gd name="adj1" fmla="val 66949"/>
                  <a:gd name="adj2" fmla="val 97458"/>
                </a:avLst>
              </a:prstGeom>
              <a:solidFill>
                <a:srgbClr val="FFE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8" name="Group 17">
              <a:extLst>
                <a:ext uri="{FF2B5EF4-FFF2-40B4-BE49-F238E27FC236}">
                  <a16:creationId xmlns:a16="http://schemas.microsoft.com/office/drawing/2014/main" id="{B3853EC0-92C1-4F4B-AD66-60479773FA5A}"/>
                </a:ext>
              </a:extLst>
            </p:cNvPr>
            <p:cNvGrpSpPr/>
            <p:nvPr userDrawn="1"/>
          </p:nvGrpSpPr>
          <p:grpSpPr>
            <a:xfrm>
              <a:off x="610604" y="4151738"/>
              <a:ext cx="6368548" cy="573445"/>
              <a:chOff x="590550" y="2333384"/>
              <a:chExt cx="6368548" cy="573445"/>
            </a:xfrm>
          </p:grpSpPr>
          <p:sp>
            <p:nvSpPr>
              <p:cNvPr id="19" name="Arrow: Right 18">
                <a:extLst>
                  <a:ext uri="{FF2B5EF4-FFF2-40B4-BE49-F238E27FC236}">
                    <a16:creationId xmlns:a16="http://schemas.microsoft.com/office/drawing/2014/main" id="{342A3543-0BED-4F71-B4FF-25F360610243}"/>
                  </a:ext>
                </a:extLst>
              </p:cNvPr>
              <p:cNvSpPr/>
              <p:nvPr userDrawn="1"/>
            </p:nvSpPr>
            <p:spPr>
              <a:xfrm>
                <a:off x="590550" y="2338939"/>
                <a:ext cx="3067050" cy="567890"/>
              </a:xfrm>
              <a:prstGeom prst="rightArrow">
                <a:avLst>
                  <a:gd name="adj1" fmla="val 66949"/>
                  <a:gd name="adj2" fmla="val 97458"/>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Arrow: Right 19">
                <a:extLst>
                  <a:ext uri="{FF2B5EF4-FFF2-40B4-BE49-F238E27FC236}">
                    <a16:creationId xmlns:a16="http://schemas.microsoft.com/office/drawing/2014/main" id="{BCEB12E9-B421-4128-A564-0A0A9BEE56A7}"/>
                  </a:ext>
                </a:extLst>
              </p:cNvPr>
              <p:cNvSpPr/>
              <p:nvPr userDrawn="1"/>
            </p:nvSpPr>
            <p:spPr>
              <a:xfrm rot="10800000">
                <a:off x="3892048" y="2333384"/>
                <a:ext cx="3067050" cy="567890"/>
              </a:xfrm>
              <a:prstGeom prst="rightArrow">
                <a:avLst>
                  <a:gd name="adj1" fmla="val 66949"/>
                  <a:gd name="adj2" fmla="val 97458"/>
                </a:avLst>
              </a:prstGeom>
              <a:solidFill>
                <a:srgbClr val="FFE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1" name="Group 20">
              <a:extLst>
                <a:ext uri="{FF2B5EF4-FFF2-40B4-BE49-F238E27FC236}">
                  <a16:creationId xmlns:a16="http://schemas.microsoft.com/office/drawing/2014/main" id="{6FB334AC-E107-40DA-B6C4-83C272AF940A}"/>
                </a:ext>
              </a:extLst>
            </p:cNvPr>
            <p:cNvGrpSpPr/>
            <p:nvPr userDrawn="1"/>
          </p:nvGrpSpPr>
          <p:grpSpPr>
            <a:xfrm>
              <a:off x="620631" y="5060915"/>
              <a:ext cx="6368548" cy="573445"/>
              <a:chOff x="590550" y="2333384"/>
              <a:chExt cx="6368548" cy="573445"/>
            </a:xfrm>
          </p:grpSpPr>
          <p:sp>
            <p:nvSpPr>
              <p:cNvPr id="22" name="Arrow: Right 21">
                <a:extLst>
                  <a:ext uri="{FF2B5EF4-FFF2-40B4-BE49-F238E27FC236}">
                    <a16:creationId xmlns:a16="http://schemas.microsoft.com/office/drawing/2014/main" id="{EAB6CA6C-3A92-4ED5-A1DF-F4676CC9140C}"/>
                  </a:ext>
                </a:extLst>
              </p:cNvPr>
              <p:cNvSpPr/>
              <p:nvPr userDrawn="1"/>
            </p:nvSpPr>
            <p:spPr>
              <a:xfrm>
                <a:off x="590550" y="2338939"/>
                <a:ext cx="3067050" cy="567890"/>
              </a:xfrm>
              <a:prstGeom prst="rightArrow">
                <a:avLst>
                  <a:gd name="adj1" fmla="val 66949"/>
                  <a:gd name="adj2" fmla="val 97458"/>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Arrow: Right 22">
                <a:extLst>
                  <a:ext uri="{FF2B5EF4-FFF2-40B4-BE49-F238E27FC236}">
                    <a16:creationId xmlns:a16="http://schemas.microsoft.com/office/drawing/2014/main" id="{599B2E97-5457-4DE2-9F17-4DA534644EA4}"/>
                  </a:ext>
                </a:extLst>
              </p:cNvPr>
              <p:cNvSpPr/>
              <p:nvPr userDrawn="1"/>
            </p:nvSpPr>
            <p:spPr>
              <a:xfrm rot="10800000">
                <a:off x="3892048" y="2333384"/>
                <a:ext cx="3067050" cy="567890"/>
              </a:xfrm>
              <a:prstGeom prst="rightArrow">
                <a:avLst>
                  <a:gd name="adj1" fmla="val 66949"/>
                  <a:gd name="adj2" fmla="val 97458"/>
                </a:avLst>
              </a:prstGeom>
              <a:solidFill>
                <a:srgbClr val="FFE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4" name="Group 23">
              <a:extLst>
                <a:ext uri="{FF2B5EF4-FFF2-40B4-BE49-F238E27FC236}">
                  <a16:creationId xmlns:a16="http://schemas.microsoft.com/office/drawing/2014/main" id="{A4E0B443-CD99-43BA-9E77-AA4035C2725E}"/>
                </a:ext>
              </a:extLst>
            </p:cNvPr>
            <p:cNvGrpSpPr/>
            <p:nvPr userDrawn="1"/>
          </p:nvGrpSpPr>
          <p:grpSpPr>
            <a:xfrm>
              <a:off x="630658" y="5970092"/>
              <a:ext cx="6368548" cy="573445"/>
              <a:chOff x="590550" y="2333384"/>
              <a:chExt cx="6368548" cy="573445"/>
            </a:xfrm>
          </p:grpSpPr>
          <p:sp>
            <p:nvSpPr>
              <p:cNvPr id="25" name="Arrow: Right 24">
                <a:extLst>
                  <a:ext uri="{FF2B5EF4-FFF2-40B4-BE49-F238E27FC236}">
                    <a16:creationId xmlns:a16="http://schemas.microsoft.com/office/drawing/2014/main" id="{8E57C3F0-0EBB-49D6-A470-050EE767E604}"/>
                  </a:ext>
                </a:extLst>
              </p:cNvPr>
              <p:cNvSpPr/>
              <p:nvPr userDrawn="1"/>
            </p:nvSpPr>
            <p:spPr>
              <a:xfrm>
                <a:off x="590550" y="2338939"/>
                <a:ext cx="3067050" cy="567890"/>
              </a:xfrm>
              <a:prstGeom prst="rightArrow">
                <a:avLst>
                  <a:gd name="adj1" fmla="val 66949"/>
                  <a:gd name="adj2" fmla="val 97458"/>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Arrow: Right 25">
                <a:extLst>
                  <a:ext uri="{FF2B5EF4-FFF2-40B4-BE49-F238E27FC236}">
                    <a16:creationId xmlns:a16="http://schemas.microsoft.com/office/drawing/2014/main" id="{3A5321F7-E18E-4A1B-B73E-365225CC2AAB}"/>
                  </a:ext>
                </a:extLst>
              </p:cNvPr>
              <p:cNvSpPr/>
              <p:nvPr userDrawn="1"/>
            </p:nvSpPr>
            <p:spPr>
              <a:xfrm rot="10800000">
                <a:off x="3892048" y="2333384"/>
                <a:ext cx="3067050" cy="567890"/>
              </a:xfrm>
              <a:prstGeom prst="rightArrow">
                <a:avLst>
                  <a:gd name="adj1" fmla="val 66949"/>
                  <a:gd name="adj2" fmla="val 97458"/>
                </a:avLst>
              </a:prstGeom>
              <a:solidFill>
                <a:srgbClr val="FFE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7" name="Group 26">
              <a:extLst>
                <a:ext uri="{FF2B5EF4-FFF2-40B4-BE49-F238E27FC236}">
                  <a16:creationId xmlns:a16="http://schemas.microsoft.com/office/drawing/2014/main" id="{5DA21E83-BCA1-4400-95E5-A770D4381021}"/>
                </a:ext>
              </a:extLst>
            </p:cNvPr>
            <p:cNvGrpSpPr/>
            <p:nvPr userDrawn="1"/>
          </p:nvGrpSpPr>
          <p:grpSpPr>
            <a:xfrm>
              <a:off x="640685" y="6879269"/>
              <a:ext cx="6368548" cy="573445"/>
              <a:chOff x="590550" y="2333384"/>
              <a:chExt cx="6368548" cy="573445"/>
            </a:xfrm>
          </p:grpSpPr>
          <p:sp>
            <p:nvSpPr>
              <p:cNvPr id="28" name="Arrow: Right 27">
                <a:extLst>
                  <a:ext uri="{FF2B5EF4-FFF2-40B4-BE49-F238E27FC236}">
                    <a16:creationId xmlns:a16="http://schemas.microsoft.com/office/drawing/2014/main" id="{C771D108-4B7D-4C9A-AC56-1159B9009AC2}"/>
                  </a:ext>
                </a:extLst>
              </p:cNvPr>
              <p:cNvSpPr/>
              <p:nvPr userDrawn="1"/>
            </p:nvSpPr>
            <p:spPr>
              <a:xfrm>
                <a:off x="590550" y="2338939"/>
                <a:ext cx="3067050" cy="567890"/>
              </a:xfrm>
              <a:prstGeom prst="rightArrow">
                <a:avLst>
                  <a:gd name="adj1" fmla="val 66949"/>
                  <a:gd name="adj2" fmla="val 97458"/>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Arrow: Right 28">
                <a:extLst>
                  <a:ext uri="{FF2B5EF4-FFF2-40B4-BE49-F238E27FC236}">
                    <a16:creationId xmlns:a16="http://schemas.microsoft.com/office/drawing/2014/main" id="{FB02DCAF-ACC4-41C3-AF07-822BC1AB9B4B}"/>
                  </a:ext>
                </a:extLst>
              </p:cNvPr>
              <p:cNvSpPr/>
              <p:nvPr userDrawn="1"/>
            </p:nvSpPr>
            <p:spPr>
              <a:xfrm rot="10800000">
                <a:off x="3892048" y="2333384"/>
                <a:ext cx="3067050" cy="567890"/>
              </a:xfrm>
              <a:prstGeom prst="rightArrow">
                <a:avLst>
                  <a:gd name="adj1" fmla="val 66949"/>
                  <a:gd name="adj2" fmla="val 97458"/>
                </a:avLst>
              </a:prstGeom>
              <a:solidFill>
                <a:srgbClr val="FFE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0" name="Group 29">
              <a:extLst>
                <a:ext uri="{FF2B5EF4-FFF2-40B4-BE49-F238E27FC236}">
                  <a16:creationId xmlns:a16="http://schemas.microsoft.com/office/drawing/2014/main" id="{4BC0CF1F-57AA-4F14-A9D3-0D84CAE28D7D}"/>
                </a:ext>
              </a:extLst>
            </p:cNvPr>
            <p:cNvGrpSpPr/>
            <p:nvPr userDrawn="1"/>
          </p:nvGrpSpPr>
          <p:grpSpPr>
            <a:xfrm>
              <a:off x="650712" y="7788446"/>
              <a:ext cx="6368548" cy="573445"/>
              <a:chOff x="590550" y="2333384"/>
              <a:chExt cx="6368548" cy="573445"/>
            </a:xfrm>
          </p:grpSpPr>
          <p:sp>
            <p:nvSpPr>
              <p:cNvPr id="31" name="Arrow: Right 30">
                <a:extLst>
                  <a:ext uri="{FF2B5EF4-FFF2-40B4-BE49-F238E27FC236}">
                    <a16:creationId xmlns:a16="http://schemas.microsoft.com/office/drawing/2014/main" id="{D1518A4B-169B-410C-8087-F51E04149B30}"/>
                  </a:ext>
                </a:extLst>
              </p:cNvPr>
              <p:cNvSpPr/>
              <p:nvPr userDrawn="1"/>
            </p:nvSpPr>
            <p:spPr>
              <a:xfrm>
                <a:off x="590550" y="2338939"/>
                <a:ext cx="3067050" cy="567890"/>
              </a:xfrm>
              <a:prstGeom prst="rightArrow">
                <a:avLst>
                  <a:gd name="adj1" fmla="val 66949"/>
                  <a:gd name="adj2" fmla="val 97458"/>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Arrow: Right 31">
                <a:extLst>
                  <a:ext uri="{FF2B5EF4-FFF2-40B4-BE49-F238E27FC236}">
                    <a16:creationId xmlns:a16="http://schemas.microsoft.com/office/drawing/2014/main" id="{C08FFB6A-8BBB-4ED9-A60F-176BDDC6719A}"/>
                  </a:ext>
                </a:extLst>
              </p:cNvPr>
              <p:cNvSpPr/>
              <p:nvPr userDrawn="1"/>
            </p:nvSpPr>
            <p:spPr>
              <a:xfrm rot="10800000">
                <a:off x="3892048" y="2333384"/>
                <a:ext cx="3067050" cy="567890"/>
              </a:xfrm>
              <a:prstGeom prst="rightArrow">
                <a:avLst>
                  <a:gd name="adj1" fmla="val 66949"/>
                  <a:gd name="adj2" fmla="val 97458"/>
                </a:avLst>
              </a:prstGeom>
              <a:solidFill>
                <a:srgbClr val="FFE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3" name="Group 32">
              <a:extLst>
                <a:ext uri="{FF2B5EF4-FFF2-40B4-BE49-F238E27FC236}">
                  <a16:creationId xmlns:a16="http://schemas.microsoft.com/office/drawing/2014/main" id="{7D35F757-85D4-437E-BFED-C74C5486DDF7}"/>
                </a:ext>
              </a:extLst>
            </p:cNvPr>
            <p:cNvGrpSpPr/>
            <p:nvPr userDrawn="1"/>
          </p:nvGrpSpPr>
          <p:grpSpPr>
            <a:xfrm>
              <a:off x="660739" y="8697623"/>
              <a:ext cx="6368548" cy="573445"/>
              <a:chOff x="590550" y="2333384"/>
              <a:chExt cx="6368548" cy="573445"/>
            </a:xfrm>
          </p:grpSpPr>
          <p:sp>
            <p:nvSpPr>
              <p:cNvPr id="34" name="Arrow: Right 33">
                <a:extLst>
                  <a:ext uri="{FF2B5EF4-FFF2-40B4-BE49-F238E27FC236}">
                    <a16:creationId xmlns:a16="http://schemas.microsoft.com/office/drawing/2014/main" id="{73DCF8B9-3EF4-420B-AF0E-8E99341CE71D}"/>
                  </a:ext>
                </a:extLst>
              </p:cNvPr>
              <p:cNvSpPr/>
              <p:nvPr userDrawn="1"/>
            </p:nvSpPr>
            <p:spPr>
              <a:xfrm>
                <a:off x="590550" y="2338939"/>
                <a:ext cx="3067050" cy="567890"/>
              </a:xfrm>
              <a:prstGeom prst="rightArrow">
                <a:avLst>
                  <a:gd name="adj1" fmla="val 66949"/>
                  <a:gd name="adj2" fmla="val 97458"/>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Arrow: Right 34">
                <a:extLst>
                  <a:ext uri="{FF2B5EF4-FFF2-40B4-BE49-F238E27FC236}">
                    <a16:creationId xmlns:a16="http://schemas.microsoft.com/office/drawing/2014/main" id="{94BA6FB9-2368-492C-9606-6C30F8A66B9C}"/>
                  </a:ext>
                </a:extLst>
              </p:cNvPr>
              <p:cNvSpPr/>
              <p:nvPr userDrawn="1"/>
            </p:nvSpPr>
            <p:spPr>
              <a:xfrm rot="10800000">
                <a:off x="3892048" y="2333384"/>
                <a:ext cx="3067050" cy="567890"/>
              </a:xfrm>
              <a:prstGeom prst="rightArrow">
                <a:avLst>
                  <a:gd name="adj1" fmla="val 66949"/>
                  <a:gd name="adj2" fmla="val 97458"/>
                </a:avLst>
              </a:prstGeom>
              <a:solidFill>
                <a:srgbClr val="FFE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3" name="Content Placeholder 2"/>
          <p:cNvSpPr>
            <a:spLocks noGrp="1"/>
          </p:cNvSpPr>
          <p:nvPr>
            <p:ph idx="1" hasCustomPrompt="1"/>
          </p:nvPr>
        </p:nvSpPr>
        <p:spPr>
          <a:xfrm>
            <a:off x="590550" y="2723379"/>
            <a:ext cx="3189287" cy="7373719"/>
          </a:xfrm>
        </p:spPr>
        <p:txBody>
          <a:bodyPr>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a:solidFill>
                  <a:schemeClr val="accent6"/>
                </a:solidFill>
              </a:defRPr>
            </a:lvl1pPr>
          </a:lstStyle>
          <a:p>
            <a:pPr lvl="0"/>
            <a:r>
              <a:rPr lang="en-US" dirty="0"/>
              <a:t>Click to add things that motivate, encourage, support and equip people to make the required change</a:t>
            </a:r>
          </a:p>
        </p:txBody>
      </p:sp>
      <p:sp>
        <p:nvSpPr>
          <p:cNvPr id="4" name="Content Placeholder 2">
            <a:extLst>
              <a:ext uri="{FF2B5EF4-FFF2-40B4-BE49-F238E27FC236}">
                <a16:creationId xmlns:a16="http://schemas.microsoft.com/office/drawing/2014/main" id="{895CB954-399F-4D3F-9264-6FE7DBFC0EBA}"/>
              </a:ext>
            </a:extLst>
          </p:cNvPr>
          <p:cNvSpPr>
            <a:spLocks noGrp="1"/>
          </p:cNvSpPr>
          <p:nvPr>
            <p:ph idx="10" hasCustomPrompt="1"/>
          </p:nvPr>
        </p:nvSpPr>
        <p:spPr>
          <a:xfrm>
            <a:off x="3971059" y="2723379"/>
            <a:ext cx="3189287" cy="7373703"/>
          </a:xfrm>
        </p:spPr>
        <p:txBody>
          <a:bodyPr>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a:solidFill>
                  <a:srgbClr val="C00000"/>
                </a:solidFill>
              </a:defRPr>
            </a:lvl1pPr>
          </a:lstStyle>
          <a:p>
            <a:pPr lvl="0"/>
            <a:r>
              <a:rPr lang="en-US" dirty="0"/>
              <a:t>Click to add things that demotivate, undermine, block, frustrate or otherwise influence people to avoid or resist the change </a:t>
            </a:r>
          </a:p>
        </p:txBody>
      </p:sp>
      <p:cxnSp>
        <p:nvCxnSpPr>
          <p:cNvPr id="8" name="Straight Connector 7">
            <a:extLst>
              <a:ext uri="{FF2B5EF4-FFF2-40B4-BE49-F238E27FC236}">
                <a16:creationId xmlns:a16="http://schemas.microsoft.com/office/drawing/2014/main" id="{803CCA84-F7F6-451E-993E-578CCB3AA360}"/>
              </a:ext>
            </a:extLst>
          </p:cNvPr>
          <p:cNvCxnSpPr>
            <a:cxnSpLocks/>
          </p:cNvCxnSpPr>
          <p:nvPr userDrawn="1"/>
        </p:nvCxnSpPr>
        <p:spPr>
          <a:xfrm>
            <a:off x="3779837" y="1597819"/>
            <a:ext cx="1" cy="8574300"/>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77A561A-7158-49E7-890F-B7380DFBC77A}"/>
              </a:ext>
            </a:extLst>
          </p:cNvPr>
          <p:cNvCxnSpPr>
            <a:cxnSpLocks/>
          </p:cNvCxnSpPr>
          <p:nvPr userDrawn="1"/>
        </p:nvCxnSpPr>
        <p:spPr>
          <a:xfrm>
            <a:off x="630740" y="1559145"/>
            <a:ext cx="6569796" cy="0"/>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39EBDE4F-6D03-4DFF-983D-07D68DBDF595}"/>
              </a:ext>
            </a:extLst>
          </p:cNvPr>
          <p:cNvSpPr txBox="1"/>
          <p:nvPr userDrawn="1"/>
        </p:nvSpPr>
        <p:spPr>
          <a:xfrm>
            <a:off x="590549" y="1634859"/>
            <a:ext cx="2891143" cy="1012803"/>
          </a:xfrm>
          <a:prstGeom prst="rect">
            <a:avLst/>
          </a:prstGeom>
          <a:noFill/>
        </p:spPr>
        <p:txBody>
          <a:bodyPr wrap="none" lIns="0" tIns="0" rIns="0" bIns="0" rtlCol="0" anchor="ctr" anchorCtr="0">
            <a:noAutofit/>
          </a:bodyPr>
          <a:lstStyle/>
          <a:p>
            <a:pPr algn="l">
              <a:lnSpc>
                <a:spcPct val="80000"/>
              </a:lnSpc>
            </a:pPr>
            <a:r>
              <a:rPr lang="en-GB" sz="6000" b="1" dirty="0">
                <a:solidFill>
                  <a:schemeClr val="accent6">
                    <a:lumMod val="75000"/>
                  </a:schemeClr>
                </a:solidFill>
                <a:latin typeface="Ink Free" panose="03080402000500000000" pitchFamily="66" charset="0"/>
              </a:rPr>
              <a:t>+</a:t>
            </a:r>
            <a:r>
              <a:rPr lang="en-GB" sz="6000" b="1" dirty="0" err="1">
                <a:solidFill>
                  <a:schemeClr val="accent6">
                    <a:lumMod val="75000"/>
                  </a:schemeClr>
                </a:solidFill>
                <a:latin typeface="Ink Free" panose="03080402000500000000" pitchFamily="66" charset="0"/>
              </a:rPr>
              <a:t>ve</a:t>
            </a:r>
            <a:r>
              <a:rPr lang="en-GB" sz="6000" b="1" dirty="0">
                <a:solidFill>
                  <a:schemeClr val="accent6">
                    <a:lumMod val="75000"/>
                  </a:schemeClr>
                </a:solidFill>
                <a:latin typeface="Ink Free" panose="03080402000500000000" pitchFamily="66" charset="0"/>
              </a:rPr>
              <a:t> </a:t>
            </a:r>
            <a:br>
              <a:rPr lang="en-GB" sz="4000" b="1" dirty="0">
                <a:solidFill>
                  <a:schemeClr val="accent6">
                    <a:lumMod val="75000"/>
                  </a:schemeClr>
                </a:solidFill>
                <a:latin typeface="Ink Free" panose="03080402000500000000" pitchFamily="66" charset="0"/>
              </a:rPr>
            </a:br>
            <a:r>
              <a:rPr lang="en-GB" sz="3200" b="1" dirty="0">
                <a:solidFill>
                  <a:schemeClr val="accent6">
                    <a:lumMod val="75000"/>
                  </a:schemeClr>
                </a:solidFill>
                <a:latin typeface="Ink Free" panose="03080402000500000000" pitchFamily="66" charset="0"/>
              </a:rPr>
              <a:t>Influences</a:t>
            </a:r>
            <a:endParaRPr lang="en-GB" sz="4000" b="1" dirty="0">
              <a:solidFill>
                <a:schemeClr val="accent6">
                  <a:lumMod val="75000"/>
                </a:schemeClr>
              </a:solidFill>
              <a:latin typeface="Ink Free" panose="03080402000500000000" pitchFamily="66" charset="0"/>
            </a:endParaRPr>
          </a:p>
        </p:txBody>
      </p:sp>
      <p:sp>
        <p:nvSpPr>
          <p:cNvPr id="11" name="TextBox 10">
            <a:extLst>
              <a:ext uri="{FF2B5EF4-FFF2-40B4-BE49-F238E27FC236}">
                <a16:creationId xmlns:a16="http://schemas.microsoft.com/office/drawing/2014/main" id="{07B3DFE2-2D4F-45C9-A6A4-4E2E9BA6DC2C}"/>
              </a:ext>
            </a:extLst>
          </p:cNvPr>
          <p:cNvSpPr txBox="1"/>
          <p:nvPr userDrawn="1"/>
        </p:nvSpPr>
        <p:spPr>
          <a:xfrm>
            <a:off x="3971141" y="1634858"/>
            <a:ext cx="3380509" cy="1012809"/>
          </a:xfrm>
          <a:prstGeom prst="rect">
            <a:avLst/>
          </a:prstGeom>
          <a:noFill/>
        </p:spPr>
        <p:txBody>
          <a:bodyPr wrap="none" lIns="0" tIns="0" rIns="0" bIns="0" rtlCol="0" anchor="ctr" anchorCtr="0">
            <a:noAutofit/>
          </a:bodyPr>
          <a:lstStyle/>
          <a:p>
            <a:pPr algn="l">
              <a:lnSpc>
                <a:spcPct val="80000"/>
              </a:lnSpc>
            </a:pPr>
            <a:r>
              <a:rPr lang="en-GB" sz="6000" b="1" dirty="0">
                <a:solidFill>
                  <a:srgbClr val="7A0000"/>
                </a:solidFill>
                <a:latin typeface="Ink Free" panose="03080402000500000000" pitchFamily="66" charset="0"/>
              </a:rPr>
              <a:t>-</a:t>
            </a:r>
            <a:r>
              <a:rPr lang="en-GB" sz="6000" b="1" dirty="0" err="1">
                <a:solidFill>
                  <a:srgbClr val="7A0000"/>
                </a:solidFill>
                <a:latin typeface="Ink Free" panose="03080402000500000000" pitchFamily="66" charset="0"/>
              </a:rPr>
              <a:t>ve</a:t>
            </a:r>
            <a:r>
              <a:rPr lang="en-GB" sz="6000" b="1" dirty="0">
                <a:solidFill>
                  <a:srgbClr val="7A0000"/>
                </a:solidFill>
                <a:latin typeface="Ink Free" panose="03080402000500000000" pitchFamily="66" charset="0"/>
              </a:rPr>
              <a:t> </a:t>
            </a:r>
            <a:br>
              <a:rPr lang="en-GB" sz="4000" b="1" dirty="0">
                <a:solidFill>
                  <a:srgbClr val="7A0000"/>
                </a:solidFill>
                <a:latin typeface="Ink Free" panose="03080402000500000000" pitchFamily="66" charset="0"/>
              </a:rPr>
            </a:br>
            <a:r>
              <a:rPr lang="en-GB" sz="3200" b="1" dirty="0">
                <a:solidFill>
                  <a:srgbClr val="7A0000"/>
                </a:solidFill>
                <a:latin typeface="Ink Free" panose="03080402000500000000" pitchFamily="66" charset="0"/>
              </a:rPr>
              <a:t>Influences	</a:t>
            </a:r>
            <a:endParaRPr lang="en-GB" sz="4000" b="1" dirty="0">
              <a:solidFill>
                <a:srgbClr val="7A0000"/>
              </a:solidFill>
              <a:latin typeface="Ink Free" panose="03080402000500000000" pitchFamily="66" charset="0"/>
            </a:endParaRPr>
          </a:p>
        </p:txBody>
      </p:sp>
      <p:sp>
        <p:nvSpPr>
          <p:cNvPr id="2" name="Title 1">
            <a:extLst>
              <a:ext uri="{FF2B5EF4-FFF2-40B4-BE49-F238E27FC236}">
                <a16:creationId xmlns:a16="http://schemas.microsoft.com/office/drawing/2014/main" id="{155D27B4-C1C7-4951-BB74-C6A7A73D5DCE}"/>
              </a:ext>
            </a:extLst>
          </p:cNvPr>
          <p:cNvSpPr>
            <a:spLocks noGrp="1"/>
          </p:cNvSpPr>
          <p:nvPr>
            <p:ph type="title" hasCustomPrompt="1"/>
          </p:nvPr>
        </p:nvSpPr>
        <p:spPr>
          <a:xfrm>
            <a:off x="519113" y="702644"/>
            <a:ext cx="4757529" cy="817335"/>
          </a:xfrm>
          <a:prstGeom prst="rect">
            <a:avLst/>
          </a:prstGeom>
        </p:spPr>
        <p:txBody>
          <a:bodyPr lIns="36000" tIns="0" rIns="36000" bIns="0" anchor="ctr" anchorCtr="0">
            <a:normAutofit/>
          </a:bodyPr>
          <a:lstStyle>
            <a:lvl1pPr>
              <a:defRPr sz="4400" b="1">
                <a:solidFill>
                  <a:schemeClr val="tx1">
                    <a:lumMod val="65000"/>
                    <a:lumOff val="35000"/>
                  </a:schemeClr>
                </a:solidFill>
                <a:latin typeface="Ink Free" panose="03080402000500000000" pitchFamily="66" charset="0"/>
              </a:defRPr>
            </a:lvl1pPr>
          </a:lstStyle>
          <a:p>
            <a:r>
              <a:rPr lang="en-US" dirty="0"/>
              <a:t>Change required …</a:t>
            </a:r>
            <a:endParaRPr lang="en-GB" dirty="0"/>
          </a:p>
        </p:txBody>
      </p:sp>
      <p:grpSp>
        <p:nvGrpSpPr>
          <p:cNvPr id="36" name="Group 35">
            <a:extLst>
              <a:ext uri="{FF2B5EF4-FFF2-40B4-BE49-F238E27FC236}">
                <a16:creationId xmlns:a16="http://schemas.microsoft.com/office/drawing/2014/main" id="{CC2CBCDC-C504-4E74-924C-F1B1AA25437A}"/>
              </a:ext>
            </a:extLst>
          </p:cNvPr>
          <p:cNvGrpSpPr/>
          <p:nvPr userDrawn="1"/>
        </p:nvGrpSpPr>
        <p:grpSpPr>
          <a:xfrm>
            <a:off x="5240537" y="55627"/>
            <a:ext cx="2263919" cy="2250770"/>
            <a:chOff x="8852463" y="-2183867"/>
            <a:chExt cx="2263919" cy="2250770"/>
          </a:xfrm>
        </p:grpSpPr>
        <p:sp>
          <p:nvSpPr>
            <p:cNvPr id="37" name="Freeform: Shape 36">
              <a:extLst>
                <a:ext uri="{FF2B5EF4-FFF2-40B4-BE49-F238E27FC236}">
                  <a16:creationId xmlns:a16="http://schemas.microsoft.com/office/drawing/2014/main" id="{D9915666-21E8-4C11-9C87-381500B46551}"/>
                </a:ext>
              </a:extLst>
            </p:cNvPr>
            <p:cNvSpPr/>
            <p:nvPr userDrawn="1"/>
          </p:nvSpPr>
          <p:spPr>
            <a:xfrm>
              <a:off x="8852463" y="-2183867"/>
              <a:ext cx="2263919" cy="2250770"/>
            </a:xfrm>
            <a:custGeom>
              <a:avLst/>
              <a:gdLst>
                <a:gd name="connsiteX0" fmla="*/ 792116 w 2263919"/>
                <a:gd name="connsiteY0" fmla="*/ 0 h 2250770"/>
                <a:gd name="connsiteX1" fmla="*/ 1694383 w 2263919"/>
                <a:gd name="connsiteY1" fmla="*/ 0 h 2250770"/>
                <a:gd name="connsiteX2" fmla="*/ 2263919 w 2263919"/>
                <a:gd name="connsiteY2" fmla="*/ 569536 h 2250770"/>
                <a:gd name="connsiteX3" fmla="*/ 2263919 w 2263919"/>
                <a:gd name="connsiteY3" fmla="*/ 1471664 h 2250770"/>
                <a:gd name="connsiteX4" fmla="*/ 1694383 w 2263919"/>
                <a:gd name="connsiteY4" fmla="*/ 2041200 h 2250770"/>
                <a:gd name="connsiteX5" fmla="*/ 1223401 w 2263919"/>
                <a:gd name="connsiteY5" fmla="*/ 2041200 h 2250770"/>
                <a:gd name="connsiteX6" fmla="*/ 1117804 w 2263919"/>
                <a:gd name="connsiteY6" fmla="*/ 2128326 h 2250770"/>
                <a:gd name="connsiteX7" fmla="*/ 716950 w 2263919"/>
                <a:gd name="connsiteY7" fmla="*/ 2250770 h 2250770"/>
                <a:gd name="connsiteX8" fmla="*/ 0 w 2263919"/>
                <a:gd name="connsiteY8" fmla="*/ 1533819 h 2250770"/>
                <a:gd name="connsiteX9" fmla="*/ 209989 w 2263919"/>
                <a:gd name="connsiteY9" fmla="*/ 1026858 h 2250770"/>
                <a:gd name="connsiteX10" fmla="*/ 222580 w 2263919"/>
                <a:gd name="connsiteY10" fmla="*/ 1016470 h 2250770"/>
                <a:gd name="connsiteX11" fmla="*/ 222580 w 2263919"/>
                <a:gd name="connsiteY11" fmla="*/ 569536 h 2250770"/>
                <a:gd name="connsiteX12" fmla="*/ 792116 w 2263919"/>
                <a:gd name="connsiteY12" fmla="*/ 0 h 2250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63919" h="2250770">
                  <a:moveTo>
                    <a:pt x="792116" y="0"/>
                  </a:moveTo>
                  <a:lnTo>
                    <a:pt x="1694383" y="0"/>
                  </a:lnTo>
                  <a:cubicBezTo>
                    <a:pt x="2008929" y="0"/>
                    <a:pt x="2263919" y="254990"/>
                    <a:pt x="2263919" y="569536"/>
                  </a:cubicBezTo>
                  <a:lnTo>
                    <a:pt x="2263919" y="1471664"/>
                  </a:lnTo>
                  <a:cubicBezTo>
                    <a:pt x="2263919" y="1786210"/>
                    <a:pt x="2008929" y="2041200"/>
                    <a:pt x="1694383" y="2041200"/>
                  </a:cubicBezTo>
                  <a:lnTo>
                    <a:pt x="1223401" y="2041200"/>
                  </a:lnTo>
                  <a:lnTo>
                    <a:pt x="1117804" y="2128326"/>
                  </a:lnTo>
                  <a:cubicBezTo>
                    <a:pt x="1003378" y="2205631"/>
                    <a:pt x="865436" y="2250770"/>
                    <a:pt x="716950" y="2250770"/>
                  </a:cubicBezTo>
                  <a:cubicBezTo>
                    <a:pt x="320989" y="2250770"/>
                    <a:pt x="0" y="1929780"/>
                    <a:pt x="0" y="1533819"/>
                  </a:cubicBezTo>
                  <a:cubicBezTo>
                    <a:pt x="0" y="1335839"/>
                    <a:pt x="80247" y="1156601"/>
                    <a:pt x="209989" y="1026858"/>
                  </a:cubicBezTo>
                  <a:lnTo>
                    <a:pt x="222580" y="1016470"/>
                  </a:lnTo>
                  <a:lnTo>
                    <a:pt x="222580" y="569536"/>
                  </a:lnTo>
                  <a:cubicBezTo>
                    <a:pt x="222580" y="254990"/>
                    <a:pt x="477570" y="0"/>
                    <a:pt x="792116" y="0"/>
                  </a:cubicBezTo>
                  <a:close/>
                </a:path>
              </a:pathLst>
            </a:custGeom>
            <a:solidFill>
              <a:schemeClr val="bg1"/>
            </a:solidFill>
            <a:ln w="3175">
              <a:solidFill>
                <a:schemeClr val="bg1">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3175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pic>
          <p:nvPicPr>
            <p:cNvPr id="38" name="Picture 37">
              <a:extLst>
                <a:ext uri="{FF2B5EF4-FFF2-40B4-BE49-F238E27FC236}">
                  <a16:creationId xmlns:a16="http://schemas.microsoft.com/office/drawing/2014/main" id="{89A8662F-8207-4FFD-9BF9-9A18709BB15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65300" y="-2012958"/>
              <a:ext cx="330573" cy="331694"/>
            </a:xfrm>
            <a:prstGeom prst="rect">
              <a:avLst/>
            </a:prstGeom>
          </p:spPr>
        </p:pic>
        <p:sp>
          <p:nvSpPr>
            <p:cNvPr id="41" name="Freeform: Shape 40">
              <a:extLst>
                <a:ext uri="{FF2B5EF4-FFF2-40B4-BE49-F238E27FC236}">
                  <a16:creationId xmlns:a16="http://schemas.microsoft.com/office/drawing/2014/main" id="{BFF61323-42B8-4658-ABD7-A554AD591854}"/>
                </a:ext>
              </a:extLst>
            </p:cNvPr>
            <p:cNvSpPr/>
            <p:nvPr userDrawn="1"/>
          </p:nvSpPr>
          <p:spPr>
            <a:xfrm>
              <a:off x="8852463" y="-2183867"/>
              <a:ext cx="2263919" cy="2250770"/>
            </a:xfrm>
            <a:custGeom>
              <a:avLst/>
              <a:gdLst>
                <a:gd name="connsiteX0" fmla="*/ 792116 w 2263919"/>
                <a:gd name="connsiteY0" fmla="*/ 0 h 2250770"/>
                <a:gd name="connsiteX1" fmla="*/ 1694383 w 2263919"/>
                <a:gd name="connsiteY1" fmla="*/ 0 h 2250770"/>
                <a:gd name="connsiteX2" fmla="*/ 2263919 w 2263919"/>
                <a:gd name="connsiteY2" fmla="*/ 569536 h 2250770"/>
                <a:gd name="connsiteX3" fmla="*/ 2263919 w 2263919"/>
                <a:gd name="connsiteY3" fmla="*/ 1471664 h 2250770"/>
                <a:gd name="connsiteX4" fmla="*/ 1694383 w 2263919"/>
                <a:gd name="connsiteY4" fmla="*/ 2041200 h 2250770"/>
                <a:gd name="connsiteX5" fmla="*/ 1223401 w 2263919"/>
                <a:gd name="connsiteY5" fmla="*/ 2041200 h 2250770"/>
                <a:gd name="connsiteX6" fmla="*/ 1117804 w 2263919"/>
                <a:gd name="connsiteY6" fmla="*/ 2128326 h 2250770"/>
                <a:gd name="connsiteX7" fmla="*/ 716950 w 2263919"/>
                <a:gd name="connsiteY7" fmla="*/ 2250770 h 2250770"/>
                <a:gd name="connsiteX8" fmla="*/ 0 w 2263919"/>
                <a:gd name="connsiteY8" fmla="*/ 1533819 h 2250770"/>
                <a:gd name="connsiteX9" fmla="*/ 209989 w 2263919"/>
                <a:gd name="connsiteY9" fmla="*/ 1026858 h 2250770"/>
                <a:gd name="connsiteX10" fmla="*/ 222580 w 2263919"/>
                <a:gd name="connsiteY10" fmla="*/ 1016470 h 2250770"/>
                <a:gd name="connsiteX11" fmla="*/ 222580 w 2263919"/>
                <a:gd name="connsiteY11" fmla="*/ 569536 h 2250770"/>
                <a:gd name="connsiteX12" fmla="*/ 792116 w 2263919"/>
                <a:gd name="connsiteY12" fmla="*/ 0 h 2250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63919" h="2250770">
                  <a:moveTo>
                    <a:pt x="792116" y="0"/>
                  </a:moveTo>
                  <a:lnTo>
                    <a:pt x="1694383" y="0"/>
                  </a:lnTo>
                  <a:cubicBezTo>
                    <a:pt x="2008929" y="0"/>
                    <a:pt x="2263919" y="254990"/>
                    <a:pt x="2263919" y="569536"/>
                  </a:cubicBezTo>
                  <a:lnTo>
                    <a:pt x="2263919" y="1471664"/>
                  </a:lnTo>
                  <a:cubicBezTo>
                    <a:pt x="2263919" y="1786210"/>
                    <a:pt x="2008929" y="2041200"/>
                    <a:pt x="1694383" y="2041200"/>
                  </a:cubicBezTo>
                  <a:lnTo>
                    <a:pt x="1223401" y="2041200"/>
                  </a:lnTo>
                  <a:lnTo>
                    <a:pt x="1117804" y="2128326"/>
                  </a:lnTo>
                  <a:cubicBezTo>
                    <a:pt x="1003378" y="2205631"/>
                    <a:pt x="865436" y="2250770"/>
                    <a:pt x="716950" y="2250770"/>
                  </a:cubicBezTo>
                  <a:cubicBezTo>
                    <a:pt x="320989" y="2250770"/>
                    <a:pt x="0" y="1929780"/>
                    <a:pt x="0" y="1533819"/>
                  </a:cubicBezTo>
                  <a:cubicBezTo>
                    <a:pt x="0" y="1335839"/>
                    <a:pt x="80247" y="1156601"/>
                    <a:pt x="209989" y="1026858"/>
                  </a:cubicBezTo>
                  <a:lnTo>
                    <a:pt x="222580" y="1016470"/>
                  </a:lnTo>
                  <a:lnTo>
                    <a:pt x="222580" y="569536"/>
                  </a:lnTo>
                  <a:cubicBezTo>
                    <a:pt x="222580" y="254990"/>
                    <a:pt x="477570" y="0"/>
                    <a:pt x="792116" y="0"/>
                  </a:cubicBezTo>
                  <a:close/>
                </a:path>
              </a:pathLst>
            </a:custGeom>
            <a:noFill/>
            <a:ln w="76200">
              <a:solidFill>
                <a:schemeClr val="bg1">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3175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grpSp>
      <p:pic>
        <p:nvPicPr>
          <p:cNvPr id="42" name="Picture 41">
            <a:extLst>
              <a:ext uri="{FF2B5EF4-FFF2-40B4-BE49-F238E27FC236}">
                <a16:creationId xmlns:a16="http://schemas.microsoft.com/office/drawing/2014/main" id="{ED3E701A-708E-441D-AF8C-9928A7D4906B}"/>
              </a:ext>
            </a:extLst>
          </p:cNvPr>
          <p:cNvPicPr>
            <a:picLocks noChangeAspect="1"/>
          </p:cNvPicPr>
          <p:nvPr userDrawn="1"/>
        </p:nvPicPr>
        <p:blipFill>
          <a:blip r:embed="rId3">
            <a:clrChange>
              <a:clrFrom>
                <a:srgbClr val="FFFFFF"/>
              </a:clrFrom>
              <a:clrTo>
                <a:srgbClr val="FFFFFF">
                  <a:alpha val="0"/>
                </a:srgbClr>
              </a:clrTo>
            </a:clrChange>
          </a:blip>
          <a:stretch>
            <a:fillRect/>
          </a:stretch>
        </p:blipFill>
        <p:spPr>
          <a:xfrm>
            <a:off x="5945422" y="210845"/>
            <a:ext cx="1398879" cy="1386974"/>
          </a:xfrm>
          <a:prstGeom prst="rect">
            <a:avLst/>
          </a:prstGeom>
        </p:spPr>
      </p:pic>
      <p:pic>
        <p:nvPicPr>
          <p:cNvPr id="43" name="Picture 42">
            <a:extLst>
              <a:ext uri="{FF2B5EF4-FFF2-40B4-BE49-F238E27FC236}">
                <a16:creationId xmlns:a16="http://schemas.microsoft.com/office/drawing/2014/main" id="{2164F675-226D-4295-AE07-32198EBC326C}"/>
              </a:ext>
            </a:extLst>
          </p:cNvPr>
          <p:cNvPicPr>
            <a:picLocks noChangeAspect="1"/>
          </p:cNvPicPr>
          <p:nvPr userDrawn="1"/>
        </p:nvPicPr>
        <p:blipFill>
          <a:blip r:embed="rId4">
            <a:clrChange>
              <a:clrFrom>
                <a:srgbClr val="FFFFFF"/>
              </a:clrFrom>
              <a:clrTo>
                <a:srgbClr val="FFFFFF">
                  <a:alpha val="0"/>
                </a:srgbClr>
              </a:clrTo>
            </a:clrChange>
          </a:blip>
          <a:srcRect t="8244" r="9249"/>
          <a:stretch>
            <a:fillRect/>
          </a:stretch>
        </p:blipFill>
        <p:spPr>
          <a:xfrm>
            <a:off x="5450075" y="160380"/>
            <a:ext cx="1941954" cy="1885146"/>
          </a:xfrm>
          <a:custGeom>
            <a:avLst/>
            <a:gdLst>
              <a:gd name="connsiteX0" fmla="*/ 502677 w 1941954"/>
              <a:gd name="connsiteY0" fmla="*/ 0 h 1885146"/>
              <a:gd name="connsiteX1" fmla="*/ 1941954 w 1941954"/>
              <a:gd name="connsiteY1" fmla="*/ 1439277 h 1885146"/>
              <a:gd name="connsiteX2" fmla="*/ 1877247 w 1941954"/>
              <a:gd name="connsiteY2" fmla="*/ 1867274 h 1885146"/>
              <a:gd name="connsiteX3" fmla="*/ 1870706 w 1941954"/>
              <a:gd name="connsiteY3" fmla="*/ 1885146 h 1885146"/>
              <a:gd name="connsiteX4" fmla="*/ 0 w 1941954"/>
              <a:gd name="connsiteY4" fmla="*/ 1885146 h 1885146"/>
              <a:gd name="connsiteX5" fmla="*/ 0 w 1941954"/>
              <a:gd name="connsiteY5" fmla="*/ 92040 h 1885146"/>
              <a:gd name="connsiteX6" fmla="*/ 74680 w 1941954"/>
              <a:gd name="connsiteY6" fmla="*/ 64707 h 1885146"/>
              <a:gd name="connsiteX7" fmla="*/ 502677 w 1941954"/>
              <a:gd name="connsiteY7" fmla="*/ 0 h 1885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41954" h="1885146">
                <a:moveTo>
                  <a:pt x="502677" y="0"/>
                </a:moveTo>
                <a:cubicBezTo>
                  <a:pt x="1297568" y="0"/>
                  <a:pt x="1941954" y="644386"/>
                  <a:pt x="1941954" y="1439277"/>
                </a:cubicBezTo>
                <a:cubicBezTo>
                  <a:pt x="1941954" y="1588319"/>
                  <a:pt x="1919300" y="1732070"/>
                  <a:pt x="1877247" y="1867274"/>
                </a:cubicBezTo>
                <a:lnTo>
                  <a:pt x="1870706" y="1885146"/>
                </a:lnTo>
                <a:lnTo>
                  <a:pt x="0" y="1885146"/>
                </a:lnTo>
                <a:lnTo>
                  <a:pt x="0" y="92040"/>
                </a:lnTo>
                <a:lnTo>
                  <a:pt x="74680" y="64707"/>
                </a:lnTo>
                <a:cubicBezTo>
                  <a:pt x="209884" y="22654"/>
                  <a:pt x="353635" y="0"/>
                  <a:pt x="502677" y="0"/>
                </a:cubicBezTo>
                <a:close/>
              </a:path>
            </a:pathLst>
          </a:custGeom>
        </p:spPr>
      </p:pic>
      <p:grpSp>
        <p:nvGrpSpPr>
          <p:cNvPr id="44" name="Group 30">
            <a:extLst>
              <a:ext uri="{FF2B5EF4-FFF2-40B4-BE49-F238E27FC236}">
                <a16:creationId xmlns:a16="http://schemas.microsoft.com/office/drawing/2014/main" id="{BACF64BF-6E09-4347-A2A5-56BA59B779DB}"/>
              </a:ext>
            </a:extLst>
          </p:cNvPr>
          <p:cNvGrpSpPr>
            <a:grpSpLocks noChangeAspect="1"/>
          </p:cNvGrpSpPr>
          <p:nvPr userDrawn="1"/>
        </p:nvGrpSpPr>
        <p:grpSpPr bwMode="auto">
          <a:xfrm>
            <a:off x="5524504" y="280999"/>
            <a:ext cx="847884" cy="2634286"/>
            <a:chOff x="4796" y="1525"/>
            <a:chExt cx="96" cy="1815"/>
          </a:xfrm>
        </p:grpSpPr>
        <p:sp>
          <p:nvSpPr>
            <p:cNvPr id="45" name="Oval 31">
              <a:extLst>
                <a:ext uri="{FF2B5EF4-FFF2-40B4-BE49-F238E27FC236}">
                  <a16:creationId xmlns:a16="http://schemas.microsoft.com/office/drawing/2014/main" id="{E8BFC8A2-4B07-4907-94A6-29C7D9C5B004}"/>
                </a:ext>
              </a:extLst>
            </p:cNvPr>
            <p:cNvSpPr>
              <a:spLocks noChangeArrowheads="1"/>
            </p:cNvSpPr>
            <p:nvPr/>
          </p:nvSpPr>
          <p:spPr bwMode="auto">
            <a:xfrm>
              <a:off x="4796" y="2341"/>
              <a:ext cx="96" cy="182"/>
            </a:xfrm>
            <a:prstGeom prst="ellipse">
              <a:avLst/>
            </a:prstGeom>
            <a:solidFill>
              <a:schemeClr val="tx1"/>
            </a:solidFill>
            <a:ln w="12700">
              <a:noFill/>
              <a:round/>
              <a:headEnd type="none" w="sm" len="sm"/>
              <a:tailEnd type="none" w="sm" len="sm"/>
            </a:ln>
          </p:spPr>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sp>
          <p:nvSpPr>
            <p:cNvPr id="46" name="AutoShape 32">
              <a:extLst>
                <a:ext uri="{FF2B5EF4-FFF2-40B4-BE49-F238E27FC236}">
                  <a16:creationId xmlns:a16="http://schemas.microsoft.com/office/drawing/2014/main" id="{36122D87-DC06-47EE-A2BF-BC3AAFDB3F2B}"/>
                </a:ext>
              </a:extLst>
            </p:cNvPr>
            <p:cNvSpPr>
              <a:spLocks noChangeArrowheads="1"/>
            </p:cNvSpPr>
            <p:nvPr/>
          </p:nvSpPr>
          <p:spPr bwMode="auto">
            <a:xfrm>
              <a:off x="4798" y="1525"/>
              <a:ext cx="91" cy="862"/>
            </a:xfrm>
            <a:prstGeom prst="triangle">
              <a:avLst>
                <a:gd name="adj" fmla="val 50000"/>
              </a:avLst>
            </a:prstGeom>
            <a:solidFill>
              <a:schemeClr val="accent1">
                <a:lumMod val="75000"/>
              </a:schemeClr>
            </a:solidFill>
            <a:ln w="12700">
              <a:noFill/>
              <a:headEnd type="none" w="sm" len="sm"/>
              <a:tailEnd type="none" w="sm" len="sm"/>
            </a:ln>
            <a:effectLst/>
            <a:scene3d>
              <a:camera prst="orthographicFront">
                <a:rot lat="0" lon="0" rev="0"/>
              </a:camera>
              <a:lightRig rig="contrasting" dir="t">
                <a:rot lat="0" lon="0" rev="1500000"/>
              </a:lightRig>
            </a:scene3d>
            <a:sp3d prstMaterial="metal">
              <a:bevelT w="88900" h="88900"/>
            </a:sp3d>
          </p:spPr>
          <p:style>
            <a:lnRef idx="0">
              <a:schemeClr val="accent1"/>
            </a:lnRef>
            <a:fillRef idx="3">
              <a:schemeClr val="accent1"/>
            </a:fillRef>
            <a:effectRef idx="3">
              <a:schemeClr val="accent1"/>
            </a:effectRef>
            <a:fontRef idx="minor">
              <a:schemeClr val="lt1"/>
            </a:fontRef>
          </p:style>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sp>
          <p:nvSpPr>
            <p:cNvPr id="47" name="AutoShape 33">
              <a:extLst>
                <a:ext uri="{FF2B5EF4-FFF2-40B4-BE49-F238E27FC236}">
                  <a16:creationId xmlns:a16="http://schemas.microsoft.com/office/drawing/2014/main" id="{D28B3154-9E4A-4516-A706-36821BF47C42}"/>
                </a:ext>
              </a:extLst>
            </p:cNvPr>
            <p:cNvSpPr>
              <a:spLocks noChangeArrowheads="1"/>
            </p:cNvSpPr>
            <p:nvPr/>
          </p:nvSpPr>
          <p:spPr bwMode="auto">
            <a:xfrm flipV="1">
              <a:off x="4798" y="2478"/>
              <a:ext cx="91" cy="862"/>
            </a:xfrm>
            <a:prstGeom prst="triangle">
              <a:avLst>
                <a:gd name="adj" fmla="val 50000"/>
              </a:avLst>
            </a:prstGeom>
            <a:noFill/>
            <a:ln w="12700">
              <a:noFill/>
              <a:miter lim="800000"/>
              <a:headEnd type="none" w="sm" len="sm"/>
              <a:tailEnd type="none" w="sm" len="sm"/>
            </a:ln>
          </p:spPr>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grpSp>
      <p:sp>
        <p:nvSpPr>
          <p:cNvPr id="48" name="Oval 47">
            <a:extLst>
              <a:ext uri="{FF2B5EF4-FFF2-40B4-BE49-F238E27FC236}">
                <a16:creationId xmlns:a16="http://schemas.microsoft.com/office/drawing/2014/main" id="{99CE6D4F-41E8-416B-A791-4B3F98AA772A}"/>
              </a:ext>
            </a:extLst>
          </p:cNvPr>
          <p:cNvSpPr>
            <a:spLocks noChangeAspect="1"/>
          </p:cNvSpPr>
          <p:nvPr userDrawn="1"/>
        </p:nvSpPr>
        <p:spPr bwMode="auto">
          <a:xfrm>
            <a:off x="5377566" y="1027221"/>
            <a:ext cx="1141758" cy="1141842"/>
          </a:xfrm>
          <a:prstGeom prst="ellipse">
            <a:avLst/>
          </a:prstGeom>
          <a:solidFill>
            <a:schemeClr val="tx1">
              <a:lumMod val="50000"/>
              <a:lumOff val="50000"/>
            </a:schemeClr>
          </a:solidFill>
          <a:ln>
            <a:headEnd type="none" w="med" len="med"/>
            <a:tailEnd type="none" w="med" len="med"/>
          </a:ln>
          <a:scene3d>
            <a:camera prst="orthographicFront"/>
            <a:lightRig rig="threePt" dir="t"/>
          </a:scene3d>
          <a:sp3d>
            <a:bevelT w="101600" h="63500"/>
            <a:bevelB w="19050"/>
          </a:sp3d>
        </p:spPr>
        <p:style>
          <a:lnRef idx="0">
            <a:schemeClr val="accent4"/>
          </a:lnRef>
          <a:fillRef idx="3">
            <a:schemeClr val="accent4"/>
          </a:fillRef>
          <a:effectRef idx="3">
            <a:schemeClr val="accent4"/>
          </a:effectRef>
          <a:fontRef idx="minor">
            <a:schemeClr val="lt1"/>
          </a:fontRef>
        </p:style>
        <p:txBody>
          <a:bodyPr lIns="16538" tIns="0" rIns="16538" bIns="0"/>
          <a:lstStyle/>
          <a:p>
            <a:pPr fontAlgn="auto">
              <a:spcBef>
                <a:spcPts val="0"/>
              </a:spcBef>
              <a:spcAft>
                <a:spcPts val="0"/>
              </a:spcAft>
              <a:buClr>
                <a:srgbClr val="8CA3B0"/>
              </a:buClr>
              <a:defRPr/>
            </a:pPr>
            <a:endParaRPr lang="en-US" sz="827" b="0">
              <a:solidFill>
                <a:srgbClr val="FFFFFF"/>
              </a:solidFill>
            </a:endParaRPr>
          </a:p>
        </p:txBody>
      </p:sp>
    </p:spTree>
    <p:extLst>
      <p:ext uri="{BB962C8B-B14F-4D97-AF65-F5344CB8AC3E}">
        <p14:creationId xmlns:p14="http://schemas.microsoft.com/office/powerpoint/2010/main" val="3369693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5400000">
                                      <p:cBhvr>
                                        <p:cTn id="6" dur="500" fill="hold"/>
                                        <p:tgtEl>
                                          <p:spTgt spid="44"/>
                                        </p:tgtEl>
                                        <p:attrNameLst>
                                          <p:attrName>r</p:attrName>
                                        </p:attrNameLst>
                                      </p:cBhvr>
                                    </p:animRot>
                                  </p:childTnLst>
                                </p:cTn>
                              </p:par>
                            </p:childTnLst>
                          </p:cTn>
                        </p:par>
                        <p:par>
                          <p:cTn id="7" fill="hold">
                            <p:stCondLst>
                              <p:cond delay="500"/>
                            </p:stCondLst>
                            <p:childTnLst>
                              <p:par>
                                <p:cTn id="8" presetID="19" presetClass="emph" presetSubtype="0" fill="hold" grpId="0" nodeType="afterEffect">
                                  <p:stCondLst>
                                    <p:cond delay="0"/>
                                  </p:stCondLst>
                                  <p:childTnLst>
                                    <p:animClr clrSpc="rgb" dir="cw">
                                      <p:cBhvr override="childStyle">
                                        <p:cTn id="9" dur="100" fill="hold"/>
                                        <p:tgtEl>
                                          <p:spTgt spid="48"/>
                                        </p:tgtEl>
                                        <p:attrNameLst>
                                          <p:attrName>style.color</p:attrName>
                                        </p:attrNameLst>
                                      </p:cBhvr>
                                      <p:to>
                                        <a:srgbClr val="008000"/>
                                      </p:to>
                                    </p:animClr>
                                    <p:animClr clrSpc="rgb" dir="cw">
                                      <p:cBhvr>
                                        <p:cTn id="10" dur="100" fill="hold"/>
                                        <p:tgtEl>
                                          <p:spTgt spid="48"/>
                                        </p:tgtEl>
                                        <p:attrNameLst>
                                          <p:attrName>fillcolor</p:attrName>
                                        </p:attrNameLst>
                                      </p:cBhvr>
                                      <p:to>
                                        <a:srgbClr val="008000"/>
                                      </p:to>
                                    </p:animClr>
                                    <p:set>
                                      <p:cBhvr>
                                        <p:cTn id="11" dur="100" fill="hold"/>
                                        <p:tgtEl>
                                          <p:spTgt spid="48"/>
                                        </p:tgtEl>
                                        <p:attrNameLst>
                                          <p:attrName>fill.type</p:attrName>
                                        </p:attrNameLst>
                                      </p:cBhvr>
                                      <p:to>
                                        <p:strVal val="solid"/>
                                      </p:to>
                                    </p:set>
                                    <p:set>
                                      <p:cBhvr>
                                        <p:cTn id="12" dur="100" fill="hold"/>
                                        <p:tgtEl>
                                          <p:spTgt spid="48"/>
                                        </p:tgtEl>
                                        <p:attrNameLst>
                                          <p:attrName>fill.on</p:attrName>
                                        </p:attrNameLst>
                                      </p:cBhvr>
                                      <p:to>
                                        <p:strVal val="true"/>
                                      </p:to>
                                    </p:set>
                                  </p:childTnLst>
                                </p:cTn>
                              </p:par>
                              <p:par>
                                <p:cTn id="13" presetID="8" presetClass="emph" presetSubtype="0" fill="hold" nodeType="withEffect">
                                  <p:stCondLst>
                                    <p:cond delay="4000"/>
                                  </p:stCondLst>
                                  <p:childTnLst>
                                    <p:animRot by="-90000">
                                      <p:cBhvr>
                                        <p:cTn id="14" dur="1000" fill="hold"/>
                                        <p:tgtEl>
                                          <p:spTgt spid="44"/>
                                        </p:tgtEl>
                                        <p:attrNameLst>
                                          <p:attrName>r</p:attrName>
                                        </p:attrNameLst>
                                      </p:cBhvr>
                                    </p:animRot>
                                  </p:childTnLst>
                                </p:cTn>
                              </p:par>
                            </p:childTnLst>
                          </p:cTn>
                        </p:par>
                        <p:par>
                          <p:cTn id="15" fill="hold">
                            <p:stCondLst>
                              <p:cond delay="5500"/>
                            </p:stCondLst>
                            <p:childTnLst>
                              <p:par>
                                <p:cTn id="16" presetID="8" presetClass="emph" presetSubtype="0" fill="hold" nodeType="afterEffect">
                                  <p:stCondLst>
                                    <p:cond delay="4000"/>
                                  </p:stCondLst>
                                  <p:childTnLst>
                                    <p:animRot by="-90000">
                                      <p:cBhvr>
                                        <p:cTn id="17" dur="1000" fill="hold"/>
                                        <p:tgtEl>
                                          <p:spTgt spid="44"/>
                                        </p:tgtEl>
                                        <p:attrNameLst>
                                          <p:attrName>r</p:attrName>
                                        </p:attrNameLst>
                                      </p:cBhvr>
                                    </p:animRot>
                                  </p:childTnLst>
                                </p:cTn>
                              </p:par>
                            </p:childTnLst>
                          </p:cTn>
                        </p:par>
                        <p:par>
                          <p:cTn id="18" fill="hold">
                            <p:stCondLst>
                              <p:cond delay="10500"/>
                            </p:stCondLst>
                            <p:childTnLst>
                              <p:par>
                                <p:cTn id="19" presetID="8" presetClass="emph" presetSubtype="0" fill="hold" nodeType="afterEffect">
                                  <p:stCondLst>
                                    <p:cond delay="4000"/>
                                  </p:stCondLst>
                                  <p:childTnLst>
                                    <p:animRot by="-90000">
                                      <p:cBhvr>
                                        <p:cTn id="20" dur="1000" fill="hold"/>
                                        <p:tgtEl>
                                          <p:spTgt spid="44"/>
                                        </p:tgtEl>
                                        <p:attrNameLst>
                                          <p:attrName>r</p:attrName>
                                        </p:attrNameLst>
                                      </p:cBhvr>
                                    </p:animRot>
                                  </p:childTnLst>
                                </p:cTn>
                              </p:par>
                            </p:childTnLst>
                          </p:cTn>
                        </p:par>
                        <p:par>
                          <p:cTn id="21" fill="hold">
                            <p:stCondLst>
                              <p:cond delay="15500"/>
                            </p:stCondLst>
                            <p:childTnLst>
                              <p:par>
                                <p:cTn id="22" presetID="8" presetClass="emph" presetSubtype="0" fill="hold" nodeType="afterEffect">
                                  <p:stCondLst>
                                    <p:cond delay="4000"/>
                                  </p:stCondLst>
                                  <p:childTnLst>
                                    <p:animRot by="-90000">
                                      <p:cBhvr>
                                        <p:cTn id="23" dur="1000" fill="hold"/>
                                        <p:tgtEl>
                                          <p:spTgt spid="44"/>
                                        </p:tgtEl>
                                        <p:attrNameLst>
                                          <p:attrName>r</p:attrName>
                                        </p:attrNameLst>
                                      </p:cBhvr>
                                    </p:animRot>
                                  </p:childTnLst>
                                </p:cTn>
                              </p:par>
                            </p:childTnLst>
                          </p:cTn>
                        </p:par>
                        <p:par>
                          <p:cTn id="24" fill="hold">
                            <p:stCondLst>
                              <p:cond delay="20500"/>
                            </p:stCondLst>
                            <p:childTnLst>
                              <p:par>
                                <p:cTn id="25" presetID="8" presetClass="emph" presetSubtype="0" fill="hold" nodeType="afterEffect">
                                  <p:stCondLst>
                                    <p:cond delay="4000"/>
                                  </p:stCondLst>
                                  <p:childTnLst>
                                    <p:animRot by="-90000">
                                      <p:cBhvr>
                                        <p:cTn id="26" dur="1000" fill="hold"/>
                                        <p:tgtEl>
                                          <p:spTgt spid="44"/>
                                        </p:tgtEl>
                                        <p:attrNameLst>
                                          <p:attrName>r</p:attrName>
                                        </p:attrNameLst>
                                      </p:cBhvr>
                                    </p:animRot>
                                  </p:childTnLst>
                                </p:cTn>
                              </p:par>
                            </p:childTnLst>
                          </p:cTn>
                        </p:par>
                        <p:par>
                          <p:cTn id="27" fill="hold">
                            <p:stCondLst>
                              <p:cond delay="25500"/>
                            </p:stCondLst>
                            <p:childTnLst>
                              <p:par>
                                <p:cTn id="28" presetID="8" presetClass="emph" presetSubtype="0" fill="hold" nodeType="afterEffect">
                                  <p:stCondLst>
                                    <p:cond delay="4000"/>
                                  </p:stCondLst>
                                  <p:childTnLst>
                                    <p:animRot by="-90000">
                                      <p:cBhvr>
                                        <p:cTn id="29" dur="1000" fill="hold"/>
                                        <p:tgtEl>
                                          <p:spTgt spid="44"/>
                                        </p:tgtEl>
                                        <p:attrNameLst>
                                          <p:attrName>r</p:attrName>
                                        </p:attrNameLst>
                                      </p:cBhvr>
                                    </p:animRot>
                                  </p:childTnLst>
                                </p:cTn>
                              </p:par>
                            </p:childTnLst>
                          </p:cTn>
                        </p:par>
                        <p:par>
                          <p:cTn id="30" fill="hold">
                            <p:stCondLst>
                              <p:cond delay="30500"/>
                            </p:stCondLst>
                            <p:childTnLst>
                              <p:par>
                                <p:cTn id="31" presetID="8" presetClass="emph" presetSubtype="0" fill="hold" nodeType="afterEffect">
                                  <p:stCondLst>
                                    <p:cond delay="4000"/>
                                  </p:stCondLst>
                                  <p:childTnLst>
                                    <p:animRot by="-90000">
                                      <p:cBhvr>
                                        <p:cTn id="32" dur="1000" fill="hold"/>
                                        <p:tgtEl>
                                          <p:spTgt spid="44"/>
                                        </p:tgtEl>
                                        <p:attrNameLst>
                                          <p:attrName>r</p:attrName>
                                        </p:attrNameLst>
                                      </p:cBhvr>
                                    </p:animRot>
                                  </p:childTnLst>
                                </p:cTn>
                              </p:par>
                            </p:childTnLst>
                          </p:cTn>
                        </p:par>
                        <p:par>
                          <p:cTn id="33" fill="hold">
                            <p:stCondLst>
                              <p:cond delay="35500"/>
                            </p:stCondLst>
                            <p:childTnLst>
                              <p:par>
                                <p:cTn id="34" presetID="8" presetClass="emph" presetSubtype="0" fill="hold" nodeType="afterEffect">
                                  <p:stCondLst>
                                    <p:cond delay="4000"/>
                                  </p:stCondLst>
                                  <p:childTnLst>
                                    <p:animRot by="-90000">
                                      <p:cBhvr>
                                        <p:cTn id="35" dur="1000" fill="hold"/>
                                        <p:tgtEl>
                                          <p:spTgt spid="44"/>
                                        </p:tgtEl>
                                        <p:attrNameLst>
                                          <p:attrName>r</p:attrName>
                                        </p:attrNameLst>
                                      </p:cBhvr>
                                    </p:animRot>
                                  </p:childTnLst>
                                </p:cTn>
                              </p:par>
                            </p:childTnLst>
                          </p:cTn>
                        </p:par>
                        <p:par>
                          <p:cTn id="36" fill="hold">
                            <p:stCondLst>
                              <p:cond delay="40500"/>
                            </p:stCondLst>
                            <p:childTnLst>
                              <p:par>
                                <p:cTn id="37" presetID="8" presetClass="emph" presetSubtype="0" fill="hold" nodeType="afterEffect">
                                  <p:stCondLst>
                                    <p:cond delay="4000"/>
                                  </p:stCondLst>
                                  <p:childTnLst>
                                    <p:animRot by="-90000">
                                      <p:cBhvr>
                                        <p:cTn id="38" dur="1000" fill="hold"/>
                                        <p:tgtEl>
                                          <p:spTgt spid="44"/>
                                        </p:tgtEl>
                                        <p:attrNameLst>
                                          <p:attrName>r</p:attrName>
                                        </p:attrNameLst>
                                      </p:cBhvr>
                                    </p:animRot>
                                  </p:childTnLst>
                                </p:cTn>
                              </p:par>
                            </p:childTnLst>
                          </p:cTn>
                        </p:par>
                        <p:par>
                          <p:cTn id="39" fill="hold">
                            <p:stCondLst>
                              <p:cond delay="45500"/>
                            </p:stCondLst>
                            <p:childTnLst>
                              <p:par>
                                <p:cTn id="40" presetID="8" presetClass="emph" presetSubtype="0" fill="hold" nodeType="afterEffect">
                                  <p:stCondLst>
                                    <p:cond delay="4000"/>
                                  </p:stCondLst>
                                  <p:childTnLst>
                                    <p:animRot by="-90000">
                                      <p:cBhvr>
                                        <p:cTn id="41" dur="1000" fill="hold"/>
                                        <p:tgtEl>
                                          <p:spTgt spid="44"/>
                                        </p:tgtEl>
                                        <p:attrNameLst>
                                          <p:attrName>r</p:attrName>
                                        </p:attrNameLst>
                                      </p:cBhvr>
                                    </p:animRot>
                                  </p:childTnLst>
                                </p:cTn>
                              </p:par>
                            </p:childTnLst>
                          </p:cTn>
                        </p:par>
                        <p:par>
                          <p:cTn id="42" fill="hold">
                            <p:stCondLst>
                              <p:cond delay="50500"/>
                            </p:stCondLst>
                            <p:childTnLst>
                              <p:par>
                                <p:cTn id="43" presetID="8" presetClass="emph" presetSubtype="0" fill="hold" nodeType="afterEffect">
                                  <p:stCondLst>
                                    <p:cond delay="4000"/>
                                  </p:stCondLst>
                                  <p:childTnLst>
                                    <p:animRot by="-90000">
                                      <p:cBhvr>
                                        <p:cTn id="44" dur="1000" fill="hold"/>
                                        <p:tgtEl>
                                          <p:spTgt spid="44"/>
                                        </p:tgtEl>
                                        <p:attrNameLst>
                                          <p:attrName>r</p:attrName>
                                        </p:attrNameLst>
                                      </p:cBhvr>
                                    </p:animRot>
                                  </p:childTnLst>
                                </p:cTn>
                              </p:par>
                            </p:childTnLst>
                          </p:cTn>
                        </p:par>
                        <p:par>
                          <p:cTn id="45" fill="hold">
                            <p:stCondLst>
                              <p:cond delay="55500"/>
                            </p:stCondLst>
                            <p:childTnLst>
                              <p:par>
                                <p:cTn id="46" presetID="8" presetClass="emph" presetSubtype="0" fill="hold" nodeType="afterEffect">
                                  <p:stCondLst>
                                    <p:cond delay="4000"/>
                                  </p:stCondLst>
                                  <p:childTnLst>
                                    <p:animRot by="-90000">
                                      <p:cBhvr>
                                        <p:cTn id="47" dur="1000" fill="hold"/>
                                        <p:tgtEl>
                                          <p:spTgt spid="44"/>
                                        </p:tgtEl>
                                        <p:attrNameLst>
                                          <p:attrName>r</p:attrName>
                                        </p:attrNameLst>
                                      </p:cBhvr>
                                    </p:animRot>
                                  </p:childTnLst>
                                </p:cTn>
                              </p:par>
                            </p:childTnLst>
                          </p:cTn>
                        </p:par>
                        <p:par>
                          <p:cTn id="48" fill="hold">
                            <p:stCondLst>
                              <p:cond delay="60500"/>
                            </p:stCondLst>
                            <p:childTnLst>
                              <p:par>
                                <p:cTn id="49" presetID="8" presetClass="emph" presetSubtype="0" fill="hold" nodeType="afterEffect">
                                  <p:stCondLst>
                                    <p:cond delay="4000"/>
                                  </p:stCondLst>
                                  <p:childTnLst>
                                    <p:animRot by="-90000">
                                      <p:cBhvr>
                                        <p:cTn id="50" dur="1000" fill="hold"/>
                                        <p:tgtEl>
                                          <p:spTgt spid="44"/>
                                        </p:tgtEl>
                                        <p:attrNameLst>
                                          <p:attrName>r</p:attrName>
                                        </p:attrNameLst>
                                      </p:cBhvr>
                                    </p:animRot>
                                  </p:childTnLst>
                                </p:cTn>
                              </p:par>
                            </p:childTnLst>
                          </p:cTn>
                        </p:par>
                        <p:par>
                          <p:cTn id="51" fill="hold">
                            <p:stCondLst>
                              <p:cond delay="65500"/>
                            </p:stCondLst>
                            <p:childTnLst>
                              <p:par>
                                <p:cTn id="52" presetID="8" presetClass="emph" presetSubtype="0" fill="hold" nodeType="afterEffect">
                                  <p:stCondLst>
                                    <p:cond delay="4000"/>
                                  </p:stCondLst>
                                  <p:childTnLst>
                                    <p:animRot by="-90000">
                                      <p:cBhvr>
                                        <p:cTn id="53" dur="1000" fill="hold"/>
                                        <p:tgtEl>
                                          <p:spTgt spid="44"/>
                                        </p:tgtEl>
                                        <p:attrNameLst>
                                          <p:attrName>r</p:attrName>
                                        </p:attrNameLst>
                                      </p:cBhvr>
                                    </p:animRot>
                                  </p:childTnLst>
                                </p:cTn>
                              </p:par>
                            </p:childTnLst>
                          </p:cTn>
                        </p:par>
                        <p:par>
                          <p:cTn id="54" fill="hold">
                            <p:stCondLst>
                              <p:cond delay="70500"/>
                            </p:stCondLst>
                            <p:childTnLst>
                              <p:par>
                                <p:cTn id="55" presetID="8" presetClass="emph" presetSubtype="0" fill="hold" nodeType="afterEffect">
                                  <p:stCondLst>
                                    <p:cond delay="4000"/>
                                  </p:stCondLst>
                                  <p:childTnLst>
                                    <p:animRot by="-90000">
                                      <p:cBhvr>
                                        <p:cTn id="56" dur="1000" fill="hold"/>
                                        <p:tgtEl>
                                          <p:spTgt spid="44"/>
                                        </p:tgtEl>
                                        <p:attrNameLst>
                                          <p:attrName>r</p:attrName>
                                        </p:attrNameLst>
                                      </p:cBhvr>
                                    </p:animRot>
                                  </p:childTnLst>
                                </p:cTn>
                              </p:par>
                            </p:childTnLst>
                          </p:cTn>
                        </p:par>
                        <p:par>
                          <p:cTn id="57" fill="hold">
                            <p:stCondLst>
                              <p:cond delay="75500"/>
                            </p:stCondLst>
                            <p:childTnLst>
                              <p:par>
                                <p:cTn id="58" presetID="8" presetClass="emph" presetSubtype="0" fill="hold" nodeType="afterEffect">
                                  <p:stCondLst>
                                    <p:cond delay="4000"/>
                                  </p:stCondLst>
                                  <p:childTnLst>
                                    <p:animRot by="-90000">
                                      <p:cBhvr>
                                        <p:cTn id="59" dur="1000" fill="hold"/>
                                        <p:tgtEl>
                                          <p:spTgt spid="44"/>
                                        </p:tgtEl>
                                        <p:attrNameLst>
                                          <p:attrName>r</p:attrName>
                                        </p:attrNameLst>
                                      </p:cBhvr>
                                    </p:animRot>
                                  </p:childTnLst>
                                </p:cTn>
                              </p:par>
                            </p:childTnLst>
                          </p:cTn>
                        </p:par>
                        <p:par>
                          <p:cTn id="60" fill="hold">
                            <p:stCondLst>
                              <p:cond delay="80500"/>
                            </p:stCondLst>
                            <p:childTnLst>
                              <p:par>
                                <p:cTn id="61" presetID="8" presetClass="emph" presetSubtype="0" fill="hold" nodeType="afterEffect">
                                  <p:stCondLst>
                                    <p:cond delay="4000"/>
                                  </p:stCondLst>
                                  <p:childTnLst>
                                    <p:animRot by="-90000">
                                      <p:cBhvr>
                                        <p:cTn id="62" dur="1000" fill="hold"/>
                                        <p:tgtEl>
                                          <p:spTgt spid="44"/>
                                        </p:tgtEl>
                                        <p:attrNameLst>
                                          <p:attrName>r</p:attrName>
                                        </p:attrNameLst>
                                      </p:cBhvr>
                                    </p:animRot>
                                  </p:childTnLst>
                                </p:cTn>
                              </p:par>
                            </p:childTnLst>
                          </p:cTn>
                        </p:par>
                        <p:par>
                          <p:cTn id="63" fill="hold">
                            <p:stCondLst>
                              <p:cond delay="85500"/>
                            </p:stCondLst>
                            <p:childTnLst>
                              <p:par>
                                <p:cTn id="64" presetID="8" presetClass="emph" presetSubtype="0" fill="hold" nodeType="afterEffect">
                                  <p:stCondLst>
                                    <p:cond delay="4000"/>
                                  </p:stCondLst>
                                  <p:childTnLst>
                                    <p:animRot by="-90000">
                                      <p:cBhvr>
                                        <p:cTn id="65" dur="1000" fill="hold"/>
                                        <p:tgtEl>
                                          <p:spTgt spid="44"/>
                                        </p:tgtEl>
                                        <p:attrNameLst>
                                          <p:attrName>r</p:attrName>
                                        </p:attrNameLst>
                                      </p:cBhvr>
                                    </p:animRot>
                                  </p:childTnLst>
                                </p:cTn>
                              </p:par>
                            </p:childTnLst>
                          </p:cTn>
                        </p:par>
                        <p:par>
                          <p:cTn id="66" fill="hold">
                            <p:stCondLst>
                              <p:cond delay="90500"/>
                            </p:stCondLst>
                            <p:childTnLst>
                              <p:par>
                                <p:cTn id="67" presetID="8" presetClass="emph" presetSubtype="0" fill="hold" nodeType="afterEffect">
                                  <p:stCondLst>
                                    <p:cond delay="4000"/>
                                  </p:stCondLst>
                                  <p:childTnLst>
                                    <p:animRot by="-90000">
                                      <p:cBhvr>
                                        <p:cTn id="68" dur="1000" fill="hold"/>
                                        <p:tgtEl>
                                          <p:spTgt spid="44"/>
                                        </p:tgtEl>
                                        <p:attrNameLst>
                                          <p:attrName>r</p:attrName>
                                        </p:attrNameLst>
                                      </p:cBhvr>
                                    </p:animRot>
                                  </p:childTnLst>
                                </p:cTn>
                              </p:par>
                            </p:childTnLst>
                          </p:cTn>
                        </p:par>
                        <p:par>
                          <p:cTn id="69" fill="hold">
                            <p:stCondLst>
                              <p:cond delay="95500"/>
                            </p:stCondLst>
                            <p:childTnLst>
                              <p:par>
                                <p:cTn id="70" presetID="8" presetClass="emph" presetSubtype="0" fill="hold" nodeType="afterEffect">
                                  <p:stCondLst>
                                    <p:cond delay="4000"/>
                                  </p:stCondLst>
                                  <p:childTnLst>
                                    <p:animRot by="-90000">
                                      <p:cBhvr>
                                        <p:cTn id="71" dur="1000" fill="hold"/>
                                        <p:tgtEl>
                                          <p:spTgt spid="44"/>
                                        </p:tgtEl>
                                        <p:attrNameLst>
                                          <p:attrName>r</p:attrName>
                                        </p:attrNameLst>
                                      </p:cBhvr>
                                    </p:animRot>
                                  </p:childTnLst>
                                </p:cTn>
                              </p:par>
                            </p:childTnLst>
                          </p:cTn>
                        </p:par>
                        <p:par>
                          <p:cTn id="72" fill="hold">
                            <p:stCondLst>
                              <p:cond delay="100500"/>
                            </p:stCondLst>
                            <p:childTnLst>
                              <p:par>
                                <p:cTn id="73" presetID="8" presetClass="emph" presetSubtype="0" fill="hold" nodeType="afterEffect">
                                  <p:stCondLst>
                                    <p:cond delay="4000"/>
                                  </p:stCondLst>
                                  <p:childTnLst>
                                    <p:animRot by="-90000">
                                      <p:cBhvr>
                                        <p:cTn id="74" dur="1000" fill="hold"/>
                                        <p:tgtEl>
                                          <p:spTgt spid="44"/>
                                        </p:tgtEl>
                                        <p:attrNameLst>
                                          <p:attrName>r</p:attrName>
                                        </p:attrNameLst>
                                      </p:cBhvr>
                                    </p:animRot>
                                  </p:childTnLst>
                                </p:cTn>
                              </p:par>
                            </p:childTnLst>
                          </p:cTn>
                        </p:par>
                        <p:par>
                          <p:cTn id="75" fill="hold">
                            <p:stCondLst>
                              <p:cond delay="105500"/>
                            </p:stCondLst>
                            <p:childTnLst>
                              <p:par>
                                <p:cTn id="76" presetID="8" presetClass="emph" presetSubtype="0" fill="hold" nodeType="afterEffect">
                                  <p:stCondLst>
                                    <p:cond delay="4000"/>
                                  </p:stCondLst>
                                  <p:childTnLst>
                                    <p:animRot by="-90000">
                                      <p:cBhvr>
                                        <p:cTn id="77" dur="1000" fill="hold"/>
                                        <p:tgtEl>
                                          <p:spTgt spid="44"/>
                                        </p:tgtEl>
                                        <p:attrNameLst>
                                          <p:attrName>r</p:attrName>
                                        </p:attrNameLst>
                                      </p:cBhvr>
                                    </p:animRot>
                                  </p:childTnLst>
                                </p:cTn>
                              </p:par>
                            </p:childTnLst>
                          </p:cTn>
                        </p:par>
                        <p:par>
                          <p:cTn id="78" fill="hold">
                            <p:stCondLst>
                              <p:cond delay="110500"/>
                            </p:stCondLst>
                            <p:childTnLst>
                              <p:par>
                                <p:cTn id="79" presetID="8" presetClass="emph" presetSubtype="0" fill="hold" nodeType="afterEffect">
                                  <p:stCondLst>
                                    <p:cond delay="4000"/>
                                  </p:stCondLst>
                                  <p:childTnLst>
                                    <p:animRot by="-90000">
                                      <p:cBhvr>
                                        <p:cTn id="80" dur="1000" fill="hold"/>
                                        <p:tgtEl>
                                          <p:spTgt spid="44"/>
                                        </p:tgtEl>
                                        <p:attrNameLst>
                                          <p:attrName>r</p:attrName>
                                        </p:attrNameLst>
                                      </p:cBhvr>
                                    </p:animRot>
                                  </p:childTnLst>
                                </p:cTn>
                              </p:par>
                            </p:childTnLst>
                          </p:cTn>
                        </p:par>
                        <p:par>
                          <p:cTn id="81" fill="hold">
                            <p:stCondLst>
                              <p:cond delay="115500"/>
                            </p:stCondLst>
                            <p:childTnLst>
                              <p:par>
                                <p:cTn id="82" presetID="8" presetClass="emph" presetSubtype="0" fill="hold" nodeType="afterEffect">
                                  <p:stCondLst>
                                    <p:cond delay="4000"/>
                                  </p:stCondLst>
                                  <p:childTnLst>
                                    <p:animRot by="-90000">
                                      <p:cBhvr>
                                        <p:cTn id="83" dur="1000" fill="hold"/>
                                        <p:tgtEl>
                                          <p:spTgt spid="44"/>
                                        </p:tgtEl>
                                        <p:attrNameLst>
                                          <p:attrName>r</p:attrName>
                                        </p:attrNameLst>
                                      </p:cBhvr>
                                    </p:animRot>
                                  </p:childTnLst>
                                </p:cTn>
                              </p:par>
                            </p:childTnLst>
                          </p:cTn>
                        </p:par>
                        <p:par>
                          <p:cTn id="84" fill="hold">
                            <p:stCondLst>
                              <p:cond delay="120500"/>
                            </p:stCondLst>
                            <p:childTnLst>
                              <p:par>
                                <p:cTn id="85" presetID="8" presetClass="emph" presetSubtype="0" fill="hold" nodeType="afterEffect">
                                  <p:stCondLst>
                                    <p:cond delay="4000"/>
                                  </p:stCondLst>
                                  <p:childTnLst>
                                    <p:animRot by="-90000">
                                      <p:cBhvr>
                                        <p:cTn id="86" dur="1000" fill="hold"/>
                                        <p:tgtEl>
                                          <p:spTgt spid="44"/>
                                        </p:tgtEl>
                                        <p:attrNameLst>
                                          <p:attrName>r</p:attrName>
                                        </p:attrNameLst>
                                      </p:cBhvr>
                                    </p:animRot>
                                  </p:childTnLst>
                                </p:cTn>
                              </p:par>
                            </p:childTnLst>
                          </p:cTn>
                        </p:par>
                        <p:par>
                          <p:cTn id="87" fill="hold">
                            <p:stCondLst>
                              <p:cond delay="125500"/>
                            </p:stCondLst>
                            <p:childTnLst>
                              <p:par>
                                <p:cTn id="88" presetID="8" presetClass="emph" presetSubtype="0" fill="hold" nodeType="afterEffect">
                                  <p:stCondLst>
                                    <p:cond delay="4000"/>
                                  </p:stCondLst>
                                  <p:childTnLst>
                                    <p:animRot by="-90000">
                                      <p:cBhvr>
                                        <p:cTn id="89" dur="1000" fill="hold"/>
                                        <p:tgtEl>
                                          <p:spTgt spid="44"/>
                                        </p:tgtEl>
                                        <p:attrNameLst>
                                          <p:attrName>r</p:attrName>
                                        </p:attrNameLst>
                                      </p:cBhvr>
                                    </p:animRot>
                                  </p:childTnLst>
                                </p:cTn>
                              </p:par>
                            </p:childTnLst>
                          </p:cTn>
                        </p:par>
                        <p:par>
                          <p:cTn id="90" fill="hold">
                            <p:stCondLst>
                              <p:cond delay="130500"/>
                            </p:stCondLst>
                            <p:childTnLst>
                              <p:par>
                                <p:cTn id="91" presetID="8" presetClass="emph" presetSubtype="0" fill="hold" nodeType="afterEffect">
                                  <p:stCondLst>
                                    <p:cond delay="4000"/>
                                  </p:stCondLst>
                                  <p:childTnLst>
                                    <p:animRot by="-90000">
                                      <p:cBhvr>
                                        <p:cTn id="92" dur="1000" fill="hold"/>
                                        <p:tgtEl>
                                          <p:spTgt spid="44"/>
                                        </p:tgtEl>
                                        <p:attrNameLst>
                                          <p:attrName>r</p:attrName>
                                        </p:attrNameLst>
                                      </p:cBhvr>
                                    </p:animRot>
                                  </p:childTnLst>
                                </p:cTn>
                              </p:par>
                            </p:childTnLst>
                          </p:cTn>
                        </p:par>
                        <p:par>
                          <p:cTn id="93" fill="hold">
                            <p:stCondLst>
                              <p:cond delay="135500"/>
                            </p:stCondLst>
                            <p:childTnLst>
                              <p:par>
                                <p:cTn id="94" presetID="8" presetClass="emph" presetSubtype="0" fill="hold" nodeType="afterEffect">
                                  <p:stCondLst>
                                    <p:cond delay="4000"/>
                                  </p:stCondLst>
                                  <p:childTnLst>
                                    <p:animRot by="-90000">
                                      <p:cBhvr>
                                        <p:cTn id="95" dur="1000" fill="hold"/>
                                        <p:tgtEl>
                                          <p:spTgt spid="44"/>
                                        </p:tgtEl>
                                        <p:attrNameLst>
                                          <p:attrName>r</p:attrName>
                                        </p:attrNameLst>
                                      </p:cBhvr>
                                    </p:animRot>
                                  </p:childTnLst>
                                </p:cTn>
                              </p:par>
                            </p:childTnLst>
                          </p:cTn>
                        </p:par>
                        <p:par>
                          <p:cTn id="96" fill="hold">
                            <p:stCondLst>
                              <p:cond delay="140500"/>
                            </p:stCondLst>
                            <p:childTnLst>
                              <p:par>
                                <p:cTn id="97" presetID="8" presetClass="emph" presetSubtype="0" fill="hold" nodeType="afterEffect">
                                  <p:stCondLst>
                                    <p:cond delay="4000"/>
                                  </p:stCondLst>
                                  <p:childTnLst>
                                    <p:animRot by="-90000">
                                      <p:cBhvr>
                                        <p:cTn id="98" dur="1000" fill="hold"/>
                                        <p:tgtEl>
                                          <p:spTgt spid="44"/>
                                        </p:tgtEl>
                                        <p:attrNameLst>
                                          <p:attrName>r</p:attrName>
                                        </p:attrNameLst>
                                      </p:cBhvr>
                                    </p:animRot>
                                  </p:childTnLst>
                                </p:cTn>
                              </p:par>
                            </p:childTnLst>
                          </p:cTn>
                        </p:par>
                        <p:par>
                          <p:cTn id="99" fill="hold">
                            <p:stCondLst>
                              <p:cond delay="145500"/>
                            </p:stCondLst>
                            <p:childTnLst>
                              <p:par>
                                <p:cTn id="100" presetID="8" presetClass="emph" presetSubtype="0" fill="hold" nodeType="afterEffect">
                                  <p:stCondLst>
                                    <p:cond delay="4000"/>
                                  </p:stCondLst>
                                  <p:childTnLst>
                                    <p:animRot by="-90000">
                                      <p:cBhvr>
                                        <p:cTn id="101" dur="1000" fill="hold"/>
                                        <p:tgtEl>
                                          <p:spTgt spid="44"/>
                                        </p:tgtEl>
                                        <p:attrNameLst>
                                          <p:attrName>r</p:attrName>
                                        </p:attrNameLst>
                                      </p:cBhvr>
                                    </p:animRot>
                                  </p:childTnLst>
                                </p:cTn>
                              </p:par>
                            </p:childTnLst>
                          </p:cTn>
                        </p:par>
                        <p:par>
                          <p:cTn id="102" fill="hold">
                            <p:stCondLst>
                              <p:cond delay="150500"/>
                            </p:stCondLst>
                            <p:childTnLst>
                              <p:par>
                                <p:cTn id="103" presetID="8" presetClass="emph" presetSubtype="0" fill="hold" nodeType="afterEffect">
                                  <p:stCondLst>
                                    <p:cond delay="4000"/>
                                  </p:stCondLst>
                                  <p:childTnLst>
                                    <p:animRot by="-90000">
                                      <p:cBhvr>
                                        <p:cTn id="104" dur="1000" fill="hold"/>
                                        <p:tgtEl>
                                          <p:spTgt spid="44"/>
                                        </p:tgtEl>
                                        <p:attrNameLst>
                                          <p:attrName>r</p:attrName>
                                        </p:attrNameLst>
                                      </p:cBhvr>
                                    </p:animRot>
                                  </p:childTnLst>
                                </p:cTn>
                              </p:par>
                            </p:childTnLst>
                          </p:cTn>
                        </p:par>
                        <p:par>
                          <p:cTn id="105" fill="hold">
                            <p:stCondLst>
                              <p:cond delay="155500"/>
                            </p:stCondLst>
                            <p:childTnLst>
                              <p:par>
                                <p:cTn id="106" presetID="8" presetClass="emph" presetSubtype="0" fill="hold" nodeType="afterEffect">
                                  <p:stCondLst>
                                    <p:cond delay="4000"/>
                                  </p:stCondLst>
                                  <p:childTnLst>
                                    <p:animRot by="-90000">
                                      <p:cBhvr>
                                        <p:cTn id="107" dur="1000" fill="hold"/>
                                        <p:tgtEl>
                                          <p:spTgt spid="44"/>
                                        </p:tgtEl>
                                        <p:attrNameLst>
                                          <p:attrName>r</p:attrName>
                                        </p:attrNameLst>
                                      </p:cBhvr>
                                    </p:animRot>
                                  </p:childTnLst>
                                </p:cTn>
                              </p:par>
                            </p:childTnLst>
                          </p:cTn>
                        </p:par>
                        <p:par>
                          <p:cTn id="108" fill="hold">
                            <p:stCondLst>
                              <p:cond delay="160500"/>
                            </p:stCondLst>
                            <p:childTnLst>
                              <p:par>
                                <p:cTn id="109" presetID="8" presetClass="emph" presetSubtype="0" fill="hold" nodeType="afterEffect">
                                  <p:stCondLst>
                                    <p:cond delay="4000"/>
                                  </p:stCondLst>
                                  <p:childTnLst>
                                    <p:animRot by="-90000">
                                      <p:cBhvr>
                                        <p:cTn id="110" dur="1000" fill="hold"/>
                                        <p:tgtEl>
                                          <p:spTgt spid="44"/>
                                        </p:tgtEl>
                                        <p:attrNameLst>
                                          <p:attrName>r</p:attrName>
                                        </p:attrNameLst>
                                      </p:cBhvr>
                                    </p:animRot>
                                  </p:childTnLst>
                                </p:cTn>
                              </p:par>
                            </p:childTnLst>
                          </p:cTn>
                        </p:par>
                        <p:par>
                          <p:cTn id="111" fill="hold">
                            <p:stCondLst>
                              <p:cond delay="165500"/>
                            </p:stCondLst>
                            <p:childTnLst>
                              <p:par>
                                <p:cTn id="112" presetID="8" presetClass="emph" presetSubtype="0" fill="hold" nodeType="afterEffect">
                                  <p:stCondLst>
                                    <p:cond delay="4000"/>
                                  </p:stCondLst>
                                  <p:childTnLst>
                                    <p:animRot by="-90000">
                                      <p:cBhvr>
                                        <p:cTn id="113" dur="1000" fill="hold"/>
                                        <p:tgtEl>
                                          <p:spTgt spid="44"/>
                                        </p:tgtEl>
                                        <p:attrNameLst>
                                          <p:attrName>r</p:attrName>
                                        </p:attrNameLst>
                                      </p:cBhvr>
                                    </p:animRot>
                                  </p:childTnLst>
                                </p:cTn>
                              </p:par>
                            </p:childTnLst>
                          </p:cTn>
                        </p:par>
                        <p:par>
                          <p:cTn id="114" fill="hold">
                            <p:stCondLst>
                              <p:cond delay="170500"/>
                            </p:stCondLst>
                            <p:childTnLst>
                              <p:par>
                                <p:cTn id="115" presetID="8" presetClass="emph" presetSubtype="0" fill="hold" nodeType="afterEffect">
                                  <p:stCondLst>
                                    <p:cond delay="4000"/>
                                  </p:stCondLst>
                                  <p:childTnLst>
                                    <p:animRot by="-90000">
                                      <p:cBhvr>
                                        <p:cTn id="116" dur="1000" fill="hold"/>
                                        <p:tgtEl>
                                          <p:spTgt spid="44"/>
                                        </p:tgtEl>
                                        <p:attrNameLst>
                                          <p:attrName>r</p:attrName>
                                        </p:attrNameLst>
                                      </p:cBhvr>
                                    </p:animRot>
                                  </p:childTnLst>
                                </p:cTn>
                              </p:par>
                            </p:childTnLst>
                          </p:cTn>
                        </p:par>
                        <p:par>
                          <p:cTn id="117" fill="hold">
                            <p:stCondLst>
                              <p:cond delay="175500"/>
                            </p:stCondLst>
                            <p:childTnLst>
                              <p:par>
                                <p:cTn id="118" presetID="8" presetClass="emph" presetSubtype="0" fill="hold" nodeType="afterEffect">
                                  <p:stCondLst>
                                    <p:cond delay="4000"/>
                                  </p:stCondLst>
                                  <p:childTnLst>
                                    <p:animRot by="-90000">
                                      <p:cBhvr>
                                        <p:cTn id="119" dur="1000" fill="hold"/>
                                        <p:tgtEl>
                                          <p:spTgt spid="44"/>
                                        </p:tgtEl>
                                        <p:attrNameLst>
                                          <p:attrName>r</p:attrName>
                                        </p:attrNameLst>
                                      </p:cBhvr>
                                    </p:animRot>
                                  </p:childTnLst>
                                </p:cTn>
                              </p:par>
                            </p:childTnLst>
                          </p:cTn>
                        </p:par>
                        <p:par>
                          <p:cTn id="120" fill="hold">
                            <p:stCondLst>
                              <p:cond delay="180500"/>
                            </p:stCondLst>
                            <p:childTnLst>
                              <p:par>
                                <p:cTn id="121" presetID="8" presetClass="emph" presetSubtype="0" fill="hold" nodeType="afterEffect">
                                  <p:stCondLst>
                                    <p:cond delay="4000"/>
                                  </p:stCondLst>
                                  <p:childTnLst>
                                    <p:animRot by="-90000">
                                      <p:cBhvr>
                                        <p:cTn id="122" dur="1000" fill="hold"/>
                                        <p:tgtEl>
                                          <p:spTgt spid="44"/>
                                        </p:tgtEl>
                                        <p:attrNameLst>
                                          <p:attrName>r</p:attrName>
                                        </p:attrNameLst>
                                      </p:cBhvr>
                                    </p:animRot>
                                  </p:childTnLst>
                                </p:cTn>
                              </p:par>
                            </p:childTnLst>
                          </p:cTn>
                        </p:par>
                        <p:par>
                          <p:cTn id="123" fill="hold">
                            <p:stCondLst>
                              <p:cond delay="185500"/>
                            </p:stCondLst>
                            <p:childTnLst>
                              <p:par>
                                <p:cTn id="124" presetID="8" presetClass="emph" presetSubtype="0" fill="hold" nodeType="afterEffect">
                                  <p:stCondLst>
                                    <p:cond delay="4000"/>
                                  </p:stCondLst>
                                  <p:childTnLst>
                                    <p:animRot by="-90000">
                                      <p:cBhvr>
                                        <p:cTn id="125" dur="1000" fill="hold"/>
                                        <p:tgtEl>
                                          <p:spTgt spid="44"/>
                                        </p:tgtEl>
                                        <p:attrNameLst>
                                          <p:attrName>r</p:attrName>
                                        </p:attrNameLst>
                                      </p:cBhvr>
                                    </p:animRot>
                                  </p:childTnLst>
                                </p:cTn>
                              </p:par>
                            </p:childTnLst>
                          </p:cTn>
                        </p:par>
                        <p:par>
                          <p:cTn id="126" fill="hold">
                            <p:stCondLst>
                              <p:cond delay="190500"/>
                            </p:stCondLst>
                            <p:childTnLst>
                              <p:par>
                                <p:cTn id="127" presetID="8" presetClass="emph" presetSubtype="0" fill="hold" nodeType="afterEffect">
                                  <p:stCondLst>
                                    <p:cond delay="4000"/>
                                  </p:stCondLst>
                                  <p:childTnLst>
                                    <p:animRot by="-90000">
                                      <p:cBhvr>
                                        <p:cTn id="128" dur="1000" fill="hold"/>
                                        <p:tgtEl>
                                          <p:spTgt spid="44"/>
                                        </p:tgtEl>
                                        <p:attrNameLst>
                                          <p:attrName>r</p:attrName>
                                        </p:attrNameLst>
                                      </p:cBhvr>
                                    </p:animRot>
                                  </p:childTnLst>
                                </p:cTn>
                              </p:par>
                            </p:childTnLst>
                          </p:cTn>
                        </p:par>
                        <p:par>
                          <p:cTn id="129" fill="hold">
                            <p:stCondLst>
                              <p:cond delay="195500"/>
                            </p:stCondLst>
                            <p:childTnLst>
                              <p:par>
                                <p:cTn id="130" presetID="8" presetClass="emph" presetSubtype="0" fill="hold" nodeType="afterEffect">
                                  <p:stCondLst>
                                    <p:cond delay="4000"/>
                                  </p:stCondLst>
                                  <p:childTnLst>
                                    <p:animRot by="-90000">
                                      <p:cBhvr>
                                        <p:cTn id="131" dur="1000" fill="hold"/>
                                        <p:tgtEl>
                                          <p:spTgt spid="44"/>
                                        </p:tgtEl>
                                        <p:attrNameLst>
                                          <p:attrName>r</p:attrName>
                                        </p:attrNameLst>
                                      </p:cBhvr>
                                    </p:animRot>
                                  </p:childTnLst>
                                </p:cTn>
                              </p:par>
                            </p:childTnLst>
                          </p:cTn>
                        </p:par>
                        <p:par>
                          <p:cTn id="132" fill="hold">
                            <p:stCondLst>
                              <p:cond delay="200500"/>
                            </p:stCondLst>
                            <p:childTnLst>
                              <p:par>
                                <p:cTn id="133" presetID="8" presetClass="emph" presetSubtype="0" fill="hold" nodeType="afterEffect">
                                  <p:stCondLst>
                                    <p:cond delay="4000"/>
                                  </p:stCondLst>
                                  <p:childTnLst>
                                    <p:animRot by="-90000">
                                      <p:cBhvr>
                                        <p:cTn id="134" dur="1000" fill="hold"/>
                                        <p:tgtEl>
                                          <p:spTgt spid="44"/>
                                        </p:tgtEl>
                                        <p:attrNameLst>
                                          <p:attrName>r</p:attrName>
                                        </p:attrNameLst>
                                      </p:cBhvr>
                                    </p:animRot>
                                  </p:childTnLst>
                                </p:cTn>
                              </p:par>
                            </p:childTnLst>
                          </p:cTn>
                        </p:par>
                        <p:par>
                          <p:cTn id="135" fill="hold">
                            <p:stCondLst>
                              <p:cond delay="205500"/>
                            </p:stCondLst>
                            <p:childTnLst>
                              <p:par>
                                <p:cTn id="136" presetID="8" presetClass="emph" presetSubtype="0" fill="hold" nodeType="afterEffect">
                                  <p:stCondLst>
                                    <p:cond delay="4000"/>
                                  </p:stCondLst>
                                  <p:childTnLst>
                                    <p:animRot by="-90000">
                                      <p:cBhvr>
                                        <p:cTn id="137" dur="1000" fill="hold"/>
                                        <p:tgtEl>
                                          <p:spTgt spid="44"/>
                                        </p:tgtEl>
                                        <p:attrNameLst>
                                          <p:attrName>r</p:attrName>
                                        </p:attrNameLst>
                                      </p:cBhvr>
                                    </p:animRot>
                                  </p:childTnLst>
                                </p:cTn>
                              </p:par>
                            </p:childTnLst>
                          </p:cTn>
                        </p:par>
                        <p:par>
                          <p:cTn id="138" fill="hold">
                            <p:stCondLst>
                              <p:cond delay="210500"/>
                            </p:stCondLst>
                            <p:childTnLst>
                              <p:par>
                                <p:cTn id="139" presetID="8" presetClass="emph" presetSubtype="0" fill="hold" nodeType="afterEffect">
                                  <p:stCondLst>
                                    <p:cond delay="4000"/>
                                  </p:stCondLst>
                                  <p:childTnLst>
                                    <p:animRot by="-90000">
                                      <p:cBhvr>
                                        <p:cTn id="140" dur="1000" fill="hold"/>
                                        <p:tgtEl>
                                          <p:spTgt spid="44"/>
                                        </p:tgtEl>
                                        <p:attrNameLst>
                                          <p:attrName>r</p:attrName>
                                        </p:attrNameLst>
                                      </p:cBhvr>
                                    </p:animRot>
                                  </p:childTnLst>
                                </p:cTn>
                              </p:par>
                            </p:childTnLst>
                          </p:cTn>
                        </p:par>
                        <p:par>
                          <p:cTn id="141" fill="hold">
                            <p:stCondLst>
                              <p:cond delay="215500"/>
                            </p:stCondLst>
                            <p:childTnLst>
                              <p:par>
                                <p:cTn id="142" presetID="8" presetClass="emph" presetSubtype="0" fill="hold" nodeType="afterEffect">
                                  <p:stCondLst>
                                    <p:cond delay="4000"/>
                                  </p:stCondLst>
                                  <p:childTnLst>
                                    <p:animRot by="-90000">
                                      <p:cBhvr>
                                        <p:cTn id="143" dur="1000" fill="hold"/>
                                        <p:tgtEl>
                                          <p:spTgt spid="44"/>
                                        </p:tgtEl>
                                        <p:attrNameLst>
                                          <p:attrName>r</p:attrName>
                                        </p:attrNameLst>
                                      </p:cBhvr>
                                    </p:animRot>
                                  </p:childTnLst>
                                </p:cTn>
                              </p:par>
                            </p:childTnLst>
                          </p:cTn>
                        </p:par>
                        <p:par>
                          <p:cTn id="144" fill="hold">
                            <p:stCondLst>
                              <p:cond delay="220500"/>
                            </p:stCondLst>
                            <p:childTnLst>
                              <p:par>
                                <p:cTn id="145" presetID="8" presetClass="emph" presetSubtype="0" fill="hold" nodeType="afterEffect">
                                  <p:stCondLst>
                                    <p:cond delay="4000"/>
                                  </p:stCondLst>
                                  <p:childTnLst>
                                    <p:animRot by="-90000">
                                      <p:cBhvr>
                                        <p:cTn id="146" dur="1000" fill="hold"/>
                                        <p:tgtEl>
                                          <p:spTgt spid="44"/>
                                        </p:tgtEl>
                                        <p:attrNameLst>
                                          <p:attrName>r</p:attrName>
                                        </p:attrNameLst>
                                      </p:cBhvr>
                                    </p:animRot>
                                  </p:childTnLst>
                                </p:cTn>
                              </p:par>
                            </p:childTnLst>
                          </p:cTn>
                        </p:par>
                        <p:par>
                          <p:cTn id="147" fill="hold">
                            <p:stCondLst>
                              <p:cond delay="225500"/>
                            </p:stCondLst>
                            <p:childTnLst>
                              <p:par>
                                <p:cTn id="148" presetID="8" presetClass="emph" presetSubtype="0" fill="hold" nodeType="afterEffect">
                                  <p:stCondLst>
                                    <p:cond delay="4000"/>
                                  </p:stCondLst>
                                  <p:childTnLst>
                                    <p:animRot by="-90000">
                                      <p:cBhvr>
                                        <p:cTn id="149" dur="1000" fill="hold"/>
                                        <p:tgtEl>
                                          <p:spTgt spid="44"/>
                                        </p:tgtEl>
                                        <p:attrNameLst>
                                          <p:attrName>r</p:attrName>
                                        </p:attrNameLst>
                                      </p:cBhvr>
                                    </p:animRot>
                                  </p:childTnLst>
                                </p:cTn>
                              </p:par>
                            </p:childTnLst>
                          </p:cTn>
                        </p:par>
                        <p:par>
                          <p:cTn id="150" fill="hold">
                            <p:stCondLst>
                              <p:cond delay="230500"/>
                            </p:stCondLst>
                            <p:childTnLst>
                              <p:par>
                                <p:cTn id="151" presetID="8" presetClass="emph" presetSubtype="0" fill="hold" nodeType="afterEffect">
                                  <p:stCondLst>
                                    <p:cond delay="4000"/>
                                  </p:stCondLst>
                                  <p:childTnLst>
                                    <p:animRot by="-90000">
                                      <p:cBhvr>
                                        <p:cTn id="152" dur="1000" fill="hold"/>
                                        <p:tgtEl>
                                          <p:spTgt spid="44"/>
                                        </p:tgtEl>
                                        <p:attrNameLst>
                                          <p:attrName>r</p:attrName>
                                        </p:attrNameLst>
                                      </p:cBhvr>
                                    </p:animRot>
                                  </p:childTnLst>
                                </p:cTn>
                              </p:par>
                            </p:childTnLst>
                          </p:cTn>
                        </p:par>
                        <p:par>
                          <p:cTn id="153" fill="hold">
                            <p:stCondLst>
                              <p:cond delay="235500"/>
                            </p:stCondLst>
                            <p:childTnLst>
                              <p:par>
                                <p:cTn id="154" presetID="8" presetClass="emph" presetSubtype="0" fill="hold" nodeType="afterEffect">
                                  <p:stCondLst>
                                    <p:cond delay="4000"/>
                                  </p:stCondLst>
                                  <p:childTnLst>
                                    <p:animRot by="-90000">
                                      <p:cBhvr>
                                        <p:cTn id="155" dur="1000" fill="hold"/>
                                        <p:tgtEl>
                                          <p:spTgt spid="44"/>
                                        </p:tgtEl>
                                        <p:attrNameLst>
                                          <p:attrName>r</p:attrName>
                                        </p:attrNameLst>
                                      </p:cBhvr>
                                    </p:animRot>
                                  </p:childTnLst>
                                </p:cTn>
                              </p:par>
                            </p:childTnLst>
                          </p:cTn>
                        </p:par>
                        <p:par>
                          <p:cTn id="156" fill="hold">
                            <p:stCondLst>
                              <p:cond delay="240500"/>
                            </p:stCondLst>
                            <p:childTnLst>
                              <p:par>
                                <p:cTn id="157" presetID="8" presetClass="emph" presetSubtype="0" fill="hold" nodeType="afterEffect">
                                  <p:stCondLst>
                                    <p:cond delay="4000"/>
                                  </p:stCondLst>
                                  <p:childTnLst>
                                    <p:animRot by="-90000">
                                      <p:cBhvr>
                                        <p:cTn id="158" dur="1000" fill="hold"/>
                                        <p:tgtEl>
                                          <p:spTgt spid="44"/>
                                        </p:tgtEl>
                                        <p:attrNameLst>
                                          <p:attrName>r</p:attrName>
                                        </p:attrNameLst>
                                      </p:cBhvr>
                                    </p:animRot>
                                  </p:childTnLst>
                                </p:cTn>
                              </p:par>
                            </p:childTnLst>
                          </p:cTn>
                        </p:par>
                        <p:par>
                          <p:cTn id="159" fill="hold">
                            <p:stCondLst>
                              <p:cond delay="245500"/>
                            </p:stCondLst>
                            <p:childTnLst>
                              <p:par>
                                <p:cTn id="160" presetID="8" presetClass="emph" presetSubtype="0" fill="hold" nodeType="afterEffect">
                                  <p:stCondLst>
                                    <p:cond delay="4000"/>
                                  </p:stCondLst>
                                  <p:childTnLst>
                                    <p:animRot by="-90000">
                                      <p:cBhvr>
                                        <p:cTn id="161" dur="1000" fill="hold"/>
                                        <p:tgtEl>
                                          <p:spTgt spid="44"/>
                                        </p:tgtEl>
                                        <p:attrNameLst>
                                          <p:attrName>r</p:attrName>
                                        </p:attrNameLst>
                                      </p:cBhvr>
                                    </p:animRot>
                                  </p:childTnLst>
                                </p:cTn>
                              </p:par>
                            </p:childTnLst>
                          </p:cTn>
                        </p:par>
                        <p:par>
                          <p:cTn id="162" fill="hold">
                            <p:stCondLst>
                              <p:cond delay="250500"/>
                            </p:stCondLst>
                            <p:childTnLst>
                              <p:par>
                                <p:cTn id="163" presetID="8" presetClass="emph" presetSubtype="0" fill="hold" nodeType="afterEffect">
                                  <p:stCondLst>
                                    <p:cond delay="4000"/>
                                  </p:stCondLst>
                                  <p:childTnLst>
                                    <p:animRot by="-90000">
                                      <p:cBhvr>
                                        <p:cTn id="164" dur="1000" fill="hold"/>
                                        <p:tgtEl>
                                          <p:spTgt spid="44"/>
                                        </p:tgtEl>
                                        <p:attrNameLst>
                                          <p:attrName>r</p:attrName>
                                        </p:attrNameLst>
                                      </p:cBhvr>
                                    </p:animRot>
                                  </p:childTnLst>
                                </p:cTn>
                              </p:par>
                            </p:childTnLst>
                          </p:cTn>
                        </p:par>
                        <p:par>
                          <p:cTn id="165" fill="hold">
                            <p:stCondLst>
                              <p:cond delay="255500"/>
                            </p:stCondLst>
                            <p:childTnLst>
                              <p:par>
                                <p:cTn id="166" presetID="8" presetClass="emph" presetSubtype="0" fill="hold" nodeType="afterEffect">
                                  <p:stCondLst>
                                    <p:cond delay="4000"/>
                                  </p:stCondLst>
                                  <p:childTnLst>
                                    <p:animRot by="-90000">
                                      <p:cBhvr>
                                        <p:cTn id="167" dur="1000" fill="hold"/>
                                        <p:tgtEl>
                                          <p:spTgt spid="44"/>
                                        </p:tgtEl>
                                        <p:attrNameLst>
                                          <p:attrName>r</p:attrName>
                                        </p:attrNameLst>
                                      </p:cBhvr>
                                    </p:animRot>
                                  </p:childTnLst>
                                </p:cTn>
                              </p:par>
                            </p:childTnLst>
                          </p:cTn>
                        </p:par>
                        <p:par>
                          <p:cTn id="168" fill="hold">
                            <p:stCondLst>
                              <p:cond delay="260500"/>
                            </p:stCondLst>
                            <p:childTnLst>
                              <p:par>
                                <p:cTn id="169" presetID="8" presetClass="emph" presetSubtype="0" fill="hold" nodeType="afterEffect">
                                  <p:stCondLst>
                                    <p:cond delay="4000"/>
                                  </p:stCondLst>
                                  <p:childTnLst>
                                    <p:animRot by="-90000">
                                      <p:cBhvr>
                                        <p:cTn id="170" dur="1000" fill="hold"/>
                                        <p:tgtEl>
                                          <p:spTgt spid="44"/>
                                        </p:tgtEl>
                                        <p:attrNameLst>
                                          <p:attrName>r</p:attrName>
                                        </p:attrNameLst>
                                      </p:cBhvr>
                                    </p:animRot>
                                  </p:childTnLst>
                                </p:cTn>
                              </p:par>
                            </p:childTnLst>
                          </p:cTn>
                        </p:par>
                        <p:par>
                          <p:cTn id="171" fill="hold">
                            <p:stCondLst>
                              <p:cond delay="265500"/>
                            </p:stCondLst>
                            <p:childTnLst>
                              <p:par>
                                <p:cTn id="172" presetID="8" presetClass="emph" presetSubtype="0" fill="hold" nodeType="afterEffect">
                                  <p:stCondLst>
                                    <p:cond delay="4000"/>
                                  </p:stCondLst>
                                  <p:childTnLst>
                                    <p:animRot by="-90000">
                                      <p:cBhvr>
                                        <p:cTn id="173" dur="1000" fill="hold"/>
                                        <p:tgtEl>
                                          <p:spTgt spid="44"/>
                                        </p:tgtEl>
                                        <p:attrNameLst>
                                          <p:attrName>r</p:attrName>
                                        </p:attrNameLst>
                                      </p:cBhvr>
                                    </p:animRot>
                                  </p:childTnLst>
                                </p:cTn>
                              </p:par>
                            </p:childTnLst>
                          </p:cTn>
                        </p:par>
                        <p:par>
                          <p:cTn id="174" fill="hold">
                            <p:stCondLst>
                              <p:cond delay="270500"/>
                            </p:stCondLst>
                            <p:childTnLst>
                              <p:par>
                                <p:cTn id="175" presetID="8" presetClass="emph" presetSubtype="0" fill="hold" nodeType="afterEffect">
                                  <p:stCondLst>
                                    <p:cond delay="4000"/>
                                  </p:stCondLst>
                                  <p:childTnLst>
                                    <p:animRot by="-90000">
                                      <p:cBhvr>
                                        <p:cTn id="176" dur="1000" fill="hold"/>
                                        <p:tgtEl>
                                          <p:spTgt spid="44"/>
                                        </p:tgtEl>
                                        <p:attrNameLst>
                                          <p:attrName>r</p:attrName>
                                        </p:attrNameLst>
                                      </p:cBhvr>
                                    </p:animRot>
                                  </p:childTnLst>
                                </p:cTn>
                              </p:par>
                            </p:childTnLst>
                          </p:cTn>
                        </p:par>
                        <p:par>
                          <p:cTn id="177" fill="hold">
                            <p:stCondLst>
                              <p:cond delay="275500"/>
                            </p:stCondLst>
                            <p:childTnLst>
                              <p:par>
                                <p:cTn id="178" presetID="8" presetClass="emph" presetSubtype="0" fill="hold" nodeType="afterEffect">
                                  <p:stCondLst>
                                    <p:cond delay="4000"/>
                                  </p:stCondLst>
                                  <p:childTnLst>
                                    <p:animRot by="-90000">
                                      <p:cBhvr>
                                        <p:cTn id="179" dur="1000" fill="hold"/>
                                        <p:tgtEl>
                                          <p:spTgt spid="44"/>
                                        </p:tgtEl>
                                        <p:attrNameLst>
                                          <p:attrName>r</p:attrName>
                                        </p:attrNameLst>
                                      </p:cBhvr>
                                    </p:animRot>
                                  </p:childTnLst>
                                </p:cTn>
                              </p:par>
                            </p:childTnLst>
                          </p:cTn>
                        </p:par>
                        <p:par>
                          <p:cTn id="180" fill="hold">
                            <p:stCondLst>
                              <p:cond delay="280500"/>
                            </p:stCondLst>
                            <p:childTnLst>
                              <p:par>
                                <p:cTn id="181" presetID="8" presetClass="emph" presetSubtype="0" fill="hold" nodeType="afterEffect">
                                  <p:stCondLst>
                                    <p:cond delay="4000"/>
                                  </p:stCondLst>
                                  <p:childTnLst>
                                    <p:animRot by="-90000">
                                      <p:cBhvr>
                                        <p:cTn id="182" dur="1000" fill="hold"/>
                                        <p:tgtEl>
                                          <p:spTgt spid="44"/>
                                        </p:tgtEl>
                                        <p:attrNameLst>
                                          <p:attrName>r</p:attrName>
                                        </p:attrNameLst>
                                      </p:cBhvr>
                                    </p:animRot>
                                  </p:childTnLst>
                                </p:cTn>
                              </p:par>
                            </p:childTnLst>
                          </p:cTn>
                        </p:par>
                        <p:par>
                          <p:cTn id="183" fill="hold">
                            <p:stCondLst>
                              <p:cond delay="285500"/>
                            </p:stCondLst>
                            <p:childTnLst>
                              <p:par>
                                <p:cTn id="184" presetID="8" presetClass="emph" presetSubtype="0" fill="hold" nodeType="afterEffect">
                                  <p:stCondLst>
                                    <p:cond delay="4000"/>
                                  </p:stCondLst>
                                  <p:childTnLst>
                                    <p:animRot by="-90000">
                                      <p:cBhvr>
                                        <p:cTn id="185" dur="1000" fill="hold"/>
                                        <p:tgtEl>
                                          <p:spTgt spid="44"/>
                                        </p:tgtEl>
                                        <p:attrNameLst>
                                          <p:attrName>r</p:attrName>
                                        </p:attrNameLst>
                                      </p:cBhvr>
                                    </p:animRot>
                                  </p:childTnLst>
                                </p:cTn>
                              </p:par>
                            </p:childTnLst>
                          </p:cTn>
                        </p:par>
                        <p:par>
                          <p:cTn id="186" fill="hold">
                            <p:stCondLst>
                              <p:cond delay="290500"/>
                            </p:stCondLst>
                            <p:childTnLst>
                              <p:par>
                                <p:cTn id="187" presetID="8" presetClass="emph" presetSubtype="0" fill="hold" nodeType="afterEffect">
                                  <p:stCondLst>
                                    <p:cond delay="4000"/>
                                  </p:stCondLst>
                                  <p:childTnLst>
                                    <p:animRot by="-90000">
                                      <p:cBhvr>
                                        <p:cTn id="188" dur="1000" fill="hold"/>
                                        <p:tgtEl>
                                          <p:spTgt spid="44"/>
                                        </p:tgtEl>
                                        <p:attrNameLst>
                                          <p:attrName>r</p:attrName>
                                        </p:attrNameLst>
                                      </p:cBhvr>
                                    </p:animRot>
                                  </p:childTnLst>
                                </p:cTn>
                              </p:par>
                            </p:childTnLst>
                          </p:cTn>
                        </p:par>
                        <p:par>
                          <p:cTn id="189" fill="hold">
                            <p:stCondLst>
                              <p:cond delay="295500"/>
                            </p:stCondLst>
                            <p:childTnLst>
                              <p:par>
                                <p:cTn id="190" presetID="8" presetClass="emph" presetSubtype="0" fill="hold" nodeType="afterEffect">
                                  <p:stCondLst>
                                    <p:cond delay="4000"/>
                                  </p:stCondLst>
                                  <p:childTnLst>
                                    <p:animRot by="-90000">
                                      <p:cBhvr>
                                        <p:cTn id="191" dur="1000" fill="hold"/>
                                        <p:tgtEl>
                                          <p:spTgt spid="44"/>
                                        </p:tgtEl>
                                        <p:attrNameLst>
                                          <p:attrName>r</p:attrName>
                                        </p:attrNameLst>
                                      </p:cBhvr>
                                    </p:animRot>
                                  </p:childTnLst>
                                </p:cTn>
                              </p:par>
                            </p:childTnLst>
                          </p:cTn>
                        </p:par>
                        <p:par>
                          <p:cTn id="192" fill="hold">
                            <p:stCondLst>
                              <p:cond delay="300500"/>
                            </p:stCondLst>
                            <p:childTnLst>
                              <p:par>
                                <p:cTn id="193" presetID="19" presetClass="emph" presetSubtype="0" fill="hold" grpId="1" nodeType="afterEffect">
                                  <p:stCondLst>
                                    <p:cond delay="0"/>
                                  </p:stCondLst>
                                  <p:childTnLst>
                                    <p:animClr clrSpc="rgb" dir="cw">
                                      <p:cBhvr override="childStyle">
                                        <p:cTn id="194" dur="100" fill="hold"/>
                                        <p:tgtEl>
                                          <p:spTgt spid="48"/>
                                        </p:tgtEl>
                                        <p:attrNameLst>
                                          <p:attrName>style.color</p:attrName>
                                        </p:attrNameLst>
                                      </p:cBhvr>
                                      <p:to>
                                        <a:srgbClr val="CC0000"/>
                                      </p:to>
                                    </p:animClr>
                                    <p:animClr clrSpc="rgb" dir="cw">
                                      <p:cBhvr>
                                        <p:cTn id="195" dur="100" fill="hold"/>
                                        <p:tgtEl>
                                          <p:spTgt spid="48"/>
                                        </p:tgtEl>
                                        <p:attrNameLst>
                                          <p:attrName>fillcolor</p:attrName>
                                        </p:attrNameLst>
                                      </p:cBhvr>
                                      <p:to>
                                        <a:srgbClr val="CC0000"/>
                                      </p:to>
                                    </p:animClr>
                                    <p:set>
                                      <p:cBhvr>
                                        <p:cTn id="196" dur="100" fill="hold"/>
                                        <p:tgtEl>
                                          <p:spTgt spid="48"/>
                                        </p:tgtEl>
                                        <p:attrNameLst>
                                          <p:attrName>fill.type</p:attrName>
                                        </p:attrNameLst>
                                      </p:cBhvr>
                                      <p:to>
                                        <p:strVal val="solid"/>
                                      </p:to>
                                    </p:set>
                                    <p:set>
                                      <p:cBhvr>
                                        <p:cTn id="197" dur="100" fill="hold"/>
                                        <p:tgtEl>
                                          <p:spTgt spid="4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8" grpId="1"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13. Forcefield Analysis">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677A561A-7158-49E7-890F-B7380DFBC77A}"/>
              </a:ext>
            </a:extLst>
          </p:cNvPr>
          <p:cNvCxnSpPr>
            <a:cxnSpLocks/>
          </p:cNvCxnSpPr>
          <p:nvPr userDrawn="1"/>
        </p:nvCxnSpPr>
        <p:spPr>
          <a:xfrm>
            <a:off x="630740" y="1808520"/>
            <a:ext cx="6569796" cy="0"/>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a:extLst>
              <a:ext uri="{FF2B5EF4-FFF2-40B4-BE49-F238E27FC236}">
                <a16:creationId xmlns:a16="http://schemas.microsoft.com/office/drawing/2014/main" id="{77071547-B95C-4612-9AAD-E3149A378593}"/>
              </a:ext>
            </a:extLst>
          </p:cNvPr>
          <p:cNvGrpSpPr/>
          <p:nvPr userDrawn="1"/>
        </p:nvGrpSpPr>
        <p:grpSpPr>
          <a:xfrm>
            <a:off x="5240537" y="55627"/>
            <a:ext cx="2263919" cy="2250770"/>
            <a:chOff x="8852463" y="-2183867"/>
            <a:chExt cx="2263919" cy="2250770"/>
          </a:xfrm>
        </p:grpSpPr>
        <p:sp>
          <p:nvSpPr>
            <p:cNvPr id="48" name="Freeform: Shape 47">
              <a:extLst>
                <a:ext uri="{FF2B5EF4-FFF2-40B4-BE49-F238E27FC236}">
                  <a16:creationId xmlns:a16="http://schemas.microsoft.com/office/drawing/2014/main" id="{D13C0D63-8243-4E39-AAE4-85C6B7AF0965}"/>
                </a:ext>
              </a:extLst>
            </p:cNvPr>
            <p:cNvSpPr/>
            <p:nvPr userDrawn="1"/>
          </p:nvSpPr>
          <p:spPr>
            <a:xfrm>
              <a:off x="8852463" y="-2183867"/>
              <a:ext cx="2263919" cy="2250770"/>
            </a:xfrm>
            <a:custGeom>
              <a:avLst/>
              <a:gdLst>
                <a:gd name="connsiteX0" fmla="*/ 792116 w 2263919"/>
                <a:gd name="connsiteY0" fmla="*/ 0 h 2250770"/>
                <a:gd name="connsiteX1" fmla="*/ 1694383 w 2263919"/>
                <a:gd name="connsiteY1" fmla="*/ 0 h 2250770"/>
                <a:gd name="connsiteX2" fmla="*/ 2263919 w 2263919"/>
                <a:gd name="connsiteY2" fmla="*/ 569536 h 2250770"/>
                <a:gd name="connsiteX3" fmla="*/ 2263919 w 2263919"/>
                <a:gd name="connsiteY3" fmla="*/ 1471664 h 2250770"/>
                <a:gd name="connsiteX4" fmla="*/ 1694383 w 2263919"/>
                <a:gd name="connsiteY4" fmla="*/ 2041200 h 2250770"/>
                <a:gd name="connsiteX5" fmla="*/ 1223401 w 2263919"/>
                <a:gd name="connsiteY5" fmla="*/ 2041200 h 2250770"/>
                <a:gd name="connsiteX6" fmla="*/ 1117804 w 2263919"/>
                <a:gd name="connsiteY6" fmla="*/ 2128326 h 2250770"/>
                <a:gd name="connsiteX7" fmla="*/ 716950 w 2263919"/>
                <a:gd name="connsiteY7" fmla="*/ 2250770 h 2250770"/>
                <a:gd name="connsiteX8" fmla="*/ 0 w 2263919"/>
                <a:gd name="connsiteY8" fmla="*/ 1533819 h 2250770"/>
                <a:gd name="connsiteX9" fmla="*/ 209989 w 2263919"/>
                <a:gd name="connsiteY9" fmla="*/ 1026858 h 2250770"/>
                <a:gd name="connsiteX10" fmla="*/ 222580 w 2263919"/>
                <a:gd name="connsiteY10" fmla="*/ 1016470 h 2250770"/>
                <a:gd name="connsiteX11" fmla="*/ 222580 w 2263919"/>
                <a:gd name="connsiteY11" fmla="*/ 569536 h 2250770"/>
                <a:gd name="connsiteX12" fmla="*/ 792116 w 2263919"/>
                <a:gd name="connsiteY12" fmla="*/ 0 h 2250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63919" h="2250770">
                  <a:moveTo>
                    <a:pt x="792116" y="0"/>
                  </a:moveTo>
                  <a:lnTo>
                    <a:pt x="1694383" y="0"/>
                  </a:lnTo>
                  <a:cubicBezTo>
                    <a:pt x="2008929" y="0"/>
                    <a:pt x="2263919" y="254990"/>
                    <a:pt x="2263919" y="569536"/>
                  </a:cubicBezTo>
                  <a:lnTo>
                    <a:pt x="2263919" y="1471664"/>
                  </a:lnTo>
                  <a:cubicBezTo>
                    <a:pt x="2263919" y="1786210"/>
                    <a:pt x="2008929" y="2041200"/>
                    <a:pt x="1694383" y="2041200"/>
                  </a:cubicBezTo>
                  <a:lnTo>
                    <a:pt x="1223401" y="2041200"/>
                  </a:lnTo>
                  <a:lnTo>
                    <a:pt x="1117804" y="2128326"/>
                  </a:lnTo>
                  <a:cubicBezTo>
                    <a:pt x="1003378" y="2205631"/>
                    <a:pt x="865436" y="2250770"/>
                    <a:pt x="716950" y="2250770"/>
                  </a:cubicBezTo>
                  <a:cubicBezTo>
                    <a:pt x="320989" y="2250770"/>
                    <a:pt x="0" y="1929780"/>
                    <a:pt x="0" y="1533819"/>
                  </a:cubicBezTo>
                  <a:cubicBezTo>
                    <a:pt x="0" y="1335839"/>
                    <a:pt x="80247" y="1156601"/>
                    <a:pt x="209989" y="1026858"/>
                  </a:cubicBezTo>
                  <a:lnTo>
                    <a:pt x="222580" y="1016470"/>
                  </a:lnTo>
                  <a:lnTo>
                    <a:pt x="222580" y="569536"/>
                  </a:lnTo>
                  <a:cubicBezTo>
                    <a:pt x="222580" y="254990"/>
                    <a:pt x="477570" y="0"/>
                    <a:pt x="792116" y="0"/>
                  </a:cubicBezTo>
                  <a:close/>
                </a:path>
              </a:pathLst>
            </a:custGeom>
            <a:solidFill>
              <a:schemeClr val="bg1"/>
            </a:solidFill>
            <a:ln w="3175">
              <a:solidFill>
                <a:schemeClr val="bg1">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3175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pic>
          <p:nvPicPr>
            <p:cNvPr id="49" name="Picture 48">
              <a:extLst>
                <a:ext uri="{FF2B5EF4-FFF2-40B4-BE49-F238E27FC236}">
                  <a16:creationId xmlns:a16="http://schemas.microsoft.com/office/drawing/2014/main" id="{7E73E50E-3786-4583-9155-D2911142E0A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65300" y="-2012958"/>
              <a:ext cx="330573" cy="331694"/>
            </a:xfrm>
            <a:prstGeom prst="rect">
              <a:avLst/>
            </a:prstGeom>
          </p:spPr>
        </p:pic>
        <p:sp>
          <p:nvSpPr>
            <p:cNvPr id="50" name="Freeform: Shape 49">
              <a:extLst>
                <a:ext uri="{FF2B5EF4-FFF2-40B4-BE49-F238E27FC236}">
                  <a16:creationId xmlns:a16="http://schemas.microsoft.com/office/drawing/2014/main" id="{BEEC480A-DA17-43EC-988B-F105E72EBCD0}"/>
                </a:ext>
              </a:extLst>
            </p:cNvPr>
            <p:cNvSpPr/>
            <p:nvPr userDrawn="1"/>
          </p:nvSpPr>
          <p:spPr>
            <a:xfrm>
              <a:off x="8852463" y="-2183867"/>
              <a:ext cx="2263919" cy="2250770"/>
            </a:xfrm>
            <a:custGeom>
              <a:avLst/>
              <a:gdLst>
                <a:gd name="connsiteX0" fmla="*/ 792116 w 2263919"/>
                <a:gd name="connsiteY0" fmla="*/ 0 h 2250770"/>
                <a:gd name="connsiteX1" fmla="*/ 1694383 w 2263919"/>
                <a:gd name="connsiteY1" fmla="*/ 0 h 2250770"/>
                <a:gd name="connsiteX2" fmla="*/ 2263919 w 2263919"/>
                <a:gd name="connsiteY2" fmla="*/ 569536 h 2250770"/>
                <a:gd name="connsiteX3" fmla="*/ 2263919 w 2263919"/>
                <a:gd name="connsiteY3" fmla="*/ 1471664 h 2250770"/>
                <a:gd name="connsiteX4" fmla="*/ 1694383 w 2263919"/>
                <a:gd name="connsiteY4" fmla="*/ 2041200 h 2250770"/>
                <a:gd name="connsiteX5" fmla="*/ 1223401 w 2263919"/>
                <a:gd name="connsiteY5" fmla="*/ 2041200 h 2250770"/>
                <a:gd name="connsiteX6" fmla="*/ 1117804 w 2263919"/>
                <a:gd name="connsiteY6" fmla="*/ 2128326 h 2250770"/>
                <a:gd name="connsiteX7" fmla="*/ 716950 w 2263919"/>
                <a:gd name="connsiteY7" fmla="*/ 2250770 h 2250770"/>
                <a:gd name="connsiteX8" fmla="*/ 0 w 2263919"/>
                <a:gd name="connsiteY8" fmla="*/ 1533819 h 2250770"/>
                <a:gd name="connsiteX9" fmla="*/ 209989 w 2263919"/>
                <a:gd name="connsiteY9" fmla="*/ 1026858 h 2250770"/>
                <a:gd name="connsiteX10" fmla="*/ 222580 w 2263919"/>
                <a:gd name="connsiteY10" fmla="*/ 1016470 h 2250770"/>
                <a:gd name="connsiteX11" fmla="*/ 222580 w 2263919"/>
                <a:gd name="connsiteY11" fmla="*/ 569536 h 2250770"/>
                <a:gd name="connsiteX12" fmla="*/ 792116 w 2263919"/>
                <a:gd name="connsiteY12" fmla="*/ 0 h 2250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63919" h="2250770">
                  <a:moveTo>
                    <a:pt x="792116" y="0"/>
                  </a:moveTo>
                  <a:lnTo>
                    <a:pt x="1694383" y="0"/>
                  </a:lnTo>
                  <a:cubicBezTo>
                    <a:pt x="2008929" y="0"/>
                    <a:pt x="2263919" y="254990"/>
                    <a:pt x="2263919" y="569536"/>
                  </a:cubicBezTo>
                  <a:lnTo>
                    <a:pt x="2263919" y="1471664"/>
                  </a:lnTo>
                  <a:cubicBezTo>
                    <a:pt x="2263919" y="1786210"/>
                    <a:pt x="2008929" y="2041200"/>
                    <a:pt x="1694383" y="2041200"/>
                  </a:cubicBezTo>
                  <a:lnTo>
                    <a:pt x="1223401" y="2041200"/>
                  </a:lnTo>
                  <a:lnTo>
                    <a:pt x="1117804" y="2128326"/>
                  </a:lnTo>
                  <a:cubicBezTo>
                    <a:pt x="1003378" y="2205631"/>
                    <a:pt x="865436" y="2250770"/>
                    <a:pt x="716950" y="2250770"/>
                  </a:cubicBezTo>
                  <a:cubicBezTo>
                    <a:pt x="320989" y="2250770"/>
                    <a:pt x="0" y="1929780"/>
                    <a:pt x="0" y="1533819"/>
                  </a:cubicBezTo>
                  <a:cubicBezTo>
                    <a:pt x="0" y="1335839"/>
                    <a:pt x="80247" y="1156601"/>
                    <a:pt x="209989" y="1026858"/>
                  </a:cubicBezTo>
                  <a:lnTo>
                    <a:pt x="222580" y="1016470"/>
                  </a:lnTo>
                  <a:lnTo>
                    <a:pt x="222580" y="569536"/>
                  </a:lnTo>
                  <a:cubicBezTo>
                    <a:pt x="222580" y="254990"/>
                    <a:pt x="477570" y="0"/>
                    <a:pt x="792116" y="0"/>
                  </a:cubicBezTo>
                  <a:close/>
                </a:path>
              </a:pathLst>
            </a:custGeom>
            <a:noFill/>
            <a:ln w="76200">
              <a:solidFill>
                <a:schemeClr val="bg1">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3175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grpSp>
      <p:sp>
        <p:nvSpPr>
          <p:cNvPr id="40" name="Arrow: Right 39">
            <a:extLst>
              <a:ext uri="{FF2B5EF4-FFF2-40B4-BE49-F238E27FC236}">
                <a16:creationId xmlns:a16="http://schemas.microsoft.com/office/drawing/2014/main" id="{702C9EBD-7025-4109-86D1-FCFB8FF04EDF}"/>
              </a:ext>
            </a:extLst>
          </p:cNvPr>
          <p:cNvSpPr/>
          <p:nvPr userDrawn="1"/>
        </p:nvSpPr>
        <p:spPr>
          <a:xfrm>
            <a:off x="590549" y="949539"/>
            <a:ext cx="4634777" cy="567890"/>
          </a:xfrm>
          <a:prstGeom prst="rightArrow">
            <a:avLst>
              <a:gd name="adj1" fmla="val 66949"/>
              <a:gd name="adj2" fmla="val 97458"/>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9" name="Group 38">
            <a:extLst>
              <a:ext uri="{FF2B5EF4-FFF2-40B4-BE49-F238E27FC236}">
                <a16:creationId xmlns:a16="http://schemas.microsoft.com/office/drawing/2014/main" id="{F5254F9D-8CBB-4E4E-B597-A23F29193D61}"/>
              </a:ext>
            </a:extLst>
          </p:cNvPr>
          <p:cNvGrpSpPr/>
          <p:nvPr userDrawn="1"/>
        </p:nvGrpSpPr>
        <p:grpSpPr>
          <a:xfrm>
            <a:off x="590550" y="3224443"/>
            <a:ext cx="6438737" cy="6807081"/>
            <a:chOff x="590550" y="2333384"/>
            <a:chExt cx="6438737" cy="6937684"/>
          </a:xfrm>
        </p:grpSpPr>
        <p:grpSp>
          <p:nvGrpSpPr>
            <p:cNvPr id="14" name="Group 13">
              <a:extLst>
                <a:ext uri="{FF2B5EF4-FFF2-40B4-BE49-F238E27FC236}">
                  <a16:creationId xmlns:a16="http://schemas.microsoft.com/office/drawing/2014/main" id="{51AE0963-3AB4-4899-AB40-76D01CC39CB9}"/>
                </a:ext>
              </a:extLst>
            </p:cNvPr>
            <p:cNvGrpSpPr/>
            <p:nvPr userDrawn="1"/>
          </p:nvGrpSpPr>
          <p:grpSpPr>
            <a:xfrm>
              <a:off x="590550" y="2333384"/>
              <a:ext cx="6368548" cy="573445"/>
              <a:chOff x="590550" y="2333384"/>
              <a:chExt cx="6368548" cy="573445"/>
            </a:xfrm>
          </p:grpSpPr>
          <p:sp>
            <p:nvSpPr>
              <p:cNvPr id="12" name="Arrow: Right 11">
                <a:extLst>
                  <a:ext uri="{FF2B5EF4-FFF2-40B4-BE49-F238E27FC236}">
                    <a16:creationId xmlns:a16="http://schemas.microsoft.com/office/drawing/2014/main" id="{D9AEAF73-991E-4C21-AD70-47658C2FE3CD}"/>
                  </a:ext>
                </a:extLst>
              </p:cNvPr>
              <p:cNvSpPr/>
              <p:nvPr userDrawn="1"/>
            </p:nvSpPr>
            <p:spPr>
              <a:xfrm>
                <a:off x="590550" y="2338939"/>
                <a:ext cx="3067050" cy="567890"/>
              </a:xfrm>
              <a:prstGeom prst="rightArrow">
                <a:avLst>
                  <a:gd name="adj1" fmla="val 66949"/>
                  <a:gd name="adj2" fmla="val 97458"/>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Arrow: Right 12">
                <a:extLst>
                  <a:ext uri="{FF2B5EF4-FFF2-40B4-BE49-F238E27FC236}">
                    <a16:creationId xmlns:a16="http://schemas.microsoft.com/office/drawing/2014/main" id="{7CB4A7B2-FE9E-4D58-BE7D-E0FC9F5D6FCA}"/>
                  </a:ext>
                </a:extLst>
              </p:cNvPr>
              <p:cNvSpPr/>
              <p:nvPr userDrawn="1"/>
            </p:nvSpPr>
            <p:spPr>
              <a:xfrm rot="10800000">
                <a:off x="3892048" y="2333384"/>
                <a:ext cx="3067050" cy="567890"/>
              </a:xfrm>
              <a:prstGeom prst="rightArrow">
                <a:avLst>
                  <a:gd name="adj1" fmla="val 66949"/>
                  <a:gd name="adj2" fmla="val 97458"/>
                </a:avLst>
              </a:prstGeom>
              <a:solidFill>
                <a:srgbClr val="FFE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5" name="Group 14">
              <a:extLst>
                <a:ext uri="{FF2B5EF4-FFF2-40B4-BE49-F238E27FC236}">
                  <a16:creationId xmlns:a16="http://schemas.microsoft.com/office/drawing/2014/main" id="{5D303621-A91A-445B-96CC-9EB079C7670F}"/>
                </a:ext>
              </a:extLst>
            </p:cNvPr>
            <p:cNvGrpSpPr/>
            <p:nvPr userDrawn="1"/>
          </p:nvGrpSpPr>
          <p:grpSpPr>
            <a:xfrm>
              <a:off x="600577" y="3242561"/>
              <a:ext cx="6368548" cy="573445"/>
              <a:chOff x="590550" y="2333384"/>
              <a:chExt cx="6368548" cy="573445"/>
            </a:xfrm>
          </p:grpSpPr>
          <p:sp>
            <p:nvSpPr>
              <p:cNvPr id="16" name="Arrow: Right 15">
                <a:extLst>
                  <a:ext uri="{FF2B5EF4-FFF2-40B4-BE49-F238E27FC236}">
                    <a16:creationId xmlns:a16="http://schemas.microsoft.com/office/drawing/2014/main" id="{6A39A138-2CA4-404B-9435-56A0E6D25F49}"/>
                  </a:ext>
                </a:extLst>
              </p:cNvPr>
              <p:cNvSpPr/>
              <p:nvPr userDrawn="1"/>
            </p:nvSpPr>
            <p:spPr>
              <a:xfrm>
                <a:off x="590550" y="2338939"/>
                <a:ext cx="3067050" cy="567890"/>
              </a:xfrm>
              <a:prstGeom prst="rightArrow">
                <a:avLst>
                  <a:gd name="adj1" fmla="val 66949"/>
                  <a:gd name="adj2" fmla="val 97458"/>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Arrow: Right 16">
                <a:extLst>
                  <a:ext uri="{FF2B5EF4-FFF2-40B4-BE49-F238E27FC236}">
                    <a16:creationId xmlns:a16="http://schemas.microsoft.com/office/drawing/2014/main" id="{C4AD15C6-5CFA-4BA9-8A52-C23D749420D0}"/>
                  </a:ext>
                </a:extLst>
              </p:cNvPr>
              <p:cNvSpPr/>
              <p:nvPr userDrawn="1"/>
            </p:nvSpPr>
            <p:spPr>
              <a:xfrm rot="10800000">
                <a:off x="3892048" y="2333384"/>
                <a:ext cx="3067050" cy="567890"/>
              </a:xfrm>
              <a:prstGeom prst="rightArrow">
                <a:avLst>
                  <a:gd name="adj1" fmla="val 66949"/>
                  <a:gd name="adj2" fmla="val 97458"/>
                </a:avLst>
              </a:prstGeom>
              <a:solidFill>
                <a:srgbClr val="FFE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8" name="Group 17">
              <a:extLst>
                <a:ext uri="{FF2B5EF4-FFF2-40B4-BE49-F238E27FC236}">
                  <a16:creationId xmlns:a16="http://schemas.microsoft.com/office/drawing/2014/main" id="{B3853EC0-92C1-4F4B-AD66-60479773FA5A}"/>
                </a:ext>
              </a:extLst>
            </p:cNvPr>
            <p:cNvGrpSpPr/>
            <p:nvPr userDrawn="1"/>
          </p:nvGrpSpPr>
          <p:grpSpPr>
            <a:xfrm>
              <a:off x="610604" y="4151738"/>
              <a:ext cx="6368548" cy="573445"/>
              <a:chOff x="590550" y="2333384"/>
              <a:chExt cx="6368548" cy="573445"/>
            </a:xfrm>
          </p:grpSpPr>
          <p:sp>
            <p:nvSpPr>
              <p:cNvPr id="19" name="Arrow: Right 18">
                <a:extLst>
                  <a:ext uri="{FF2B5EF4-FFF2-40B4-BE49-F238E27FC236}">
                    <a16:creationId xmlns:a16="http://schemas.microsoft.com/office/drawing/2014/main" id="{342A3543-0BED-4F71-B4FF-25F360610243}"/>
                  </a:ext>
                </a:extLst>
              </p:cNvPr>
              <p:cNvSpPr/>
              <p:nvPr userDrawn="1"/>
            </p:nvSpPr>
            <p:spPr>
              <a:xfrm>
                <a:off x="590550" y="2338939"/>
                <a:ext cx="3067050" cy="567890"/>
              </a:xfrm>
              <a:prstGeom prst="rightArrow">
                <a:avLst>
                  <a:gd name="adj1" fmla="val 66949"/>
                  <a:gd name="adj2" fmla="val 97458"/>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Arrow: Right 19">
                <a:extLst>
                  <a:ext uri="{FF2B5EF4-FFF2-40B4-BE49-F238E27FC236}">
                    <a16:creationId xmlns:a16="http://schemas.microsoft.com/office/drawing/2014/main" id="{BCEB12E9-B421-4128-A564-0A0A9BEE56A7}"/>
                  </a:ext>
                </a:extLst>
              </p:cNvPr>
              <p:cNvSpPr/>
              <p:nvPr userDrawn="1"/>
            </p:nvSpPr>
            <p:spPr>
              <a:xfrm rot="10800000">
                <a:off x="3892048" y="2333384"/>
                <a:ext cx="3067050" cy="567890"/>
              </a:xfrm>
              <a:prstGeom prst="rightArrow">
                <a:avLst>
                  <a:gd name="adj1" fmla="val 66949"/>
                  <a:gd name="adj2" fmla="val 97458"/>
                </a:avLst>
              </a:prstGeom>
              <a:solidFill>
                <a:srgbClr val="FFE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1" name="Group 20">
              <a:extLst>
                <a:ext uri="{FF2B5EF4-FFF2-40B4-BE49-F238E27FC236}">
                  <a16:creationId xmlns:a16="http://schemas.microsoft.com/office/drawing/2014/main" id="{6FB334AC-E107-40DA-B6C4-83C272AF940A}"/>
                </a:ext>
              </a:extLst>
            </p:cNvPr>
            <p:cNvGrpSpPr/>
            <p:nvPr userDrawn="1"/>
          </p:nvGrpSpPr>
          <p:grpSpPr>
            <a:xfrm>
              <a:off x="620631" y="5060915"/>
              <a:ext cx="6368548" cy="573445"/>
              <a:chOff x="590550" y="2333384"/>
              <a:chExt cx="6368548" cy="573445"/>
            </a:xfrm>
          </p:grpSpPr>
          <p:sp>
            <p:nvSpPr>
              <p:cNvPr id="22" name="Arrow: Right 21">
                <a:extLst>
                  <a:ext uri="{FF2B5EF4-FFF2-40B4-BE49-F238E27FC236}">
                    <a16:creationId xmlns:a16="http://schemas.microsoft.com/office/drawing/2014/main" id="{EAB6CA6C-3A92-4ED5-A1DF-F4676CC9140C}"/>
                  </a:ext>
                </a:extLst>
              </p:cNvPr>
              <p:cNvSpPr/>
              <p:nvPr userDrawn="1"/>
            </p:nvSpPr>
            <p:spPr>
              <a:xfrm>
                <a:off x="590550" y="2338939"/>
                <a:ext cx="3067050" cy="567890"/>
              </a:xfrm>
              <a:prstGeom prst="rightArrow">
                <a:avLst>
                  <a:gd name="adj1" fmla="val 66949"/>
                  <a:gd name="adj2" fmla="val 97458"/>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Arrow: Right 22">
                <a:extLst>
                  <a:ext uri="{FF2B5EF4-FFF2-40B4-BE49-F238E27FC236}">
                    <a16:creationId xmlns:a16="http://schemas.microsoft.com/office/drawing/2014/main" id="{599B2E97-5457-4DE2-9F17-4DA534644EA4}"/>
                  </a:ext>
                </a:extLst>
              </p:cNvPr>
              <p:cNvSpPr/>
              <p:nvPr userDrawn="1"/>
            </p:nvSpPr>
            <p:spPr>
              <a:xfrm rot="10800000">
                <a:off x="3892048" y="2333384"/>
                <a:ext cx="3067050" cy="567890"/>
              </a:xfrm>
              <a:prstGeom prst="rightArrow">
                <a:avLst>
                  <a:gd name="adj1" fmla="val 66949"/>
                  <a:gd name="adj2" fmla="val 97458"/>
                </a:avLst>
              </a:prstGeom>
              <a:solidFill>
                <a:srgbClr val="FFE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4" name="Group 23">
              <a:extLst>
                <a:ext uri="{FF2B5EF4-FFF2-40B4-BE49-F238E27FC236}">
                  <a16:creationId xmlns:a16="http://schemas.microsoft.com/office/drawing/2014/main" id="{A4E0B443-CD99-43BA-9E77-AA4035C2725E}"/>
                </a:ext>
              </a:extLst>
            </p:cNvPr>
            <p:cNvGrpSpPr/>
            <p:nvPr userDrawn="1"/>
          </p:nvGrpSpPr>
          <p:grpSpPr>
            <a:xfrm>
              <a:off x="630658" y="5970092"/>
              <a:ext cx="6368548" cy="573445"/>
              <a:chOff x="590550" y="2333384"/>
              <a:chExt cx="6368548" cy="573445"/>
            </a:xfrm>
          </p:grpSpPr>
          <p:sp>
            <p:nvSpPr>
              <p:cNvPr id="25" name="Arrow: Right 24">
                <a:extLst>
                  <a:ext uri="{FF2B5EF4-FFF2-40B4-BE49-F238E27FC236}">
                    <a16:creationId xmlns:a16="http://schemas.microsoft.com/office/drawing/2014/main" id="{8E57C3F0-0EBB-49D6-A470-050EE767E604}"/>
                  </a:ext>
                </a:extLst>
              </p:cNvPr>
              <p:cNvSpPr/>
              <p:nvPr userDrawn="1"/>
            </p:nvSpPr>
            <p:spPr>
              <a:xfrm>
                <a:off x="590550" y="2338939"/>
                <a:ext cx="3067050" cy="567890"/>
              </a:xfrm>
              <a:prstGeom prst="rightArrow">
                <a:avLst>
                  <a:gd name="adj1" fmla="val 66949"/>
                  <a:gd name="adj2" fmla="val 97458"/>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Arrow: Right 25">
                <a:extLst>
                  <a:ext uri="{FF2B5EF4-FFF2-40B4-BE49-F238E27FC236}">
                    <a16:creationId xmlns:a16="http://schemas.microsoft.com/office/drawing/2014/main" id="{3A5321F7-E18E-4A1B-B73E-365225CC2AAB}"/>
                  </a:ext>
                </a:extLst>
              </p:cNvPr>
              <p:cNvSpPr/>
              <p:nvPr userDrawn="1"/>
            </p:nvSpPr>
            <p:spPr>
              <a:xfrm rot="10800000">
                <a:off x="3892048" y="2333384"/>
                <a:ext cx="3067050" cy="567890"/>
              </a:xfrm>
              <a:prstGeom prst="rightArrow">
                <a:avLst>
                  <a:gd name="adj1" fmla="val 66949"/>
                  <a:gd name="adj2" fmla="val 97458"/>
                </a:avLst>
              </a:prstGeom>
              <a:solidFill>
                <a:srgbClr val="FFE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7" name="Group 26">
              <a:extLst>
                <a:ext uri="{FF2B5EF4-FFF2-40B4-BE49-F238E27FC236}">
                  <a16:creationId xmlns:a16="http://schemas.microsoft.com/office/drawing/2014/main" id="{5DA21E83-BCA1-4400-95E5-A770D4381021}"/>
                </a:ext>
              </a:extLst>
            </p:cNvPr>
            <p:cNvGrpSpPr/>
            <p:nvPr userDrawn="1"/>
          </p:nvGrpSpPr>
          <p:grpSpPr>
            <a:xfrm>
              <a:off x="640685" y="6879269"/>
              <a:ext cx="6368548" cy="573445"/>
              <a:chOff x="590550" y="2333384"/>
              <a:chExt cx="6368548" cy="573445"/>
            </a:xfrm>
          </p:grpSpPr>
          <p:sp>
            <p:nvSpPr>
              <p:cNvPr id="28" name="Arrow: Right 27">
                <a:extLst>
                  <a:ext uri="{FF2B5EF4-FFF2-40B4-BE49-F238E27FC236}">
                    <a16:creationId xmlns:a16="http://schemas.microsoft.com/office/drawing/2014/main" id="{C771D108-4B7D-4C9A-AC56-1159B9009AC2}"/>
                  </a:ext>
                </a:extLst>
              </p:cNvPr>
              <p:cNvSpPr/>
              <p:nvPr userDrawn="1"/>
            </p:nvSpPr>
            <p:spPr>
              <a:xfrm>
                <a:off x="590550" y="2338939"/>
                <a:ext cx="3067050" cy="567890"/>
              </a:xfrm>
              <a:prstGeom prst="rightArrow">
                <a:avLst>
                  <a:gd name="adj1" fmla="val 66949"/>
                  <a:gd name="adj2" fmla="val 97458"/>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Arrow: Right 28">
                <a:extLst>
                  <a:ext uri="{FF2B5EF4-FFF2-40B4-BE49-F238E27FC236}">
                    <a16:creationId xmlns:a16="http://schemas.microsoft.com/office/drawing/2014/main" id="{FB02DCAF-ACC4-41C3-AF07-822BC1AB9B4B}"/>
                  </a:ext>
                </a:extLst>
              </p:cNvPr>
              <p:cNvSpPr/>
              <p:nvPr userDrawn="1"/>
            </p:nvSpPr>
            <p:spPr>
              <a:xfrm rot="10800000">
                <a:off x="3892048" y="2333384"/>
                <a:ext cx="3067050" cy="567890"/>
              </a:xfrm>
              <a:prstGeom prst="rightArrow">
                <a:avLst>
                  <a:gd name="adj1" fmla="val 66949"/>
                  <a:gd name="adj2" fmla="val 97458"/>
                </a:avLst>
              </a:prstGeom>
              <a:solidFill>
                <a:srgbClr val="FFE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0" name="Group 29">
              <a:extLst>
                <a:ext uri="{FF2B5EF4-FFF2-40B4-BE49-F238E27FC236}">
                  <a16:creationId xmlns:a16="http://schemas.microsoft.com/office/drawing/2014/main" id="{4BC0CF1F-57AA-4F14-A9D3-0D84CAE28D7D}"/>
                </a:ext>
              </a:extLst>
            </p:cNvPr>
            <p:cNvGrpSpPr/>
            <p:nvPr userDrawn="1"/>
          </p:nvGrpSpPr>
          <p:grpSpPr>
            <a:xfrm>
              <a:off x="650712" y="7788446"/>
              <a:ext cx="6368548" cy="573445"/>
              <a:chOff x="590550" y="2333384"/>
              <a:chExt cx="6368548" cy="573445"/>
            </a:xfrm>
          </p:grpSpPr>
          <p:sp>
            <p:nvSpPr>
              <p:cNvPr id="31" name="Arrow: Right 30">
                <a:extLst>
                  <a:ext uri="{FF2B5EF4-FFF2-40B4-BE49-F238E27FC236}">
                    <a16:creationId xmlns:a16="http://schemas.microsoft.com/office/drawing/2014/main" id="{D1518A4B-169B-410C-8087-F51E04149B30}"/>
                  </a:ext>
                </a:extLst>
              </p:cNvPr>
              <p:cNvSpPr/>
              <p:nvPr userDrawn="1"/>
            </p:nvSpPr>
            <p:spPr>
              <a:xfrm>
                <a:off x="590550" y="2338939"/>
                <a:ext cx="3067050" cy="567890"/>
              </a:xfrm>
              <a:prstGeom prst="rightArrow">
                <a:avLst>
                  <a:gd name="adj1" fmla="val 66949"/>
                  <a:gd name="adj2" fmla="val 97458"/>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Arrow: Right 31">
                <a:extLst>
                  <a:ext uri="{FF2B5EF4-FFF2-40B4-BE49-F238E27FC236}">
                    <a16:creationId xmlns:a16="http://schemas.microsoft.com/office/drawing/2014/main" id="{C08FFB6A-8BBB-4ED9-A60F-176BDDC6719A}"/>
                  </a:ext>
                </a:extLst>
              </p:cNvPr>
              <p:cNvSpPr/>
              <p:nvPr userDrawn="1"/>
            </p:nvSpPr>
            <p:spPr>
              <a:xfrm rot="10800000">
                <a:off x="3892048" y="2333384"/>
                <a:ext cx="3067050" cy="567890"/>
              </a:xfrm>
              <a:prstGeom prst="rightArrow">
                <a:avLst>
                  <a:gd name="adj1" fmla="val 66949"/>
                  <a:gd name="adj2" fmla="val 97458"/>
                </a:avLst>
              </a:prstGeom>
              <a:solidFill>
                <a:srgbClr val="FFE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3" name="Group 32">
              <a:extLst>
                <a:ext uri="{FF2B5EF4-FFF2-40B4-BE49-F238E27FC236}">
                  <a16:creationId xmlns:a16="http://schemas.microsoft.com/office/drawing/2014/main" id="{7D35F757-85D4-437E-BFED-C74C5486DDF7}"/>
                </a:ext>
              </a:extLst>
            </p:cNvPr>
            <p:cNvGrpSpPr/>
            <p:nvPr userDrawn="1"/>
          </p:nvGrpSpPr>
          <p:grpSpPr>
            <a:xfrm>
              <a:off x="660739" y="8697623"/>
              <a:ext cx="6368548" cy="573445"/>
              <a:chOff x="590550" y="2333384"/>
              <a:chExt cx="6368548" cy="573445"/>
            </a:xfrm>
          </p:grpSpPr>
          <p:sp>
            <p:nvSpPr>
              <p:cNvPr id="34" name="Arrow: Right 33">
                <a:extLst>
                  <a:ext uri="{FF2B5EF4-FFF2-40B4-BE49-F238E27FC236}">
                    <a16:creationId xmlns:a16="http://schemas.microsoft.com/office/drawing/2014/main" id="{73DCF8B9-3EF4-420B-AF0E-8E99341CE71D}"/>
                  </a:ext>
                </a:extLst>
              </p:cNvPr>
              <p:cNvSpPr/>
              <p:nvPr userDrawn="1"/>
            </p:nvSpPr>
            <p:spPr>
              <a:xfrm>
                <a:off x="590550" y="2338939"/>
                <a:ext cx="3067050" cy="567890"/>
              </a:xfrm>
              <a:prstGeom prst="rightArrow">
                <a:avLst>
                  <a:gd name="adj1" fmla="val 66949"/>
                  <a:gd name="adj2" fmla="val 97458"/>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Arrow: Right 34">
                <a:extLst>
                  <a:ext uri="{FF2B5EF4-FFF2-40B4-BE49-F238E27FC236}">
                    <a16:creationId xmlns:a16="http://schemas.microsoft.com/office/drawing/2014/main" id="{94BA6FB9-2368-492C-9606-6C30F8A66B9C}"/>
                  </a:ext>
                </a:extLst>
              </p:cNvPr>
              <p:cNvSpPr/>
              <p:nvPr userDrawn="1"/>
            </p:nvSpPr>
            <p:spPr>
              <a:xfrm rot="10800000">
                <a:off x="3892048" y="2333384"/>
                <a:ext cx="3067050" cy="567890"/>
              </a:xfrm>
              <a:prstGeom prst="rightArrow">
                <a:avLst>
                  <a:gd name="adj1" fmla="val 66949"/>
                  <a:gd name="adj2" fmla="val 97458"/>
                </a:avLst>
              </a:prstGeom>
              <a:solidFill>
                <a:srgbClr val="FFE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3" name="Content Placeholder 2"/>
          <p:cNvSpPr>
            <a:spLocks noGrp="1"/>
          </p:cNvSpPr>
          <p:nvPr>
            <p:ph idx="1" hasCustomPrompt="1"/>
          </p:nvPr>
        </p:nvSpPr>
        <p:spPr>
          <a:xfrm>
            <a:off x="590550" y="2901275"/>
            <a:ext cx="3189287" cy="7385723"/>
          </a:xfrm>
        </p:spPr>
        <p:txBody>
          <a:bodyPr>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a:solidFill>
                  <a:schemeClr val="accent6"/>
                </a:solidFill>
              </a:defRPr>
            </a:lvl1pPr>
          </a:lstStyle>
          <a:p>
            <a:pPr lvl="0"/>
            <a:r>
              <a:rPr lang="en-US" dirty="0"/>
              <a:t>Click to add things that motivate, encourage, support and equip people to make the required change</a:t>
            </a:r>
          </a:p>
        </p:txBody>
      </p:sp>
      <p:sp>
        <p:nvSpPr>
          <p:cNvPr id="4" name="Content Placeholder 2">
            <a:extLst>
              <a:ext uri="{FF2B5EF4-FFF2-40B4-BE49-F238E27FC236}">
                <a16:creationId xmlns:a16="http://schemas.microsoft.com/office/drawing/2014/main" id="{895CB954-399F-4D3F-9264-6FE7DBFC0EBA}"/>
              </a:ext>
            </a:extLst>
          </p:cNvPr>
          <p:cNvSpPr>
            <a:spLocks noGrp="1"/>
          </p:cNvSpPr>
          <p:nvPr>
            <p:ph idx="10" hasCustomPrompt="1"/>
          </p:nvPr>
        </p:nvSpPr>
        <p:spPr>
          <a:xfrm>
            <a:off x="3971059" y="2901275"/>
            <a:ext cx="3189287" cy="7385723"/>
          </a:xfrm>
        </p:spPr>
        <p:txBody>
          <a:bodyPr>
            <a:normAutofit/>
          </a:bodyPr>
          <a:lstStyle>
            <a:lvl1pPr marL="0" indent="0">
              <a:lnSpc>
                <a:spcPct val="90000"/>
              </a:lnSpc>
              <a:spcAft>
                <a:spcPts val="1200"/>
              </a:spcAft>
              <a:buClr>
                <a:schemeClr val="accent1">
                  <a:lumMod val="50000"/>
                </a:schemeClr>
              </a:buClr>
              <a:buFont typeface="Ink Free" panose="03080402000500000000" pitchFamily="66" charset="0"/>
              <a:buNone/>
              <a:defRPr sz="3600">
                <a:solidFill>
                  <a:srgbClr val="C00000"/>
                </a:solidFill>
              </a:defRPr>
            </a:lvl1pPr>
          </a:lstStyle>
          <a:p>
            <a:pPr lvl="0"/>
            <a:r>
              <a:rPr lang="en-US" dirty="0"/>
              <a:t>Click to add things that demotivate, undermine, block, frustrate or otherwise influence people to avoid or resist the change </a:t>
            </a:r>
          </a:p>
        </p:txBody>
      </p:sp>
      <p:cxnSp>
        <p:nvCxnSpPr>
          <p:cNvPr id="8" name="Straight Connector 7">
            <a:extLst>
              <a:ext uri="{FF2B5EF4-FFF2-40B4-BE49-F238E27FC236}">
                <a16:creationId xmlns:a16="http://schemas.microsoft.com/office/drawing/2014/main" id="{803CCA84-F7F6-451E-993E-578CCB3AA360}"/>
              </a:ext>
            </a:extLst>
          </p:cNvPr>
          <p:cNvCxnSpPr>
            <a:cxnSpLocks/>
          </p:cNvCxnSpPr>
          <p:nvPr userDrawn="1"/>
        </p:nvCxnSpPr>
        <p:spPr>
          <a:xfrm>
            <a:off x="3766692" y="1808520"/>
            <a:ext cx="13145" cy="8363599"/>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39EBDE4F-6D03-4DFF-983D-07D68DBDF595}"/>
              </a:ext>
            </a:extLst>
          </p:cNvPr>
          <p:cNvSpPr txBox="1"/>
          <p:nvPr userDrawn="1"/>
        </p:nvSpPr>
        <p:spPr>
          <a:xfrm>
            <a:off x="640685" y="2025340"/>
            <a:ext cx="2998806" cy="739070"/>
          </a:xfrm>
          <a:prstGeom prst="rect">
            <a:avLst/>
          </a:prstGeom>
          <a:noFill/>
        </p:spPr>
        <p:txBody>
          <a:bodyPr wrap="none" lIns="0" tIns="0" rIns="0" bIns="0" rtlCol="0" anchor="ctr" anchorCtr="0">
            <a:noAutofit/>
          </a:bodyPr>
          <a:lstStyle/>
          <a:p>
            <a:pPr algn="l">
              <a:lnSpc>
                <a:spcPct val="70000"/>
              </a:lnSpc>
            </a:pPr>
            <a:r>
              <a:rPr lang="en-GB" sz="6000" b="1" dirty="0">
                <a:solidFill>
                  <a:schemeClr val="accent6">
                    <a:lumMod val="75000"/>
                  </a:schemeClr>
                </a:solidFill>
                <a:latin typeface="Ink Free" panose="03080402000500000000" pitchFamily="66" charset="0"/>
              </a:rPr>
              <a:t>+</a:t>
            </a:r>
            <a:r>
              <a:rPr lang="en-GB" sz="6000" b="1" dirty="0" err="1">
                <a:solidFill>
                  <a:schemeClr val="accent6">
                    <a:lumMod val="75000"/>
                  </a:schemeClr>
                </a:solidFill>
                <a:latin typeface="Ink Free" panose="03080402000500000000" pitchFamily="66" charset="0"/>
              </a:rPr>
              <a:t>ve</a:t>
            </a:r>
            <a:br>
              <a:rPr lang="en-GB" sz="4000" b="1" dirty="0">
                <a:solidFill>
                  <a:schemeClr val="accent6">
                    <a:lumMod val="75000"/>
                  </a:schemeClr>
                </a:solidFill>
                <a:latin typeface="Ink Free" panose="03080402000500000000" pitchFamily="66" charset="0"/>
              </a:rPr>
            </a:br>
            <a:r>
              <a:rPr lang="en-GB" sz="3600" b="1" dirty="0">
                <a:solidFill>
                  <a:schemeClr val="accent6">
                    <a:lumMod val="75000"/>
                  </a:schemeClr>
                </a:solidFill>
                <a:latin typeface="Ink Free" panose="03080402000500000000" pitchFamily="66" charset="0"/>
              </a:rPr>
              <a:t>Influences</a:t>
            </a:r>
            <a:endParaRPr lang="en-GB" sz="4000" b="1" dirty="0">
              <a:solidFill>
                <a:schemeClr val="accent6">
                  <a:lumMod val="75000"/>
                </a:schemeClr>
              </a:solidFill>
              <a:latin typeface="Ink Free" panose="03080402000500000000" pitchFamily="66" charset="0"/>
            </a:endParaRPr>
          </a:p>
        </p:txBody>
      </p:sp>
      <p:sp>
        <p:nvSpPr>
          <p:cNvPr id="11" name="TextBox 10">
            <a:extLst>
              <a:ext uri="{FF2B5EF4-FFF2-40B4-BE49-F238E27FC236}">
                <a16:creationId xmlns:a16="http://schemas.microsoft.com/office/drawing/2014/main" id="{07B3DFE2-2D4F-45C9-A6A4-4E2E9BA6DC2C}"/>
              </a:ext>
            </a:extLst>
          </p:cNvPr>
          <p:cNvSpPr txBox="1"/>
          <p:nvPr userDrawn="1"/>
        </p:nvSpPr>
        <p:spPr>
          <a:xfrm>
            <a:off x="4084327" y="2026186"/>
            <a:ext cx="2963576" cy="739070"/>
          </a:xfrm>
          <a:prstGeom prst="rect">
            <a:avLst/>
          </a:prstGeom>
          <a:noFill/>
        </p:spPr>
        <p:txBody>
          <a:bodyPr wrap="none" lIns="0" tIns="0" rIns="0" bIns="0" rtlCol="0" anchor="ctr" anchorCtr="0">
            <a:noAutofit/>
          </a:bodyPr>
          <a:lstStyle/>
          <a:p>
            <a:pPr algn="l">
              <a:lnSpc>
                <a:spcPct val="70000"/>
              </a:lnSpc>
            </a:pPr>
            <a:r>
              <a:rPr lang="en-GB" sz="6000" b="1" dirty="0">
                <a:solidFill>
                  <a:srgbClr val="7A0000"/>
                </a:solidFill>
                <a:latin typeface="Ink Free" panose="03080402000500000000" pitchFamily="66" charset="0"/>
              </a:rPr>
              <a:t>-</a:t>
            </a:r>
            <a:r>
              <a:rPr lang="en-GB" sz="6000" b="1" dirty="0" err="1">
                <a:solidFill>
                  <a:srgbClr val="7A0000"/>
                </a:solidFill>
                <a:latin typeface="Ink Free" panose="03080402000500000000" pitchFamily="66" charset="0"/>
              </a:rPr>
              <a:t>ve</a:t>
            </a:r>
            <a:endParaRPr lang="en-GB" sz="6000" b="1" dirty="0">
              <a:solidFill>
                <a:srgbClr val="7A0000"/>
              </a:solidFill>
              <a:latin typeface="Ink Free" panose="03080402000500000000" pitchFamily="66" charset="0"/>
            </a:endParaRPr>
          </a:p>
          <a:p>
            <a:pPr algn="l">
              <a:lnSpc>
                <a:spcPct val="70000"/>
              </a:lnSpc>
            </a:pPr>
            <a:r>
              <a:rPr lang="en-GB" sz="3600" b="1" dirty="0">
                <a:solidFill>
                  <a:srgbClr val="7A0000"/>
                </a:solidFill>
                <a:latin typeface="Ink Free" panose="03080402000500000000" pitchFamily="66" charset="0"/>
              </a:rPr>
              <a:t>Influences</a:t>
            </a:r>
          </a:p>
        </p:txBody>
      </p:sp>
      <p:sp>
        <p:nvSpPr>
          <p:cNvPr id="2" name="Title 1">
            <a:extLst>
              <a:ext uri="{FF2B5EF4-FFF2-40B4-BE49-F238E27FC236}">
                <a16:creationId xmlns:a16="http://schemas.microsoft.com/office/drawing/2014/main" id="{155D27B4-C1C7-4951-BB74-C6A7A73D5DCE}"/>
              </a:ext>
            </a:extLst>
          </p:cNvPr>
          <p:cNvSpPr>
            <a:spLocks noGrp="1"/>
          </p:cNvSpPr>
          <p:nvPr>
            <p:ph type="title" hasCustomPrompt="1"/>
          </p:nvPr>
        </p:nvSpPr>
        <p:spPr>
          <a:xfrm>
            <a:off x="590363" y="738269"/>
            <a:ext cx="4721424" cy="1143223"/>
          </a:xfrm>
          <a:prstGeom prst="rect">
            <a:avLst/>
          </a:prstGeom>
        </p:spPr>
        <p:txBody>
          <a:bodyPr lIns="36000" tIns="0" rIns="36000" bIns="0" anchor="ctr" anchorCtr="0">
            <a:normAutofit/>
          </a:bodyPr>
          <a:lstStyle>
            <a:lvl1pPr>
              <a:lnSpc>
                <a:spcPct val="70000"/>
              </a:lnSpc>
              <a:defRPr sz="4800" b="1">
                <a:solidFill>
                  <a:schemeClr val="tx1">
                    <a:lumMod val="65000"/>
                    <a:lumOff val="35000"/>
                  </a:schemeClr>
                </a:solidFill>
                <a:latin typeface="Ink Free" panose="03080402000500000000" pitchFamily="66" charset="0"/>
              </a:defRPr>
            </a:lvl1pPr>
          </a:lstStyle>
          <a:p>
            <a:r>
              <a:rPr lang="en-US" dirty="0"/>
              <a:t>Enter change required …</a:t>
            </a:r>
            <a:endParaRPr lang="en-GB" dirty="0"/>
          </a:p>
        </p:txBody>
      </p:sp>
      <p:pic>
        <p:nvPicPr>
          <p:cNvPr id="41" name="Picture 40">
            <a:extLst>
              <a:ext uri="{FF2B5EF4-FFF2-40B4-BE49-F238E27FC236}">
                <a16:creationId xmlns:a16="http://schemas.microsoft.com/office/drawing/2014/main" id="{07AD9362-E9EF-4265-AE1D-AFDDFCEBD5D1}"/>
              </a:ext>
            </a:extLst>
          </p:cNvPr>
          <p:cNvPicPr>
            <a:picLocks noChangeAspect="1"/>
          </p:cNvPicPr>
          <p:nvPr userDrawn="1"/>
        </p:nvPicPr>
        <p:blipFill>
          <a:blip r:embed="rId3">
            <a:clrChange>
              <a:clrFrom>
                <a:srgbClr val="FFFFFF"/>
              </a:clrFrom>
              <a:clrTo>
                <a:srgbClr val="FFFFFF">
                  <a:alpha val="0"/>
                </a:srgbClr>
              </a:clrTo>
            </a:clrChange>
          </a:blip>
          <a:srcRect t="8515" r="8827"/>
          <a:stretch>
            <a:fillRect/>
          </a:stretch>
        </p:blipFill>
        <p:spPr>
          <a:xfrm>
            <a:off x="5451554" y="162486"/>
            <a:ext cx="1950990" cy="1868441"/>
          </a:xfrm>
          <a:custGeom>
            <a:avLst/>
            <a:gdLst>
              <a:gd name="connsiteX0" fmla="*/ 511713 w 1950990"/>
              <a:gd name="connsiteY0" fmla="*/ 0 h 1868441"/>
              <a:gd name="connsiteX1" fmla="*/ 1950990 w 1950990"/>
              <a:gd name="connsiteY1" fmla="*/ 1439277 h 1868441"/>
              <a:gd name="connsiteX2" fmla="*/ 1886283 w 1950990"/>
              <a:gd name="connsiteY2" fmla="*/ 1867274 h 1868441"/>
              <a:gd name="connsiteX3" fmla="*/ 1885856 w 1950990"/>
              <a:gd name="connsiteY3" fmla="*/ 1868441 h 1868441"/>
              <a:gd name="connsiteX4" fmla="*/ 0 w 1950990"/>
              <a:gd name="connsiteY4" fmla="*/ 1868441 h 1868441"/>
              <a:gd name="connsiteX5" fmla="*/ 0 w 1950990"/>
              <a:gd name="connsiteY5" fmla="*/ 95347 h 1868441"/>
              <a:gd name="connsiteX6" fmla="*/ 83716 w 1950990"/>
              <a:gd name="connsiteY6" fmla="*/ 64707 h 1868441"/>
              <a:gd name="connsiteX7" fmla="*/ 511713 w 1950990"/>
              <a:gd name="connsiteY7" fmla="*/ 0 h 1868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50990" h="1868441">
                <a:moveTo>
                  <a:pt x="511713" y="0"/>
                </a:moveTo>
                <a:cubicBezTo>
                  <a:pt x="1306604" y="0"/>
                  <a:pt x="1950990" y="644386"/>
                  <a:pt x="1950990" y="1439277"/>
                </a:cubicBezTo>
                <a:cubicBezTo>
                  <a:pt x="1950990" y="1588319"/>
                  <a:pt x="1928336" y="1732070"/>
                  <a:pt x="1886283" y="1867274"/>
                </a:cubicBezTo>
                <a:lnTo>
                  <a:pt x="1885856" y="1868441"/>
                </a:lnTo>
                <a:lnTo>
                  <a:pt x="0" y="1868441"/>
                </a:lnTo>
                <a:lnTo>
                  <a:pt x="0" y="95347"/>
                </a:lnTo>
                <a:lnTo>
                  <a:pt x="83716" y="64707"/>
                </a:lnTo>
                <a:cubicBezTo>
                  <a:pt x="218920" y="22654"/>
                  <a:pt x="362671" y="0"/>
                  <a:pt x="511713" y="0"/>
                </a:cubicBezTo>
                <a:close/>
              </a:path>
            </a:pathLst>
          </a:custGeom>
        </p:spPr>
      </p:pic>
      <p:grpSp>
        <p:nvGrpSpPr>
          <p:cNvPr id="42" name="Group 30">
            <a:extLst>
              <a:ext uri="{FF2B5EF4-FFF2-40B4-BE49-F238E27FC236}">
                <a16:creationId xmlns:a16="http://schemas.microsoft.com/office/drawing/2014/main" id="{2C9B5487-9FB7-492A-92C6-23EF1CA461A4}"/>
              </a:ext>
            </a:extLst>
          </p:cNvPr>
          <p:cNvGrpSpPr>
            <a:grpSpLocks noChangeAspect="1"/>
          </p:cNvGrpSpPr>
          <p:nvPr userDrawn="1"/>
        </p:nvGrpSpPr>
        <p:grpSpPr bwMode="auto">
          <a:xfrm>
            <a:off x="5524504" y="280999"/>
            <a:ext cx="847884" cy="2634286"/>
            <a:chOff x="4796" y="1525"/>
            <a:chExt cx="96" cy="1815"/>
          </a:xfrm>
        </p:grpSpPr>
        <p:sp>
          <p:nvSpPr>
            <p:cNvPr id="43" name="Oval 31">
              <a:extLst>
                <a:ext uri="{FF2B5EF4-FFF2-40B4-BE49-F238E27FC236}">
                  <a16:creationId xmlns:a16="http://schemas.microsoft.com/office/drawing/2014/main" id="{C9CF2F63-C8F3-4C59-A130-E9CED536CDDE}"/>
                </a:ext>
              </a:extLst>
            </p:cNvPr>
            <p:cNvSpPr>
              <a:spLocks noChangeArrowheads="1"/>
            </p:cNvSpPr>
            <p:nvPr/>
          </p:nvSpPr>
          <p:spPr bwMode="auto">
            <a:xfrm>
              <a:off x="4796" y="2341"/>
              <a:ext cx="96" cy="182"/>
            </a:xfrm>
            <a:prstGeom prst="ellipse">
              <a:avLst/>
            </a:prstGeom>
            <a:solidFill>
              <a:schemeClr val="tx1"/>
            </a:solidFill>
            <a:ln w="12700">
              <a:noFill/>
              <a:round/>
              <a:headEnd type="none" w="sm" len="sm"/>
              <a:tailEnd type="none" w="sm" len="sm"/>
            </a:ln>
          </p:spPr>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sp>
          <p:nvSpPr>
            <p:cNvPr id="44" name="AutoShape 32">
              <a:extLst>
                <a:ext uri="{FF2B5EF4-FFF2-40B4-BE49-F238E27FC236}">
                  <a16:creationId xmlns:a16="http://schemas.microsoft.com/office/drawing/2014/main" id="{47494401-4276-4B3E-994C-7423A644A66F}"/>
                </a:ext>
              </a:extLst>
            </p:cNvPr>
            <p:cNvSpPr>
              <a:spLocks noChangeArrowheads="1"/>
            </p:cNvSpPr>
            <p:nvPr/>
          </p:nvSpPr>
          <p:spPr bwMode="auto">
            <a:xfrm>
              <a:off x="4798" y="1525"/>
              <a:ext cx="91" cy="862"/>
            </a:xfrm>
            <a:prstGeom prst="triangle">
              <a:avLst>
                <a:gd name="adj" fmla="val 50000"/>
              </a:avLst>
            </a:prstGeom>
            <a:solidFill>
              <a:schemeClr val="accent1">
                <a:lumMod val="75000"/>
              </a:schemeClr>
            </a:solidFill>
            <a:ln w="12700">
              <a:noFill/>
              <a:headEnd type="none" w="sm" len="sm"/>
              <a:tailEnd type="none" w="sm" len="sm"/>
            </a:ln>
            <a:effectLst/>
            <a:scene3d>
              <a:camera prst="orthographicFront">
                <a:rot lat="0" lon="0" rev="0"/>
              </a:camera>
              <a:lightRig rig="contrasting" dir="t">
                <a:rot lat="0" lon="0" rev="1500000"/>
              </a:lightRig>
            </a:scene3d>
            <a:sp3d prstMaterial="metal">
              <a:bevelT w="88900" h="88900"/>
            </a:sp3d>
          </p:spPr>
          <p:style>
            <a:lnRef idx="0">
              <a:schemeClr val="accent1"/>
            </a:lnRef>
            <a:fillRef idx="3">
              <a:schemeClr val="accent1"/>
            </a:fillRef>
            <a:effectRef idx="3">
              <a:schemeClr val="accent1"/>
            </a:effectRef>
            <a:fontRef idx="minor">
              <a:schemeClr val="lt1"/>
            </a:fontRef>
          </p:style>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sp>
          <p:nvSpPr>
            <p:cNvPr id="45" name="AutoShape 33">
              <a:extLst>
                <a:ext uri="{FF2B5EF4-FFF2-40B4-BE49-F238E27FC236}">
                  <a16:creationId xmlns:a16="http://schemas.microsoft.com/office/drawing/2014/main" id="{CA1268E3-C53B-4AC6-B177-E174B54277D5}"/>
                </a:ext>
              </a:extLst>
            </p:cNvPr>
            <p:cNvSpPr>
              <a:spLocks noChangeArrowheads="1"/>
            </p:cNvSpPr>
            <p:nvPr/>
          </p:nvSpPr>
          <p:spPr bwMode="auto">
            <a:xfrm flipV="1">
              <a:off x="4798" y="2478"/>
              <a:ext cx="91" cy="862"/>
            </a:xfrm>
            <a:prstGeom prst="triangle">
              <a:avLst>
                <a:gd name="adj" fmla="val 50000"/>
              </a:avLst>
            </a:prstGeom>
            <a:noFill/>
            <a:ln w="12700">
              <a:noFill/>
              <a:miter lim="800000"/>
              <a:headEnd type="none" w="sm" len="sm"/>
              <a:tailEnd type="none" w="sm" len="sm"/>
            </a:ln>
          </p:spPr>
          <p:txBody>
            <a:bodyPr wrap="none" anchor="ctr"/>
            <a:lstStyle/>
            <a:p>
              <a:pPr fontAlgn="auto">
                <a:spcBef>
                  <a:spcPts val="0"/>
                </a:spcBef>
                <a:spcAft>
                  <a:spcPts val="0"/>
                </a:spcAft>
                <a:buClr>
                  <a:srgbClr val="8CA3B0"/>
                </a:buClr>
              </a:pPr>
              <a:endParaRPr lang="en-US" sz="827" b="0">
                <a:solidFill>
                  <a:srgbClr val="000000"/>
                </a:solidFill>
                <a:latin typeface="Arial" pitchFamily="34" charset="0"/>
              </a:endParaRPr>
            </a:p>
          </p:txBody>
        </p:sp>
      </p:grpSp>
      <p:sp>
        <p:nvSpPr>
          <p:cNvPr id="46" name="Oval 45">
            <a:extLst>
              <a:ext uri="{FF2B5EF4-FFF2-40B4-BE49-F238E27FC236}">
                <a16:creationId xmlns:a16="http://schemas.microsoft.com/office/drawing/2014/main" id="{1FCDBED5-AFD4-4847-A035-63B62D6CB06C}"/>
              </a:ext>
            </a:extLst>
          </p:cNvPr>
          <p:cNvSpPr>
            <a:spLocks noChangeAspect="1"/>
          </p:cNvSpPr>
          <p:nvPr userDrawn="1"/>
        </p:nvSpPr>
        <p:spPr bwMode="auto">
          <a:xfrm>
            <a:off x="5377566" y="1027221"/>
            <a:ext cx="1141758" cy="1141842"/>
          </a:xfrm>
          <a:prstGeom prst="ellipse">
            <a:avLst/>
          </a:prstGeom>
          <a:solidFill>
            <a:schemeClr val="tx1">
              <a:lumMod val="50000"/>
              <a:lumOff val="50000"/>
            </a:schemeClr>
          </a:solidFill>
          <a:ln>
            <a:headEnd type="none" w="med" len="med"/>
            <a:tailEnd type="none" w="med" len="med"/>
          </a:ln>
          <a:scene3d>
            <a:camera prst="orthographicFront"/>
            <a:lightRig rig="threePt" dir="t"/>
          </a:scene3d>
          <a:sp3d>
            <a:bevelT w="101600" h="63500"/>
            <a:bevelB w="19050"/>
          </a:sp3d>
        </p:spPr>
        <p:style>
          <a:lnRef idx="0">
            <a:schemeClr val="accent4"/>
          </a:lnRef>
          <a:fillRef idx="3">
            <a:schemeClr val="accent4"/>
          </a:fillRef>
          <a:effectRef idx="3">
            <a:schemeClr val="accent4"/>
          </a:effectRef>
          <a:fontRef idx="minor">
            <a:schemeClr val="lt1"/>
          </a:fontRef>
        </p:style>
        <p:txBody>
          <a:bodyPr lIns="16538" tIns="0" rIns="16538" bIns="0"/>
          <a:lstStyle/>
          <a:p>
            <a:pPr fontAlgn="auto">
              <a:spcBef>
                <a:spcPts val="0"/>
              </a:spcBef>
              <a:spcAft>
                <a:spcPts val="0"/>
              </a:spcAft>
              <a:buClr>
                <a:srgbClr val="8CA3B0"/>
              </a:buClr>
              <a:defRPr/>
            </a:pPr>
            <a:endParaRPr lang="en-US" sz="827" b="0">
              <a:solidFill>
                <a:srgbClr val="FFFFFF"/>
              </a:solidFill>
            </a:endParaRPr>
          </a:p>
        </p:txBody>
      </p:sp>
    </p:spTree>
    <p:extLst>
      <p:ext uri="{BB962C8B-B14F-4D97-AF65-F5344CB8AC3E}">
        <p14:creationId xmlns:p14="http://schemas.microsoft.com/office/powerpoint/2010/main" val="3821432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5400000">
                                      <p:cBhvr>
                                        <p:cTn id="6" dur="500" fill="hold"/>
                                        <p:tgtEl>
                                          <p:spTgt spid="42"/>
                                        </p:tgtEl>
                                        <p:attrNameLst>
                                          <p:attrName>r</p:attrName>
                                        </p:attrNameLst>
                                      </p:cBhvr>
                                    </p:animRot>
                                  </p:childTnLst>
                                </p:cTn>
                              </p:par>
                            </p:childTnLst>
                          </p:cTn>
                        </p:par>
                        <p:par>
                          <p:cTn id="7" fill="hold">
                            <p:stCondLst>
                              <p:cond delay="500"/>
                            </p:stCondLst>
                            <p:childTnLst>
                              <p:par>
                                <p:cTn id="8" presetID="19" presetClass="emph" presetSubtype="0" fill="hold" grpId="0" nodeType="afterEffect">
                                  <p:stCondLst>
                                    <p:cond delay="0"/>
                                  </p:stCondLst>
                                  <p:childTnLst>
                                    <p:animClr clrSpc="rgb" dir="cw">
                                      <p:cBhvr override="childStyle">
                                        <p:cTn id="9" dur="100" fill="hold"/>
                                        <p:tgtEl>
                                          <p:spTgt spid="46"/>
                                        </p:tgtEl>
                                        <p:attrNameLst>
                                          <p:attrName>style.color</p:attrName>
                                        </p:attrNameLst>
                                      </p:cBhvr>
                                      <p:to>
                                        <a:srgbClr val="008000"/>
                                      </p:to>
                                    </p:animClr>
                                    <p:animClr clrSpc="rgb" dir="cw">
                                      <p:cBhvr>
                                        <p:cTn id="10" dur="100" fill="hold"/>
                                        <p:tgtEl>
                                          <p:spTgt spid="46"/>
                                        </p:tgtEl>
                                        <p:attrNameLst>
                                          <p:attrName>fillcolor</p:attrName>
                                        </p:attrNameLst>
                                      </p:cBhvr>
                                      <p:to>
                                        <a:srgbClr val="008000"/>
                                      </p:to>
                                    </p:animClr>
                                    <p:set>
                                      <p:cBhvr>
                                        <p:cTn id="11" dur="100" fill="hold"/>
                                        <p:tgtEl>
                                          <p:spTgt spid="46"/>
                                        </p:tgtEl>
                                        <p:attrNameLst>
                                          <p:attrName>fill.type</p:attrName>
                                        </p:attrNameLst>
                                      </p:cBhvr>
                                      <p:to>
                                        <p:strVal val="solid"/>
                                      </p:to>
                                    </p:set>
                                    <p:set>
                                      <p:cBhvr>
                                        <p:cTn id="12" dur="100" fill="hold"/>
                                        <p:tgtEl>
                                          <p:spTgt spid="46"/>
                                        </p:tgtEl>
                                        <p:attrNameLst>
                                          <p:attrName>fill.on</p:attrName>
                                        </p:attrNameLst>
                                      </p:cBhvr>
                                      <p:to>
                                        <p:strVal val="true"/>
                                      </p:to>
                                    </p:set>
                                  </p:childTnLst>
                                </p:cTn>
                              </p:par>
                              <p:par>
                                <p:cTn id="13" presetID="8" presetClass="emph" presetSubtype="0" fill="hold" nodeType="withEffect">
                                  <p:stCondLst>
                                    <p:cond delay="9000"/>
                                  </p:stCondLst>
                                  <p:childTnLst>
                                    <p:animRot by="-90000">
                                      <p:cBhvr>
                                        <p:cTn id="14" dur="1000" fill="hold"/>
                                        <p:tgtEl>
                                          <p:spTgt spid="42"/>
                                        </p:tgtEl>
                                        <p:attrNameLst>
                                          <p:attrName>r</p:attrName>
                                        </p:attrNameLst>
                                      </p:cBhvr>
                                    </p:animRot>
                                  </p:childTnLst>
                                </p:cTn>
                              </p:par>
                            </p:childTnLst>
                          </p:cTn>
                        </p:par>
                        <p:par>
                          <p:cTn id="15" fill="hold">
                            <p:stCondLst>
                              <p:cond delay="10500"/>
                            </p:stCondLst>
                            <p:childTnLst>
                              <p:par>
                                <p:cTn id="16" presetID="8" presetClass="emph" presetSubtype="0" fill="hold" nodeType="afterEffect">
                                  <p:stCondLst>
                                    <p:cond delay="9000"/>
                                  </p:stCondLst>
                                  <p:childTnLst>
                                    <p:animRot by="-90000">
                                      <p:cBhvr>
                                        <p:cTn id="17" dur="1000" fill="hold"/>
                                        <p:tgtEl>
                                          <p:spTgt spid="42"/>
                                        </p:tgtEl>
                                        <p:attrNameLst>
                                          <p:attrName>r</p:attrName>
                                        </p:attrNameLst>
                                      </p:cBhvr>
                                    </p:animRot>
                                  </p:childTnLst>
                                </p:cTn>
                              </p:par>
                            </p:childTnLst>
                          </p:cTn>
                        </p:par>
                        <p:par>
                          <p:cTn id="18" fill="hold">
                            <p:stCondLst>
                              <p:cond delay="20500"/>
                            </p:stCondLst>
                            <p:childTnLst>
                              <p:par>
                                <p:cTn id="19" presetID="8" presetClass="emph" presetSubtype="0" fill="hold" nodeType="afterEffect">
                                  <p:stCondLst>
                                    <p:cond delay="9000"/>
                                  </p:stCondLst>
                                  <p:childTnLst>
                                    <p:animRot by="-90000">
                                      <p:cBhvr>
                                        <p:cTn id="20" dur="1000" fill="hold"/>
                                        <p:tgtEl>
                                          <p:spTgt spid="42"/>
                                        </p:tgtEl>
                                        <p:attrNameLst>
                                          <p:attrName>r</p:attrName>
                                        </p:attrNameLst>
                                      </p:cBhvr>
                                    </p:animRot>
                                  </p:childTnLst>
                                </p:cTn>
                              </p:par>
                            </p:childTnLst>
                          </p:cTn>
                        </p:par>
                        <p:par>
                          <p:cTn id="21" fill="hold">
                            <p:stCondLst>
                              <p:cond delay="30500"/>
                            </p:stCondLst>
                            <p:childTnLst>
                              <p:par>
                                <p:cTn id="22" presetID="8" presetClass="emph" presetSubtype="0" fill="hold" nodeType="afterEffect">
                                  <p:stCondLst>
                                    <p:cond delay="9000"/>
                                  </p:stCondLst>
                                  <p:childTnLst>
                                    <p:animRot by="-90000">
                                      <p:cBhvr>
                                        <p:cTn id="23" dur="1000" fill="hold"/>
                                        <p:tgtEl>
                                          <p:spTgt spid="42"/>
                                        </p:tgtEl>
                                        <p:attrNameLst>
                                          <p:attrName>r</p:attrName>
                                        </p:attrNameLst>
                                      </p:cBhvr>
                                    </p:animRot>
                                  </p:childTnLst>
                                </p:cTn>
                              </p:par>
                            </p:childTnLst>
                          </p:cTn>
                        </p:par>
                        <p:par>
                          <p:cTn id="24" fill="hold">
                            <p:stCondLst>
                              <p:cond delay="40500"/>
                            </p:stCondLst>
                            <p:childTnLst>
                              <p:par>
                                <p:cTn id="25" presetID="8" presetClass="emph" presetSubtype="0" fill="hold" nodeType="afterEffect">
                                  <p:stCondLst>
                                    <p:cond delay="9000"/>
                                  </p:stCondLst>
                                  <p:childTnLst>
                                    <p:animRot by="-90000">
                                      <p:cBhvr>
                                        <p:cTn id="26" dur="1000" fill="hold"/>
                                        <p:tgtEl>
                                          <p:spTgt spid="42"/>
                                        </p:tgtEl>
                                        <p:attrNameLst>
                                          <p:attrName>r</p:attrName>
                                        </p:attrNameLst>
                                      </p:cBhvr>
                                    </p:animRot>
                                  </p:childTnLst>
                                </p:cTn>
                              </p:par>
                            </p:childTnLst>
                          </p:cTn>
                        </p:par>
                        <p:par>
                          <p:cTn id="27" fill="hold">
                            <p:stCondLst>
                              <p:cond delay="50500"/>
                            </p:stCondLst>
                            <p:childTnLst>
                              <p:par>
                                <p:cTn id="28" presetID="8" presetClass="emph" presetSubtype="0" fill="hold" nodeType="afterEffect">
                                  <p:stCondLst>
                                    <p:cond delay="9000"/>
                                  </p:stCondLst>
                                  <p:childTnLst>
                                    <p:animRot by="-90000">
                                      <p:cBhvr>
                                        <p:cTn id="29" dur="1000" fill="hold"/>
                                        <p:tgtEl>
                                          <p:spTgt spid="42"/>
                                        </p:tgtEl>
                                        <p:attrNameLst>
                                          <p:attrName>r</p:attrName>
                                        </p:attrNameLst>
                                      </p:cBhvr>
                                    </p:animRot>
                                  </p:childTnLst>
                                </p:cTn>
                              </p:par>
                            </p:childTnLst>
                          </p:cTn>
                        </p:par>
                        <p:par>
                          <p:cTn id="30" fill="hold">
                            <p:stCondLst>
                              <p:cond delay="60500"/>
                            </p:stCondLst>
                            <p:childTnLst>
                              <p:par>
                                <p:cTn id="31" presetID="8" presetClass="emph" presetSubtype="0" fill="hold" nodeType="afterEffect">
                                  <p:stCondLst>
                                    <p:cond delay="9000"/>
                                  </p:stCondLst>
                                  <p:childTnLst>
                                    <p:animRot by="-90000">
                                      <p:cBhvr>
                                        <p:cTn id="32" dur="1000" fill="hold"/>
                                        <p:tgtEl>
                                          <p:spTgt spid="42"/>
                                        </p:tgtEl>
                                        <p:attrNameLst>
                                          <p:attrName>r</p:attrName>
                                        </p:attrNameLst>
                                      </p:cBhvr>
                                    </p:animRot>
                                  </p:childTnLst>
                                </p:cTn>
                              </p:par>
                            </p:childTnLst>
                          </p:cTn>
                        </p:par>
                        <p:par>
                          <p:cTn id="33" fill="hold">
                            <p:stCondLst>
                              <p:cond delay="70500"/>
                            </p:stCondLst>
                            <p:childTnLst>
                              <p:par>
                                <p:cTn id="34" presetID="8" presetClass="emph" presetSubtype="0" fill="hold" nodeType="afterEffect">
                                  <p:stCondLst>
                                    <p:cond delay="9000"/>
                                  </p:stCondLst>
                                  <p:childTnLst>
                                    <p:animRot by="-90000">
                                      <p:cBhvr>
                                        <p:cTn id="35" dur="1000" fill="hold"/>
                                        <p:tgtEl>
                                          <p:spTgt spid="42"/>
                                        </p:tgtEl>
                                        <p:attrNameLst>
                                          <p:attrName>r</p:attrName>
                                        </p:attrNameLst>
                                      </p:cBhvr>
                                    </p:animRot>
                                  </p:childTnLst>
                                </p:cTn>
                              </p:par>
                            </p:childTnLst>
                          </p:cTn>
                        </p:par>
                        <p:par>
                          <p:cTn id="36" fill="hold">
                            <p:stCondLst>
                              <p:cond delay="80500"/>
                            </p:stCondLst>
                            <p:childTnLst>
                              <p:par>
                                <p:cTn id="37" presetID="8" presetClass="emph" presetSubtype="0" fill="hold" nodeType="afterEffect">
                                  <p:stCondLst>
                                    <p:cond delay="9000"/>
                                  </p:stCondLst>
                                  <p:childTnLst>
                                    <p:animRot by="-90000">
                                      <p:cBhvr>
                                        <p:cTn id="38" dur="1000" fill="hold"/>
                                        <p:tgtEl>
                                          <p:spTgt spid="42"/>
                                        </p:tgtEl>
                                        <p:attrNameLst>
                                          <p:attrName>r</p:attrName>
                                        </p:attrNameLst>
                                      </p:cBhvr>
                                    </p:animRot>
                                  </p:childTnLst>
                                </p:cTn>
                              </p:par>
                            </p:childTnLst>
                          </p:cTn>
                        </p:par>
                        <p:par>
                          <p:cTn id="39" fill="hold">
                            <p:stCondLst>
                              <p:cond delay="90500"/>
                            </p:stCondLst>
                            <p:childTnLst>
                              <p:par>
                                <p:cTn id="40" presetID="8" presetClass="emph" presetSubtype="0" fill="hold" nodeType="afterEffect">
                                  <p:stCondLst>
                                    <p:cond delay="9000"/>
                                  </p:stCondLst>
                                  <p:childTnLst>
                                    <p:animRot by="-90000">
                                      <p:cBhvr>
                                        <p:cTn id="41" dur="1000" fill="hold"/>
                                        <p:tgtEl>
                                          <p:spTgt spid="42"/>
                                        </p:tgtEl>
                                        <p:attrNameLst>
                                          <p:attrName>r</p:attrName>
                                        </p:attrNameLst>
                                      </p:cBhvr>
                                    </p:animRot>
                                  </p:childTnLst>
                                </p:cTn>
                              </p:par>
                            </p:childTnLst>
                          </p:cTn>
                        </p:par>
                        <p:par>
                          <p:cTn id="42" fill="hold">
                            <p:stCondLst>
                              <p:cond delay="100500"/>
                            </p:stCondLst>
                            <p:childTnLst>
                              <p:par>
                                <p:cTn id="43" presetID="8" presetClass="emph" presetSubtype="0" fill="hold" nodeType="afterEffect">
                                  <p:stCondLst>
                                    <p:cond delay="9000"/>
                                  </p:stCondLst>
                                  <p:childTnLst>
                                    <p:animRot by="-90000">
                                      <p:cBhvr>
                                        <p:cTn id="44" dur="1000" fill="hold"/>
                                        <p:tgtEl>
                                          <p:spTgt spid="42"/>
                                        </p:tgtEl>
                                        <p:attrNameLst>
                                          <p:attrName>r</p:attrName>
                                        </p:attrNameLst>
                                      </p:cBhvr>
                                    </p:animRot>
                                  </p:childTnLst>
                                </p:cTn>
                              </p:par>
                            </p:childTnLst>
                          </p:cTn>
                        </p:par>
                        <p:par>
                          <p:cTn id="45" fill="hold">
                            <p:stCondLst>
                              <p:cond delay="110500"/>
                            </p:stCondLst>
                            <p:childTnLst>
                              <p:par>
                                <p:cTn id="46" presetID="8" presetClass="emph" presetSubtype="0" fill="hold" nodeType="afterEffect">
                                  <p:stCondLst>
                                    <p:cond delay="9000"/>
                                  </p:stCondLst>
                                  <p:childTnLst>
                                    <p:animRot by="-90000">
                                      <p:cBhvr>
                                        <p:cTn id="47" dur="1000" fill="hold"/>
                                        <p:tgtEl>
                                          <p:spTgt spid="42"/>
                                        </p:tgtEl>
                                        <p:attrNameLst>
                                          <p:attrName>r</p:attrName>
                                        </p:attrNameLst>
                                      </p:cBhvr>
                                    </p:animRot>
                                  </p:childTnLst>
                                </p:cTn>
                              </p:par>
                            </p:childTnLst>
                          </p:cTn>
                        </p:par>
                        <p:par>
                          <p:cTn id="48" fill="hold">
                            <p:stCondLst>
                              <p:cond delay="120500"/>
                            </p:stCondLst>
                            <p:childTnLst>
                              <p:par>
                                <p:cTn id="49" presetID="8" presetClass="emph" presetSubtype="0" fill="hold" nodeType="afterEffect">
                                  <p:stCondLst>
                                    <p:cond delay="9000"/>
                                  </p:stCondLst>
                                  <p:childTnLst>
                                    <p:animRot by="-90000">
                                      <p:cBhvr>
                                        <p:cTn id="50" dur="1000" fill="hold"/>
                                        <p:tgtEl>
                                          <p:spTgt spid="42"/>
                                        </p:tgtEl>
                                        <p:attrNameLst>
                                          <p:attrName>r</p:attrName>
                                        </p:attrNameLst>
                                      </p:cBhvr>
                                    </p:animRot>
                                  </p:childTnLst>
                                </p:cTn>
                              </p:par>
                            </p:childTnLst>
                          </p:cTn>
                        </p:par>
                        <p:par>
                          <p:cTn id="51" fill="hold">
                            <p:stCondLst>
                              <p:cond delay="130500"/>
                            </p:stCondLst>
                            <p:childTnLst>
                              <p:par>
                                <p:cTn id="52" presetID="8" presetClass="emph" presetSubtype="0" fill="hold" nodeType="afterEffect">
                                  <p:stCondLst>
                                    <p:cond delay="9000"/>
                                  </p:stCondLst>
                                  <p:childTnLst>
                                    <p:animRot by="-90000">
                                      <p:cBhvr>
                                        <p:cTn id="53" dur="1000" fill="hold"/>
                                        <p:tgtEl>
                                          <p:spTgt spid="42"/>
                                        </p:tgtEl>
                                        <p:attrNameLst>
                                          <p:attrName>r</p:attrName>
                                        </p:attrNameLst>
                                      </p:cBhvr>
                                    </p:animRot>
                                  </p:childTnLst>
                                </p:cTn>
                              </p:par>
                            </p:childTnLst>
                          </p:cTn>
                        </p:par>
                        <p:par>
                          <p:cTn id="54" fill="hold">
                            <p:stCondLst>
                              <p:cond delay="140500"/>
                            </p:stCondLst>
                            <p:childTnLst>
                              <p:par>
                                <p:cTn id="55" presetID="8" presetClass="emph" presetSubtype="0" fill="hold" nodeType="afterEffect">
                                  <p:stCondLst>
                                    <p:cond delay="9000"/>
                                  </p:stCondLst>
                                  <p:childTnLst>
                                    <p:animRot by="-90000">
                                      <p:cBhvr>
                                        <p:cTn id="56" dur="1000" fill="hold"/>
                                        <p:tgtEl>
                                          <p:spTgt spid="42"/>
                                        </p:tgtEl>
                                        <p:attrNameLst>
                                          <p:attrName>r</p:attrName>
                                        </p:attrNameLst>
                                      </p:cBhvr>
                                    </p:animRot>
                                  </p:childTnLst>
                                </p:cTn>
                              </p:par>
                            </p:childTnLst>
                          </p:cTn>
                        </p:par>
                        <p:par>
                          <p:cTn id="57" fill="hold">
                            <p:stCondLst>
                              <p:cond delay="150500"/>
                            </p:stCondLst>
                            <p:childTnLst>
                              <p:par>
                                <p:cTn id="58" presetID="8" presetClass="emph" presetSubtype="0" fill="hold" nodeType="afterEffect">
                                  <p:stCondLst>
                                    <p:cond delay="9000"/>
                                  </p:stCondLst>
                                  <p:childTnLst>
                                    <p:animRot by="-90000">
                                      <p:cBhvr>
                                        <p:cTn id="59" dur="1000" fill="hold"/>
                                        <p:tgtEl>
                                          <p:spTgt spid="42"/>
                                        </p:tgtEl>
                                        <p:attrNameLst>
                                          <p:attrName>r</p:attrName>
                                        </p:attrNameLst>
                                      </p:cBhvr>
                                    </p:animRot>
                                  </p:childTnLst>
                                </p:cTn>
                              </p:par>
                            </p:childTnLst>
                          </p:cTn>
                        </p:par>
                        <p:par>
                          <p:cTn id="60" fill="hold">
                            <p:stCondLst>
                              <p:cond delay="160500"/>
                            </p:stCondLst>
                            <p:childTnLst>
                              <p:par>
                                <p:cTn id="61" presetID="8" presetClass="emph" presetSubtype="0" fill="hold" nodeType="afterEffect">
                                  <p:stCondLst>
                                    <p:cond delay="9000"/>
                                  </p:stCondLst>
                                  <p:childTnLst>
                                    <p:animRot by="-90000">
                                      <p:cBhvr>
                                        <p:cTn id="62" dur="1000" fill="hold"/>
                                        <p:tgtEl>
                                          <p:spTgt spid="42"/>
                                        </p:tgtEl>
                                        <p:attrNameLst>
                                          <p:attrName>r</p:attrName>
                                        </p:attrNameLst>
                                      </p:cBhvr>
                                    </p:animRot>
                                  </p:childTnLst>
                                </p:cTn>
                              </p:par>
                            </p:childTnLst>
                          </p:cTn>
                        </p:par>
                        <p:par>
                          <p:cTn id="63" fill="hold">
                            <p:stCondLst>
                              <p:cond delay="170500"/>
                            </p:stCondLst>
                            <p:childTnLst>
                              <p:par>
                                <p:cTn id="64" presetID="8" presetClass="emph" presetSubtype="0" fill="hold" nodeType="afterEffect">
                                  <p:stCondLst>
                                    <p:cond delay="9000"/>
                                  </p:stCondLst>
                                  <p:childTnLst>
                                    <p:animRot by="-90000">
                                      <p:cBhvr>
                                        <p:cTn id="65" dur="1000" fill="hold"/>
                                        <p:tgtEl>
                                          <p:spTgt spid="42"/>
                                        </p:tgtEl>
                                        <p:attrNameLst>
                                          <p:attrName>r</p:attrName>
                                        </p:attrNameLst>
                                      </p:cBhvr>
                                    </p:animRot>
                                  </p:childTnLst>
                                </p:cTn>
                              </p:par>
                            </p:childTnLst>
                          </p:cTn>
                        </p:par>
                        <p:par>
                          <p:cTn id="66" fill="hold">
                            <p:stCondLst>
                              <p:cond delay="180500"/>
                            </p:stCondLst>
                            <p:childTnLst>
                              <p:par>
                                <p:cTn id="67" presetID="8" presetClass="emph" presetSubtype="0" fill="hold" nodeType="afterEffect">
                                  <p:stCondLst>
                                    <p:cond delay="9000"/>
                                  </p:stCondLst>
                                  <p:childTnLst>
                                    <p:animRot by="-90000">
                                      <p:cBhvr>
                                        <p:cTn id="68" dur="1000" fill="hold"/>
                                        <p:tgtEl>
                                          <p:spTgt spid="42"/>
                                        </p:tgtEl>
                                        <p:attrNameLst>
                                          <p:attrName>r</p:attrName>
                                        </p:attrNameLst>
                                      </p:cBhvr>
                                    </p:animRot>
                                  </p:childTnLst>
                                </p:cTn>
                              </p:par>
                            </p:childTnLst>
                          </p:cTn>
                        </p:par>
                        <p:par>
                          <p:cTn id="69" fill="hold">
                            <p:stCondLst>
                              <p:cond delay="190500"/>
                            </p:stCondLst>
                            <p:childTnLst>
                              <p:par>
                                <p:cTn id="70" presetID="8" presetClass="emph" presetSubtype="0" fill="hold" nodeType="afterEffect">
                                  <p:stCondLst>
                                    <p:cond delay="9000"/>
                                  </p:stCondLst>
                                  <p:childTnLst>
                                    <p:animRot by="-90000">
                                      <p:cBhvr>
                                        <p:cTn id="71" dur="1000" fill="hold"/>
                                        <p:tgtEl>
                                          <p:spTgt spid="42"/>
                                        </p:tgtEl>
                                        <p:attrNameLst>
                                          <p:attrName>r</p:attrName>
                                        </p:attrNameLst>
                                      </p:cBhvr>
                                    </p:animRot>
                                  </p:childTnLst>
                                </p:cTn>
                              </p:par>
                            </p:childTnLst>
                          </p:cTn>
                        </p:par>
                        <p:par>
                          <p:cTn id="72" fill="hold">
                            <p:stCondLst>
                              <p:cond delay="200500"/>
                            </p:stCondLst>
                            <p:childTnLst>
                              <p:par>
                                <p:cTn id="73" presetID="8" presetClass="emph" presetSubtype="0" fill="hold" nodeType="afterEffect">
                                  <p:stCondLst>
                                    <p:cond delay="9000"/>
                                  </p:stCondLst>
                                  <p:childTnLst>
                                    <p:animRot by="-90000">
                                      <p:cBhvr>
                                        <p:cTn id="74" dur="1000" fill="hold"/>
                                        <p:tgtEl>
                                          <p:spTgt spid="42"/>
                                        </p:tgtEl>
                                        <p:attrNameLst>
                                          <p:attrName>r</p:attrName>
                                        </p:attrNameLst>
                                      </p:cBhvr>
                                    </p:animRot>
                                  </p:childTnLst>
                                </p:cTn>
                              </p:par>
                            </p:childTnLst>
                          </p:cTn>
                        </p:par>
                        <p:par>
                          <p:cTn id="75" fill="hold">
                            <p:stCondLst>
                              <p:cond delay="210500"/>
                            </p:stCondLst>
                            <p:childTnLst>
                              <p:par>
                                <p:cTn id="76" presetID="8" presetClass="emph" presetSubtype="0" fill="hold" nodeType="afterEffect">
                                  <p:stCondLst>
                                    <p:cond delay="9000"/>
                                  </p:stCondLst>
                                  <p:childTnLst>
                                    <p:animRot by="-90000">
                                      <p:cBhvr>
                                        <p:cTn id="77" dur="1000" fill="hold"/>
                                        <p:tgtEl>
                                          <p:spTgt spid="42"/>
                                        </p:tgtEl>
                                        <p:attrNameLst>
                                          <p:attrName>r</p:attrName>
                                        </p:attrNameLst>
                                      </p:cBhvr>
                                    </p:animRot>
                                  </p:childTnLst>
                                </p:cTn>
                              </p:par>
                            </p:childTnLst>
                          </p:cTn>
                        </p:par>
                        <p:par>
                          <p:cTn id="78" fill="hold">
                            <p:stCondLst>
                              <p:cond delay="220500"/>
                            </p:stCondLst>
                            <p:childTnLst>
                              <p:par>
                                <p:cTn id="79" presetID="8" presetClass="emph" presetSubtype="0" fill="hold" nodeType="afterEffect">
                                  <p:stCondLst>
                                    <p:cond delay="9000"/>
                                  </p:stCondLst>
                                  <p:childTnLst>
                                    <p:animRot by="-90000">
                                      <p:cBhvr>
                                        <p:cTn id="80" dur="1000" fill="hold"/>
                                        <p:tgtEl>
                                          <p:spTgt spid="42"/>
                                        </p:tgtEl>
                                        <p:attrNameLst>
                                          <p:attrName>r</p:attrName>
                                        </p:attrNameLst>
                                      </p:cBhvr>
                                    </p:animRot>
                                  </p:childTnLst>
                                </p:cTn>
                              </p:par>
                            </p:childTnLst>
                          </p:cTn>
                        </p:par>
                        <p:par>
                          <p:cTn id="81" fill="hold">
                            <p:stCondLst>
                              <p:cond delay="230500"/>
                            </p:stCondLst>
                            <p:childTnLst>
                              <p:par>
                                <p:cTn id="82" presetID="8" presetClass="emph" presetSubtype="0" fill="hold" nodeType="afterEffect">
                                  <p:stCondLst>
                                    <p:cond delay="9000"/>
                                  </p:stCondLst>
                                  <p:childTnLst>
                                    <p:animRot by="-90000">
                                      <p:cBhvr>
                                        <p:cTn id="83" dur="1000" fill="hold"/>
                                        <p:tgtEl>
                                          <p:spTgt spid="42"/>
                                        </p:tgtEl>
                                        <p:attrNameLst>
                                          <p:attrName>r</p:attrName>
                                        </p:attrNameLst>
                                      </p:cBhvr>
                                    </p:animRot>
                                  </p:childTnLst>
                                </p:cTn>
                              </p:par>
                            </p:childTnLst>
                          </p:cTn>
                        </p:par>
                        <p:par>
                          <p:cTn id="84" fill="hold">
                            <p:stCondLst>
                              <p:cond delay="240500"/>
                            </p:stCondLst>
                            <p:childTnLst>
                              <p:par>
                                <p:cTn id="85" presetID="8" presetClass="emph" presetSubtype="0" fill="hold" nodeType="afterEffect">
                                  <p:stCondLst>
                                    <p:cond delay="9000"/>
                                  </p:stCondLst>
                                  <p:childTnLst>
                                    <p:animRot by="-90000">
                                      <p:cBhvr>
                                        <p:cTn id="86" dur="1000" fill="hold"/>
                                        <p:tgtEl>
                                          <p:spTgt spid="42"/>
                                        </p:tgtEl>
                                        <p:attrNameLst>
                                          <p:attrName>r</p:attrName>
                                        </p:attrNameLst>
                                      </p:cBhvr>
                                    </p:animRot>
                                  </p:childTnLst>
                                </p:cTn>
                              </p:par>
                            </p:childTnLst>
                          </p:cTn>
                        </p:par>
                        <p:par>
                          <p:cTn id="87" fill="hold">
                            <p:stCondLst>
                              <p:cond delay="250500"/>
                            </p:stCondLst>
                            <p:childTnLst>
                              <p:par>
                                <p:cTn id="88" presetID="8" presetClass="emph" presetSubtype="0" fill="hold" nodeType="afterEffect">
                                  <p:stCondLst>
                                    <p:cond delay="9000"/>
                                  </p:stCondLst>
                                  <p:childTnLst>
                                    <p:animRot by="-90000">
                                      <p:cBhvr>
                                        <p:cTn id="89" dur="1000" fill="hold"/>
                                        <p:tgtEl>
                                          <p:spTgt spid="42"/>
                                        </p:tgtEl>
                                        <p:attrNameLst>
                                          <p:attrName>r</p:attrName>
                                        </p:attrNameLst>
                                      </p:cBhvr>
                                    </p:animRot>
                                  </p:childTnLst>
                                </p:cTn>
                              </p:par>
                            </p:childTnLst>
                          </p:cTn>
                        </p:par>
                        <p:par>
                          <p:cTn id="90" fill="hold">
                            <p:stCondLst>
                              <p:cond delay="260500"/>
                            </p:stCondLst>
                            <p:childTnLst>
                              <p:par>
                                <p:cTn id="91" presetID="8" presetClass="emph" presetSubtype="0" fill="hold" nodeType="afterEffect">
                                  <p:stCondLst>
                                    <p:cond delay="9000"/>
                                  </p:stCondLst>
                                  <p:childTnLst>
                                    <p:animRot by="-90000">
                                      <p:cBhvr>
                                        <p:cTn id="92" dur="1000" fill="hold"/>
                                        <p:tgtEl>
                                          <p:spTgt spid="42"/>
                                        </p:tgtEl>
                                        <p:attrNameLst>
                                          <p:attrName>r</p:attrName>
                                        </p:attrNameLst>
                                      </p:cBhvr>
                                    </p:animRot>
                                  </p:childTnLst>
                                </p:cTn>
                              </p:par>
                            </p:childTnLst>
                          </p:cTn>
                        </p:par>
                        <p:par>
                          <p:cTn id="93" fill="hold">
                            <p:stCondLst>
                              <p:cond delay="270500"/>
                            </p:stCondLst>
                            <p:childTnLst>
                              <p:par>
                                <p:cTn id="94" presetID="8" presetClass="emph" presetSubtype="0" fill="hold" nodeType="afterEffect">
                                  <p:stCondLst>
                                    <p:cond delay="9000"/>
                                  </p:stCondLst>
                                  <p:childTnLst>
                                    <p:animRot by="-90000">
                                      <p:cBhvr>
                                        <p:cTn id="95" dur="1000" fill="hold"/>
                                        <p:tgtEl>
                                          <p:spTgt spid="42"/>
                                        </p:tgtEl>
                                        <p:attrNameLst>
                                          <p:attrName>r</p:attrName>
                                        </p:attrNameLst>
                                      </p:cBhvr>
                                    </p:animRot>
                                  </p:childTnLst>
                                </p:cTn>
                              </p:par>
                            </p:childTnLst>
                          </p:cTn>
                        </p:par>
                        <p:par>
                          <p:cTn id="96" fill="hold">
                            <p:stCondLst>
                              <p:cond delay="280500"/>
                            </p:stCondLst>
                            <p:childTnLst>
                              <p:par>
                                <p:cTn id="97" presetID="8" presetClass="emph" presetSubtype="0" fill="hold" nodeType="afterEffect">
                                  <p:stCondLst>
                                    <p:cond delay="9000"/>
                                  </p:stCondLst>
                                  <p:childTnLst>
                                    <p:animRot by="-90000">
                                      <p:cBhvr>
                                        <p:cTn id="98" dur="1000" fill="hold"/>
                                        <p:tgtEl>
                                          <p:spTgt spid="42"/>
                                        </p:tgtEl>
                                        <p:attrNameLst>
                                          <p:attrName>r</p:attrName>
                                        </p:attrNameLst>
                                      </p:cBhvr>
                                    </p:animRot>
                                  </p:childTnLst>
                                </p:cTn>
                              </p:par>
                            </p:childTnLst>
                          </p:cTn>
                        </p:par>
                        <p:par>
                          <p:cTn id="99" fill="hold">
                            <p:stCondLst>
                              <p:cond delay="290500"/>
                            </p:stCondLst>
                            <p:childTnLst>
                              <p:par>
                                <p:cTn id="100" presetID="8" presetClass="emph" presetSubtype="0" fill="hold" nodeType="afterEffect">
                                  <p:stCondLst>
                                    <p:cond delay="9000"/>
                                  </p:stCondLst>
                                  <p:childTnLst>
                                    <p:animRot by="-90000">
                                      <p:cBhvr>
                                        <p:cTn id="101" dur="1000" fill="hold"/>
                                        <p:tgtEl>
                                          <p:spTgt spid="42"/>
                                        </p:tgtEl>
                                        <p:attrNameLst>
                                          <p:attrName>r</p:attrName>
                                        </p:attrNameLst>
                                      </p:cBhvr>
                                    </p:animRot>
                                  </p:childTnLst>
                                </p:cTn>
                              </p:par>
                            </p:childTnLst>
                          </p:cTn>
                        </p:par>
                        <p:par>
                          <p:cTn id="102" fill="hold">
                            <p:stCondLst>
                              <p:cond delay="300500"/>
                            </p:stCondLst>
                            <p:childTnLst>
                              <p:par>
                                <p:cTn id="103" presetID="8" presetClass="emph" presetSubtype="0" fill="hold" nodeType="afterEffect">
                                  <p:stCondLst>
                                    <p:cond delay="9000"/>
                                  </p:stCondLst>
                                  <p:childTnLst>
                                    <p:animRot by="-90000">
                                      <p:cBhvr>
                                        <p:cTn id="104" dur="1000" fill="hold"/>
                                        <p:tgtEl>
                                          <p:spTgt spid="42"/>
                                        </p:tgtEl>
                                        <p:attrNameLst>
                                          <p:attrName>r</p:attrName>
                                        </p:attrNameLst>
                                      </p:cBhvr>
                                    </p:animRot>
                                  </p:childTnLst>
                                </p:cTn>
                              </p:par>
                            </p:childTnLst>
                          </p:cTn>
                        </p:par>
                        <p:par>
                          <p:cTn id="105" fill="hold">
                            <p:stCondLst>
                              <p:cond delay="310500"/>
                            </p:stCondLst>
                            <p:childTnLst>
                              <p:par>
                                <p:cTn id="106" presetID="8" presetClass="emph" presetSubtype="0" fill="hold" nodeType="afterEffect">
                                  <p:stCondLst>
                                    <p:cond delay="9000"/>
                                  </p:stCondLst>
                                  <p:childTnLst>
                                    <p:animRot by="-90000">
                                      <p:cBhvr>
                                        <p:cTn id="107" dur="1000" fill="hold"/>
                                        <p:tgtEl>
                                          <p:spTgt spid="42"/>
                                        </p:tgtEl>
                                        <p:attrNameLst>
                                          <p:attrName>r</p:attrName>
                                        </p:attrNameLst>
                                      </p:cBhvr>
                                    </p:animRot>
                                  </p:childTnLst>
                                </p:cTn>
                              </p:par>
                            </p:childTnLst>
                          </p:cTn>
                        </p:par>
                        <p:par>
                          <p:cTn id="108" fill="hold">
                            <p:stCondLst>
                              <p:cond delay="320500"/>
                            </p:stCondLst>
                            <p:childTnLst>
                              <p:par>
                                <p:cTn id="109" presetID="8" presetClass="emph" presetSubtype="0" fill="hold" nodeType="afterEffect">
                                  <p:stCondLst>
                                    <p:cond delay="9000"/>
                                  </p:stCondLst>
                                  <p:childTnLst>
                                    <p:animRot by="-90000">
                                      <p:cBhvr>
                                        <p:cTn id="110" dur="1000" fill="hold"/>
                                        <p:tgtEl>
                                          <p:spTgt spid="42"/>
                                        </p:tgtEl>
                                        <p:attrNameLst>
                                          <p:attrName>r</p:attrName>
                                        </p:attrNameLst>
                                      </p:cBhvr>
                                    </p:animRot>
                                  </p:childTnLst>
                                </p:cTn>
                              </p:par>
                            </p:childTnLst>
                          </p:cTn>
                        </p:par>
                        <p:par>
                          <p:cTn id="111" fill="hold">
                            <p:stCondLst>
                              <p:cond delay="330500"/>
                            </p:stCondLst>
                            <p:childTnLst>
                              <p:par>
                                <p:cTn id="112" presetID="8" presetClass="emph" presetSubtype="0" fill="hold" nodeType="afterEffect">
                                  <p:stCondLst>
                                    <p:cond delay="9000"/>
                                  </p:stCondLst>
                                  <p:childTnLst>
                                    <p:animRot by="-90000">
                                      <p:cBhvr>
                                        <p:cTn id="113" dur="1000" fill="hold"/>
                                        <p:tgtEl>
                                          <p:spTgt spid="42"/>
                                        </p:tgtEl>
                                        <p:attrNameLst>
                                          <p:attrName>r</p:attrName>
                                        </p:attrNameLst>
                                      </p:cBhvr>
                                    </p:animRot>
                                  </p:childTnLst>
                                </p:cTn>
                              </p:par>
                            </p:childTnLst>
                          </p:cTn>
                        </p:par>
                        <p:par>
                          <p:cTn id="114" fill="hold">
                            <p:stCondLst>
                              <p:cond delay="340500"/>
                            </p:stCondLst>
                            <p:childTnLst>
                              <p:par>
                                <p:cTn id="115" presetID="8" presetClass="emph" presetSubtype="0" fill="hold" nodeType="afterEffect">
                                  <p:stCondLst>
                                    <p:cond delay="9000"/>
                                  </p:stCondLst>
                                  <p:childTnLst>
                                    <p:animRot by="-90000">
                                      <p:cBhvr>
                                        <p:cTn id="116" dur="1000" fill="hold"/>
                                        <p:tgtEl>
                                          <p:spTgt spid="42"/>
                                        </p:tgtEl>
                                        <p:attrNameLst>
                                          <p:attrName>r</p:attrName>
                                        </p:attrNameLst>
                                      </p:cBhvr>
                                    </p:animRot>
                                  </p:childTnLst>
                                </p:cTn>
                              </p:par>
                            </p:childTnLst>
                          </p:cTn>
                        </p:par>
                        <p:par>
                          <p:cTn id="117" fill="hold">
                            <p:stCondLst>
                              <p:cond delay="350500"/>
                            </p:stCondLst>
                            <p:childTnLst>
                              <p:par>
                                <p:cTn id="118" presetID="8" presetClass="emph" presetSubtype="0" fill="hold" nodeType="afterEffect">
                                  <p:stCondLst>
                                    <p:cond delay="9000"/>
                                  </p:stCondLst>
                                  <p:childTnLst>
                                    <p:animRot by="-90000">
                                      <p:cBhvr>
                                        <p:cTn id="119" dur="1000" fill="hold"/>
                                        <p:tgtEl>
                                          <p:spTgt spid="42"/>
                                        </p:tgtEl>
                                        <p:attrNameLst>
                                          <p:attrName>r</p:attrName>
                                        </p:attrNameLst>
                                      </p:cBhvr>
                                    </p:animRot>
                                  </p:childTnLst>
                                </p:cTn>
                              </p:par>
                            </p:childTnLst>
                          </p:cTn>
                        </p:par>
                        <p:par>
                          <p:cTn id="120" fill="hold">
                            <p:stCondLst>
                              <p:cond delay="360500"/>
                            </p:stCondLst>
                            <p:childTnLst>
                              <p:par>
                                <p:cTn id="121" presetID="8" presetClass="emph" presetSubtype="0" fill="hold" nodeType="afterEffect">
                                  <p:stCondLst>
                                    <p:cond delay="9000"/>
                                  </p:stCondLst>
                                  <p:childTnLst>
                                    <p:animRot by="-90000">
                                      <p:cBhvr>
                                        <p:cTn id="122" dur="1000" fill="hold"/>
                                        <p:tgtEl>
                                          <p:spTgt spid="42"/>
                                        </p:tgtEl>
                                        <p:attrNameLst>
                                          <p:attrName>r</p:attrName>
                                        </p:attrNameLst>
                                      </p:cBhvr>
                                    </p:animRot>
                                  </p:childTnLst>
                                </p:cTn>
                              </p:par>
                            </p:childTnLst>
                          </p:cTn>
                        </p:par>
                        <p:par>
                          <p:cTn id="123" fill="hold">
                            <p:stCondLst>
                              <p:cond delay="370500"/>
                            </p:stCondLst>
                            <p:childTnLst>
                              <p:par>
                                <p:cTn id="124" presetID="8" presetClass="emph" presetSubtype="0" fill="hold" nodeType="afterEffect">
                                  <p:stCondLst>
                                    <p:cond delay="9000"/>
                                  </p:stCondLst>
                                  <p:childTnLst>
                                    <p:animRot by="-90000">
                                      <p:cBhvr>
                                        <p:cTn id="125" dur="1000" fill="hold"/>
                                        <p:tgtEl>
                                          <p:spTgt spid="42"/>
                                        </p:tgtEl>
                                        <p:attrNameLst>
                                          <p:attrName>r</p:attrName>
                                        </p:attrNameLst>
                                      </p:cBhvr>
                                    </p:animRot>
                                  </p:childTnLst>
                                </p:cTn>
                              </p:par>
                            </p:childTnLst>
                          </p:cTn>
                        </p:par>
                        <p:par>
                          <p:cTn id="126" fill="hold">
                            <p:stCondLst>
                              <p:cond delay="380500"/>
                            </p:stCondLst>
                            <p:childTnLst>
                              <p:par>
                                <p:cTn id="127" presetID="8" presetClass="emph" presetSubtype="0" fill="hold" nodeType="afterEffect">
                                  <p:stCondLst>
                                    <p:cond delay="9000"/>
                                  </p:stCondLst>
                                  <p:childTnLst>
                                    <p:animRot by="-90000">
                                      <p:cBhvr>
                                        <p:cTn id="128" dur="1000" fill="hold"/>
                                        <p:tgtEl>
                                          <p:spTgt spid="42"/>
                                        </p:tgtEl>
                                        <p:attrNameLst>
                                          <p:attrName>r</p:attrName>
                                        </p:attrNameLst>
                                      </p:cBhvr>
                                    </p:animRot>
                                  </p:childTnLst>
                                </p:cTn>
                              </p:par>
                            </p:childTnLst>
                          </p:cTn>
                        </p:par>
                        <p:par>
                          <p:cTn id="129" fill="hold">
                            <p:stCondLst>
                              <p:cond delay="390500"/>
                            </p:stCondLst>
                            <p:childTnLst>
                              <p:par>
                                <p:cTn id="130" presetID="8" presetClass="emph" presetSubtype="0" fill="hold" nodeType="afterEffect">
                                  <p:stCondLst>
                                    <p:cond delay="9000"/>
                                  </p:stCondLst>
                                  <p:childTnLst>
                                    <p:animRot by="-90000">
                                      <p:cBhvr>
                                        <p:cTn id="131" dur="1000" fill="hold"/>
                                        <p:tgtEl>
                                          <p:spTgt spid="42"/>
                                        </p:tgtEl>
                                        <p:attrNameLst>
                                          <p:attrName>r</p:attrName>
                                        </p:attrNameLst>
                                      </p:cBhvr>
                                    </p:animRot>
                                  </p:childTnLst>
                                </p:cTn>
                              </p:par>
                            </p:childTnLst>
                          </p:cTn>
                        </p:par>
                        <p:par>
                          <p:cTn id="132" fill="hold">
                            <p:stCondLst>
                              <p:cond delay="400500"/>
                            </p:stCondLst>
                            <p:childTnLst>
                              <p:par>
                                <p:cTn id="133" presetID="8" presetClass="emph" presetSubtype="0" fill="hold" nodeType="afterEffect">
                                  <p:stCondLst>
                                    <p:cond delay="9000"/>
                                  </p:stCondLst>
                                  <p:childTnLst>
                                    <p:animRot by="-90000">
                                      <p:cBhvr>
                                        <p:cTn id="134" dur="1000" fill="hold"/>
                                        <p:tgtEl>
                                          <p:spTgt spid="42"/>
                                        </p:tgtEl>
                                        <p:attrNameLst>
                                          <p:attrName>r</p:attrName>
                                        </p:attrNameLst>
                                      </p:cBhvr>
                                    </p:animRot>
                                  </p:childTnLst>
                                </p:cTn>
                              </p:par>
                            </p:childTnLst>
                          </p:cTn>
                        </p:par>
                        <p:par>
                          <p:cTn id="135" fill="hold">
                            <p:stCondLst>
                              <p:cond delay="410500"/>
                            </p:stCondLst>
                            <p:childTnLst>
                              <p:par>
                                <p:cTn id="136" presetID="8" presetClass="emph" presetSubtype="0" fill="hold" nodeType="afterEffect">
                                  <p:stCondLst>
                                    <p:cond delay="9000"/>
                                  </p:stCondLst>
                                  <p:childTnLst>
                                    <p:animRot by="-90000">
                                      <p:cBhvr>
                                        <p:cTn id="137" dur="1000" fill="hold"/>
                                        <p:tgtEl>
                                          <p:spTgt spid="42"/>
                                        </p:tgtEl>
                                        <p:attrNameLst>
                                          <p:attrName>r</p:attrName>
                                        </p:attrNameLst>
                                      </p:cBhvr>
                                    </p:animRot>
                                  </p:childTnLst>
                                </p:cTn>
                              </p:par>
                            </p:childTnLst>
                          </p:cTn>
                        </p:par>
                        <p:par>
                          <p:cTn id="138" fill="hold">
                            <p:stCondLst>
                              <p:cond delay="420500"/>
                            </p:stCondLst>
                            <p:childTnLst>
                              <p:par>
                                <p:cTn id="139" presetID="8" presetClass="emph" presetSubtype="0" fill="hold" nodeType="afterEffect">
                                  <p:stCondLst>
                                    <p:cond delay="9000"/>
                                  </p:stCondLst>
                                  <p:childTnLst>
                                    <p:animRot by="-90000">
                                      <p:cBhvr>
                                        <p:cTn id="140" dur="1000" fill="hold"/>
                                        <p:tgtEl>
                                          <p:spTgt spid="42"/>
                                        </p:tgtEl>
                                        <p:attrNameLst>
                                          <p:attrName>r</p:attrName>
                                        </p:attrNameLst>
                                      </p:cBhvr>
                                    </p:animRot>
                                  </p:childTnLst>
                                </p:cTn>
                              </p:par>
                            </p:childTnLst>
                          </p:cTn>
                        </p:par>
                        <p:par>
                          <p:cTn id="141" fill="hold">
                            <p:stCondLst>
                              <p:cond delay="430500"/>
                            </p:stCondLst>
                            <p:childTnLst>
                              <p:par>
                                <p:cTn id="142" presetID="8" presetClass="emph" presetSubtype="0" fill="hold" nodeType="afterEffect">
                                  <p:stCondLst>
                                    <p:cond delay="9000"/>
                                  </p:stCondLst>
                                  <p:childTnLst>
                                    <p:animRot by="-90000">
                                      <p:cBhvr>
                                        <p:cTn id="143" dur="1000" fill="hold"/>
                                        <p:tgtEl>
                                          <p:spTgt spid="42"/>
                                        </p:tgtEl>
                                        <p:attrNameLst>
                                          <p:attrName>r</p:attrName>
                                        </p:attrNameLst>
                                      </p:cBhvr>
                                    </p:animRot>
                                  </p:childTnLst>
                                </p:cTn>
                              </p:par>
                            </p:childTnLst>
                          </p:cTn>
                        </p:par>
                        <p:par>
                          <p:cTn id="144" fill="hold">
                            <p:stCondLst>
                              <p:cond delay="440500"/>
                            </p:stCondLst>
                            <p:childTnLst>
                              <p:par>
                                <p:cTn id="145" presetID="8" presetClass="emph" presetSubtype="0" fill="hold" nodeType="afterEffect">
                                  <p:stCondLst>
                                    <p:cond delay="9000"/>
                                  </p:stCondLst>
                                  <p:childTnLst>
                                    <p:animRot by="-90000">
                                      <p:cBhvr>
                                        <p:cTn id="146" dur="1000" fill="hold"/>
                                        <p:tgtEl>
                                          <p:spTgt spid="42"/>
                                        </p:tgtEl>
                                        <p:attrNameLst>
                                          <p:attrName>r</p:attrName>
                                        </p:attrNameLst>
                                      </p:cBhvr>
                                    </p:animRot>
                                  </p:childTnLst>
                                </p:cTn>
                              </p:par>
                            </p:childTnLst>
                          </p:cTn>
                        </p:par>
                        <p:par>
                          <p:cTn id="147" fill="hold">
                            <p:stCondLst>
                              <p:cond delay="450500"/>
                            </p:stCondLst>
                            <p:childTnLst>
                              <p:par>
                                <p:cTn id="148" presetID="8" presetClass="emph" presetSubtype="0" fill="hold" nodeType="afterEffect">
                                  <p:stCondLst>
                                    <p:cond delay="9000"/>
                                  </p:stCondLst>
                                  <p:childTnLst>
                                    <p:animRot by="-90000">
                                      <p:cBhvr>
                                        <p:cTn id="149" dur="1000" fill="hold"/>
                                        <p:tgtEl>
                                          <p:spTgt spid="42"/>
                                        </p:tgtEl>
                                        <p:attrNameLst>
                                          <p:attrName>r</p:attrName>
                                        </p:attrNameLst>
                                      </p:cBhvr>
                                    </p:animRot>
                                  </p:childTnLst>
                                </p:cTn>
                              </p:par>
                            </p:childTnLst>
                          </p:cTn>
                        </p:par>
                        <p:par>
                          <p:cTn id="150" fill="hold">
                            <p:stCondLst>
                              <p:cond delay="460500"/>
                            </p:stCondLst>
                            <p:childTnLst>
                              <p:par>
                                <p:cTn id="151" presetID="8" presetClass="emph" presetSubtype="0" fill="hold" nodeType="afterEffect">
                                  <p:stCondLst>
                                    <p:cond delay="9000"/>
                                  </p:stCondLst>
                                  <p:childTnLst>
                                    <p:animRot by="-90000">
                                      <p:cBhvr>
                                        <p:cTn id="152" dur="1000" fill="hold"/>
                                        <p:tgtEl>
                                          <p:spTgt spid="42"/>
                                        </p:tgtEl>
                                        <p:attrNameLst>
                                          <p:attrName>r</p:attrName>
                                        </p:attrNameLst>
                                      </p:cBhvr>
                                    </p:animRot>
                                  </p:childTnLst>
                                </p:cTn>
                              </p:par>
                            </p:childTnLst>
                          </p:cTn>
                        </p:par>
                        <p:par>
                          <p:cTn id="153" fill="hold">
                            <p:stCondLst>
                              <p:cond delay="470500"/>
                            </p:stCondLst>
                            <p:childTnLst>
                              <p:par>
                                <p:cTn id="154" presetID="8" presetClass="emph" presetSubtype="0" fill="hold" nodeType="afterEffect">
                                  <p:stCondLst>
                                    <p:cond delay="9000"/>
                                  </p:stCondLst>
                                  <p:childTnLst>
                                    <p:animRot by="-90000">
                                      <p:cBhvr>
                                        <p:cTn id="155" dur="1000" fill="hold"/>
                                        <p:tgtEl>
                                          <p:spTgt spid="42"/>
                                        </p:tgtEl>
                                        <p:attrNameLst>
                                          <p:attrName>r</p:attrName>
                                        </p:attrNameLst>
                                      </p:cBhvr>
                                    </p:animRot>
                                  </p:childTnLst>
                                </p:cTn>
                              </p:par>
                            </p:childTnLst>
                          </p:cTn>
                        </p:par>
                        <p:par>
                          <p:cTn id="156" fill="hold">
                            <p:stCondLst>
                              <p:cond delay="480500"/>
                            </p:stCondLst>
                            <p:childTnLst>
                              <p:par>
                                <p:cTn id="157" presetID="8" presetClass="emph" presetSubtype="0" fill="hold" nodeType="afterEffect">
                                  <p:stCondLst>
                                    <p:cond delay="9000"/>
                                  </p:stCondLst>
                                  <p:childTnLst>
                                    <p:animRot by="-90000">
                                      <p:cBhvr>
                                        <p:cTn id="158" dur="1000" fill="hold"/>
                                        <p:tgtEl>
                                          <p:spTgt spid="42"/>
                                        </p:tgtEl>
                                        <p:attrNameLst>
                                          <p:attrName>r</p:attrName>
                                        </p:attrNameLst>
                                      </p:cBhvr>
                                    </p:animRot>
                                  </p:childTnLst>
                                </p:cTn>
                              </p:par>
                            </p:childTnLst>
                          </p:cTn>
                        </p:par>
                        <p:par>
                          <p:cTn id="159" fill="hold">
                            <p:stCondLst>
                              <p:cond delay="490500"/>
                            </p:stCondLst>
                            <p:childTnLst>
                              <p:par>
                                <p:cTn id="160" presetID="8" presetClass="emph" presetSubtype="0" fill="hold" nodeType="afterEffect">
                                  <p:stCondLst>
                                    <p:cond delay="9000"/>
                                  </p:stCondLst>
                                  <p:childTnLst>
                                    <p:animRot by="-90000">
                                      <p:cBhvr>
                                        <p:cTn id="161" dur="1000" fill="hold"/>
                                        <p:tgtEl>
                                          <p:spTgt spid="42"/>
                                        </p:tgtEl>
                                        <p:attrNameLst>
                                          <p:attrName>r</p:attrName>
                                        </p:attrNameLst>
                                      </p:cBhvr>
                                    </p:animRot>
                                  </p:childTnLst>
                                </p:cTn>
                              </p:par>
                            </p:childTnLst>
                          </p:cTn>
                        </p:par>
                        <p:par>
                          <p:cTn id="162" fill="hold">
                            <p:stCondLst>
                              <p:cond delay="500500"/>
                            </p:stCondLst>
                            <p:childTnLst>
                              <p:par>
                                <p:cTn id="163" presetID="8" presetClass="emph" presetSubtype="0" fill="hold" nodeType="afterEffect">
                                  <p:stCondLst>
                                    <p:cond delay="9000"/>
                                  </p:stCondLst>
                                  <p:childTnLst>
                                    <p:animRot by="-90000">
                                      <p:cBhvr>
                                        <p:cTn id="164" dur="1000" fill="hold"/>
                                        <p:tgtEl>
                                          <p:spTgt spid="42"/>
                                        </p:tgtEl>
                                        <p:attrNameLst>
                                          <p:attrName>r</p:attrName>
                                        </p:attrNameLst>
                                      </p:cBhvr>
                                    </p:animRot>
                                  </p:childTnLst>
                                </p:cTn>
                              </p:par>
                            </p:childTnLst>
                          </p:cTn>
                        </p:par>
                        <p:par>
                          <p:cTn id="165" fill="hold">
                            <p:stCondLst>
                              <p:cond delay="510500"/>
                            </p:stCondLst>
                            <p:childTnLst>
                              <p:par>
                                <p:cTn id="166" presetID="8" presetClass="emph" presetSubtype="0" fill="hold" nodeType="afterEffect">
                                  <p:stCondLst>
                                    <p:cond delay="9000"/>
                                  </p:stCondLst>
                                  <p:childTnLst>
                                    <p:animRot by="-90000">
                                      <p:cBhvr>
                                        <p:cTn id="167" dur="1000" fill="hold"/>
                                        <p:tgtEl>
                                          <p:spTgt spid="42"/>
                                        </p:tgtEl>
                                        <p:attrNameLst>
                                          <p:attrName>r</p:attrName>
                                        </p:attrNameLst>
                                      </p:cBhvr>
                                    </p:animRot>
                                  </p:childTnLst>
                                </p:cTn>
                              </p:par>
                            </p:childTnLst>
                          </p:cTn>
                        </p:par>
                        <p:par>
                          <p:cTn id="168" fill="hold">
                            <p:stCondLst>
                              <p:cond delay="520500"/>
                            </p:stCondLst>
                            <p:childTnLst>
                              <p:par>
                                <p:cTn id="169" presetID="8" presetClass="emph" presetSubtype="0" fill="hold" nodeType="afterEffect">
                                  <p:stCondLst>
                                    <p:cond delay="9000"/>
                                  </p:stCondLst>
                                  <p:childTnLst>
                                    <p:animRot by="-90000">
                                      <p:cBhvr>
                                        <p:cTn id="170" dur="1000" fill="hold"/>
                                        <p:tgtEl>
                                          <p:spTgt spid="42"/>
                                        </p:tgtEl>
                                        <p:attrNameLst>
                                          <p:attrName>r</p:attrName>
                                        </p:attrNameLst>
                                      </p:cBhvr>
                                    </p:animRot>
                                  </p:childTnLst>
                                </p:cTn>
                              </p:par>
                            </p:childTnLst>
                          </p:cTn>
                        </p:par>
                        <p:par>
                          <p:cTn id="171" fill="hold">
                            <p:stCondLst>
                              <p:cond delay="530500"/>
                            </p:stCondLst>
                            <p:childTnLst>
                              <p:par>
                                <p:cTn id="172" presetID="8" presetClass="emph" presetSubtype="0" fill="hold" nodeType="afterEffect">
                                  <p:stCondLst>
                                    <p:cond delay="9000"/>
                                  </p:stCondLst>
                                  <p:childTnLst>
                                    <p:animRot by="-90000">
                                      <p:cBhvr>
                                        <p:cTn id="173" dur="1000" fill="hold"/>
                                        <p:tgtEl>
                                          <p:spTgt spid="42"/>
                                        </p:tgtEl>
                                        <p:attrNameLst>
                                          <p:attrName>r</p:attrName>
                                        </p:attrNameLst>
                                      </p:cBhvr>
                                    </p:animRot>
                                  </p:childTnLst>
                                </p:cTn>
                              </p:par>
                            </p:childTnLst>
                          </p:cTn>
                        </p:par>
                        <p:par>
                          <p:cTn id="174" fill="hold">
                            <p:stCondLst>
                              <p:cond delay="540500"/>
                            </p:stCondLst>
                            <p:childTnLst>
                              <p:par>
                                <p:cTn id="175" presetID="8" presetClass="emph" presetSubtype="0" fill="hold" nodeType="afterEffect">
                                  <p:stCondLst>
                                    <p:cond delay="9000"/>
                                  </p:stCondLst>
                                  <p:childTnLst>
                                    <p:animRot by="-90000">
                                      <p:cBhvr>
                                        <p:cTn id="176" dur="1000" fill="hold"/>
                                        <p:tgtEl>
                                          <p:spTgt spid="42"/>
                                        </p:tgtEl>
                                        <p:attrNameLst>
                                          <p:attrName>r</p:attrName>
                                        </p:attrNameLst>
                                      </p:cBhvr>
                                    </p:animRot>
                                  </p:childTnLst>
                                </p:cTn>
                              </p:par>
                            </p:childTnLst>
                          </p:cTn>
                        </p:par>
                        <p:par>
                          <p:cTn id="177" fill="hold">
                            <p:stCondLst>
                              <p:cond delay="550500"/>
                            </p:stCondLst>
                            <p:childTnLst>
                              <p:par>
                                <p:cTn id="178" presetID="8" presetClass="emph" presetSubtype="0" fill="hold" nodeType="afterEffect">
                                  <p:stCondLst>
                                    <p:cond delay="9000"/>
                                  </p:stCondLst>
                                  <p:childTnLst>
                                    <p:animRot by="-90000">
                                      <p:cBhvr>
                                        <p:cTn id="179" dur="1000" fill="hold"/>
                                        <p:tgtEl>
                                          <p:spTgt spid="42"/>
                                        </p:tgtEl>
                                        <p:attrNameLst>
                                          <p:attrName>r</p:attrName>
                                        </p:attrNameLst>
                                      </p:cBhvr>
                                    </p:animRot>
                                  </p:childTnLst>
                                </p:cTn>
                              </p:par>
                            </p:childTnLst>
                          </p:cTn>
                        </p:par>
                        <p:par>
                          <p:cTn id="180" fill="hold">
                            <p:stCondLst>
                              <p:cond delay="560500"/>
                            </p:stCondLst>
                            <p:childTnLst>
                              <p:par>
                                <p:cTn id="181" presetID="8" presetClass="emph" presetSubtype="0" fill="hold" nodeType="afterEffect">
                                  <p:stCondLst>
                                    <p:cond delay="9000"/>
                                  </p:stCondLst>
                                  <p:childTnLst>
                                    <p:animRot by="-90000">
                                      <p:cBhvr>
                                        <p:cTn id="182" dur="1000" fill="hold"/>
                                        <p:tgtEl>
                                          <p:spTgt spid="42"/>
                                        </p:tgtEl>
                                        <p:attrNameLst>
                                          <p:attrName>r</p:attrName>
                                        </p:attrNameLst>
                                      </p:cBhvr>
                                    </p:animRot>
                                  </p:childTnLst>
                                </p:cTn>
                              </p:par>
                            </p:childTnLst>
                          </p:cTn>
                        </p:par>
                        <p:par>
                          <p:cTn id="183" fill="hold">
                            <p:stCondLst>
                              <p:cond delay="570500"/>
                            </p:stCondLst>
                            <p:childTnLst>
                              <p:par>
                                <p:cTn id="184" presetID="8" presetClass="emph" presetSubtype="0" fill="hold" nodeType="afterEffect">
                                  <p:stCondLst>
                                    <p:cond delay="9000"/>
                                  </p:stCondLst>
                                  <p:childTnLst>
                                    <p:animRot by="-90000">
                                      <p:cBhvr>
                                        <p:cTn id="185" dur="1000" fill="hold"/>
                                        <p:tgtEl>
                                          <p:spTgt spid="42"/>
                                        </p:tgtEl>
                                        <p:attrNameLst>
                                          <p:attrName>r</p:attrName>
                                        </p:attrNameLst>
                                      </p:cBhvr>
                                    </p:animRot>
                                  </p:childTnLst>
                                </p:cTn>
                              </p:par>
                            </p:childTnLst>
                          </p:cTn>
                        </p:par>
                        <p:par>
                          <p:cTn id="186" fill="hold">
                            <p:stCondLst>
                              <p:cond delay="580500"/>
                            </p:stCondLst>
                            <p:childTnLst>
                              <p:par>
                                <p:cTn id="187" presetID="8" presetClass="emph" presetSubtype="0" fill="hold" nodeType="afterEffect">
                                  <p:stCondLst>
                                    <p:cond delay="9000"/>
                                  </p:stCondLst>
                                  <p:childTnLst>
                                    <p:animRot by="-90000">
                                      <p:cBhvr>
                                        <p:cTn id="188" dur="1000" fill="hold"/>
                                        <p:tgtEl>
                                          <p:spTgt spid="42"/>
                                        </p:tgtEl>
                                        <p:attrNameLst>
                                          <p:attrName>r</p:attrName>
                                        </p:attrNameLst>
                                      </p:cBhvr>
                                    </p:animRot>
                                  </p:childTnLst>
                                </p:cTn>
                              </p:par>
                            </p:childTnLst>
                          </p:cTn>
                        </p:par>
                        <p:par>
                          <p:cTn id="189" fill="hold">
                            <p:stCondLst>
                              <p:cond delay="590500"/>
                            </p:stCondLst>
                            <p:childTnLst>
                              <p:par>
                                <p:cTn id="190" presetID="8" presetClass="emph" presetSubtype="0" fill="hold" nodeType="afterEffect">
                                  <p:stCondLst>
                                    <p:cond delay="9000"/>
                                  </p:stCondLst>
                                  <p:childTnLst>
                                    <p:animRot by="-90000">
                                      <p:cBhvr>
                                        <p:cTn id="191" dur="1000" fill="hold"/>
                                        <p:tgtEl>
                                          <p:spTgt spid="42"/>
                                        </p:tgtEl>
                                        <p:attrNameLst>
                                          <p:attrName>r</p:attrName>
                                        </p:attrNameLst>
                                      </p:cBhvr>
                                    </p:animRot>
                                  </p:childTnLst>
                                </p:cTn>
                              </p:par>
                            </p:childTnLst>
                          </p:cTn>
                        </p:par>
                        <p:par>
                          <p:cTn id="192" fill="hold">
                            <p:stCondLst>
                              <p:cond delay="600500"/>
                            </p:stCondLst>
                            <p:childTnLst>
                              <p:par>
                                <p:cTn id="193" presetID="19" presetClass="emph" presetSubtype="0" fill="hold" grpId="1" nodeType="afterEffect">
                                  <p:stCondLst>
                                    <p:cond delay="0"/>
                                  </p:stCondLst>
                                  <p:childTnLst>
                                    <p:animClr clrSpc="rgb" dir="cw">
                                      <p:cBhvr override="childStyle">
                                        <p:cTn id="194" dur="100" fill="hold"/>
                                        <p:tgtEl>
                                          <p:spTgt spid="46"/>
                                        </p:tgtEl>
                                        <p:attrNameLst>
                                          <p:attrName>style.color</p:attrName>
                                        </p:attrNameLst>
                                      </p:cBhvr>
                                      <p:to>
                                        <a:srgbClr val="CC0000"/>
                                      </p:to>
                                    </p:animClr>
                                    <p:animClr clrSpc="rgb" dir="cw">
                                      <p:cBhvr>
                                        <p:cTn id="195" dur="100" fill="hold"/>
                                        <p:tgtEl>
                                          <p:spTgt spid="46"/>
                                        </p:tgtEl>
                                        <p:attrNameLst>
                                          <p:attrName>fillcolor</p:attrName>
                                        </p:attrNameLst>
                                      </p:cBhvr>
                                      <p:to>
                                        <a:srgbClr val="CC0000"/>
                                      </p:to>
                                    </p:animClr>
                                    <p:set>
                                      <p:cBhvr>
                                        <p:cTn id="196" dur="100" fill="hold"/>
                                        <p:tgtEl>
                                          <p:spTgt spid="46"/>
                                        </p:tgtEl>
                                        <p:attrNameLst>
                                          <p:attrName>fill.type</p:attrName>
                                        </p:attrNameLst>
                                      </p:cBhvr>
                                      <p:to>
                                        <p:strVal val="solid"/>
                                      </p:to>
                                    </p:set>
                                    <p:set>
                                      <p:cBhvr>
                                        <p:cTn id="197" dur="100" fill="hold"/>
                                        <p:tgtEl>
                                          <p:spTgt spid="46"/>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6" grpId="1" animBg="1"/>
    </p:bld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8DDDEBE-5E92-4A1A-BB34-AD7DA85FF56C}"/>
              </a:ext>
            </a:extLst>
          </p:cNvPr>
          <p:cNvSpPr txBox="1"/>
          <p:nvPr userDrawn="1"/>
        </p:nvSpPr>
        <p:spPr>
          <a:xfrm>
            <a:off x="1763486" y="2539377"/>
            <a:ext cx="4593771" cy="5355312"/>
          </a:xfrm>
          <a:prstGeom prst="rect">
            <a:avLst/>
          </a:prstGeom>
          <a:noFill/>
        </p:spPr>
        <p:txBody>
          <a:bodyPr wrap="square" rtlCol="0">
            <a:spAutoFit/>
          </a:bodyPr>
          <a:lstStyle/>
          <a:p>
            <a:r>
              <a:rPr lang="en-GB" dirty="0">
                <a:noFill/>
              </a:rPr>
              <a:t>Heavenly Father, at this time when we see increasing division in our societies. Where relationships are disrupted, dogma reigns, and truth and love have been subverted. I pray that you work silently in the hearts of each person who uses these resources, and bless their heart to love and serve those around them. May this resource form some small part in creating connections of care, trust, authenticity and insight. And may it bless those who engage with it to go out and do good things for those around them.  To help to heal the rifts and the injustices in our communities, and to move a step closer to truth and love. And may this humble prayer respect the love You have for those people, in their own beliefs, and their own journeys to authenticity, humility and truth.</a:t>
            </a:r>
          </a:p>
          <a:p>
            <a:r>
              <a:rPr lang="en-GB" dirty="0">
                <a:noFill/>
              </a:rPr>
              <a:t>In your Grace and Mercy, Amen. </a:t>
            </a:r>
          </a:p>
        </p:txBody>
      </p:sp>
      <p:pic>
        <p:nvPicPr>
          <p:cNvPr id="14" name="Picture 13">
            <a:extLst>
              <a:ext uri="{FF2B5EF4-FFF2-40B4-BE49-F238E27FC236}">
                <a16:creationId xmlns:a16="http://schemas.microsoft.com/office/drawing/2014/main" id="{CEB5CD1F-A45B-454E-8B98-30BD66781629}"/>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4824" y="-15552"/>
            <a:ext cx="7655859" cy="10835142"/>
          </a:xfrm>
          <a:prstGeom prst="rect">
            <a:avLst/>
          </a:prstGeom>
        </p:spPr>
      </p:pic>
      <p:sp>
        <p:nvSpPr>
          <p:cNvPr id="3" name="Text Placeholder 2"/>
          <p:cNvSpPr>
            <a:spLocks noGrp="1"/>
          </p:cNvSpPr>
          <p:nvPr>
            <p:ph type="body" idx="1"/>
          </p:nvPr>
        </p:nvSpPr>
        <p:spPr>
          <a:xfrm>
            <a:off x="600634" y="670306"/>
            <a:ext cx="6439313" cy="9654793"/>
          </a:xfrm>
          <a:prstGeom prst="rect">
            <a:avLst/>
          </a:prstGeom>
        </p:spPr>
        <p:txBody>
          <a:bodyPr vert="horz" lIns="91440" tIns="45720" rIns="91440" bIns="45720" rtlCol="0">
            <a:normAutofit/>
          </a:bodyPr>
          <a:lstStyle/>
          <a:p>
            <a:pPr lvl="0"/>
            <a:r>
              <a:rPr lang="en-US" dirty="0"/>
              <a:t>Click to edit Master text styles</a:t>
            </a:r>
          </a:p>
        </p:txBody>
      </p:sp>
    </p:spTree>
    <p:extLst>
      <p:ext uri="{BB962C8B-B14F-4D97-AF65-F5344CB8AC3E}">
        <p14:creationId xmlns:p14="http://schemas.microsoft.com/office/powerpoint/2010/main" val="761747504"/>
      </p:ext>
    </p:extLst>
  </p:cSld>
  <p:clrMap bg1="lt1" tx1="dk1" bg2="lt2" tx2="dk2" accent1="accent1" accent2="accent2" accent3="accent3" accent4="accent4" accent5="accent5" accent6="accent6" hlink="hlink" folHlink="folHlink"/>
  <p:sldLayoutIdLst>
    <p:sldLayoutId id="2147483690" r:id="rId1"/>
    <p:sldLayoutId id="2147483693" r:id="rId2"/>
    <p:sldLayoutId id="2147483692" r:id="rId3"/>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0" indent="0" algn="l" defTabSz="755934" rtl="0" eaLnBrk="1" latinLnBrk="0" hangingPunct="1">
        <a:lnSpc>
          <a:spcPct val="100000"/>
        </a:lnSpc>
        <a:spcBef>
          <a:spcPts val="0"/>
        </a:spcBef>
        <a:spcAft>
          <a:spcPts val="1800"/>
        </a:spcAft>
        <a:buFont typeface="Arial" panose="020B0604020202020204" pitchFamily="34" charset="0"/>
        <a:buNone/>
        <a:defRPr sz="9600" kern="1200">
          <a:solidFill>
            <a:schemeClr val="accent5">
              <a:lumMod val="75000"/>
            </a:schemeClr>
          </a:solidFill>
          <a:latin typeface="Ink Free" panose="03080402000500000000" pitchFamily="66" charset="0"/>
          <a:ea typeface="+mn-ea"/>
          <a:cs typeface="+mn-cs"/>
        </a:defRPr>
      </a:lvl1pPr>
      <a:lvl2pPr marL="377967" indent="0" algn="l" defTabSz="755934" rtl="0" eaLnBrk="1" latinLnBrk="0" hangingPunct="1">
        <a:lnSpc>
          <a:spcPct val="90000"/>
        </a:lnSpc>
        <a:spcBef>
          <a:spcPts val="413"/>
        </a:spcBef>
        <a:buFont typeface="Arial" panose="020B0604020202020204" pitchFamily="34" charset="0"/>
        <a:buNone/>
        <a:defRPr sz="4800" kern="1200">
          <a:solidFill>
            <a:schemeClr val="tx1"/>
          </a:solidFill>
          <a:latin typeface="Ink Free" panose="03080402000500000000" pitchFamily="66" charset="0"/>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4800" kern="1200">
          <a:solidFill>
            <a:schemeClr val="tx1"/>
          </a:solidFill>
          <a:latin typeface="Ink Free" panose="03080402000500000000" pitchFamily="66"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CE33627-288E-44BB-B90A-D439DC23E87F}"/>
              </a:ext>
            </a:extLst>
          </p:cNvPr>
          <p:cNvSpPr txBox="1"/>
          <p:nvPr userDrawn="1"/>
        </p:nvSpPr>
        <p:spPr>
          <a:xfrm>
            <a:off x="263526" y="429289"/>
            <a:ext cx="7127874" cy="10741402"/>
          </a:xfrm>
          <a:prstGeom prst="rect">
            <a:avLst/>
          </a:prstGeom>
          <a:noFill/>
        </p:spPr>
        <p:txBody>
          <a:bodyPr wrap="square" rtlCol="0">
            <a:spAutoFit/>
          </a:bodyPr>
          <a:lstStyle/>
          <a:p>
            <a:r>
              <a:rPr lang="en-GB" sz="3200" dirty="0">
                <a:solidFill>
                  <a:schemeClr val="accent1">
                    <a:lumMod val="75000"/>
                  </a:schemeClr>
                </a:solidFill>
              </a:rPr>
              <a:t>Thank you for using this template. </a:t>
            </a:r>
          </a:p>
          <a:p>
            <a:r>
              <a:rPr lang="en-GB" sz="3200" dirty="0">
                <a:solidFill>
                  <a:schemeClr val="accent1">
                    <a:lumMod val="75000"/>
                  </a:schemeClr>
                </a:solidFill>
              </a:rPr>
              <a:t>It is intended to be used as a virtual flipchart for online meetings. You can obtain guidance on this (</a:t>
            </a:r>
            <a:r>
              <a:rPr lang="en-GB" sz="3200" i="1" dirty="0">
                <a:solidFill>
                  <a:schemeClr val="accent1">
                    <a:lumMod val="75000"/>
                  </a:schemeClr>
                </a:solidFill>
              </a:rPr>
              <a:t>and access to other templates and resources</a:t>
            </a:r>
            <a:r>
              <a:rPr lang="en-GB" sz="3200" dirty="0">
                <a:solidFill>
                  <a:schemeClr val="accent1">
                    <a:lumMod val="75000"/>
                  </a:schemeClr>
                </a:solidFill>
              </a:rPr>
              <a:t>) at</a:t>
            </a:r>
          </a:p>
          <a:p>
            <a:endParaRPr lang="en-GB" sz="3200" dirty="0">
              <a:solidFill>
                <a:schemeClr val="accent1">
                  <a:lumMod val="75000"/>
                </a:schemeClr>
              </a:solidFill>
            </a:endParaRPr>
          </a:p>
          <a:p>
            <a:r>
              <a:rPr lang="en-GB" sz="2800" dirty="0">
                <a:solidFill>
                  <a:schemeClr val="accent1">
                    <a:lumMod val="75000"/>
                  </a:schemeClr>
                </a:solidFill>
              </a:rPr>
              <a:t>https://meeting.toolchest.org/virtual-flipchart  </a:t>
            </a:r>
            <a:endParaRPr lang="en-GB" sz="3200" dirty="0">
              <a:solidFill>
                <a:schemeClr val="accent1">
                  <a:lumMod val="75000"/>
                </a:schemeClr>
              </a:solidFill>
            </a:endParaRPr>
          </a:p>
          <a:p>
            <a:endParaRPr lang="en-GB" sz="3200" dirty="0">
              <a:solidFill>
                <a:schemeClr val="accent1">
                  <a:lumMod val="75000"/>
                </a:schemeClr>
              </a:solidFill>
            </a:endParaRPr>
          </a:p>
          <a:p>
            <a:r>
              <a:rPr lang="en-GB" sz="3200" dirty="0">
                <a:solidFill>
                  <a:schemeClr val="accent1">
                    <a:lumMod val="75000"/>
                  </a:schemeClr>
                </a:solidFill>
              </a:rPr>
              <a:t>We hope that this provides a useful resource in making your meetings more engaging and participative. </a:t>
            </a:r>
          </a:p>
          <a:p>
            <a:r>
              <a:rPr lang="en-GB" sz="3200" dirty="0">
                <a:solidFill>
                  <a:schemeClr val="accent1">
                    <a:lumMod val="75000"/>
                  </a:schemeClr>
                </a:solidFill>
              </a:rPr>
              <a:t>Feel free to pass this template on for others to use free of charge under Creative Commons Copyright rules, &amp; attribute Culturistics.com. </a:t>
            </a:r>
          </a:p>
          <a:p>
            <a:endParaRPr lang="en-GB" sz="3200" dirty="0">
              <a:solidFill>
                <a:schemeClr val="accent1">
                  <a:lumMod val="75000"/>
                </a:schemeClr>
              </a:solidFill>
            </a:endParaRPr>
          </a:p>
          <a:p>
            <a:r>
              <a:rPr lang="en-GB" sz="3200" dirty="0">
                <a:solidFill>
                  <a:schemeClr val="accent1">
                    <a:lumMod val="75000"/>
                  </a:schemeClr>
                </a:solidFill>
              </a:rPr>
              <a:t>You can help spread the word via </a:t>
            </a:r>
            <a:r>
              <a:rPr lang="en-GB" sz="3200" dirty="0" err="1">
                <a:solidFill>
                  <a:schemeClr val="accent1">
                    <a:lumMod val="75000"/>
                  </a:schemeClr>
                </a:solidFill>
              </a:rPr>
              <a:t>Linkedin</a:t>
            </a:r>
            <a:r>
              <a:rPr lang="en-GB" sz="3200" dirty="0">
                <a:solidFill>
                  <a:schemeClr val="accent1">
                    <a:lumMod val="75000"/>
                  </a:schemeClr>
                </a:solidFill>
              </a:rPr>
              <a:t> - please reference:</a:t>
            </a:r>
            <a:br>
              <a:rPr lang="en-GB" sz="3200" dirty="0">
                <a:solidFill>
                  <a:schemeClr val="accent1">
                    <a:lumMod val="75000"/>
                  </a:schemeClr>
                </a:solidFill>
              </a:rPr>
            </a:br>
            <a:endParaRPr lang="en-GB" sz="3200" dirty="0">
              <a:solidFill>
                <a:schemeClr val="accent1">
                  <a:lumMod val="75000"/>
                </a:schemeClr>
              </a:solidFill>
            </a:endParaRPr>
          </a:p>
          <a:p>
            <a:r>
              <a:rPr lang="en-GB" sz="3200" dirty="0">
                <a:solidFill>
                  <a:schemeClr val="accent1">
                    <a:lumMod val="75000"/>
                  </a:schemeClr>
                </a:solidFill>
              </a:rPr>
              <a:t> </a:t>
            </a:r>
            <a:r>
              <a:rPr lang="en-GB" sz="2800" dirty="0">
                <a:solidFill>
                  <a:schemeClr val="accent1">
                    <a:lumMod val="75000"/>
                  </a:schemeClr>
                </a:solidFill>
              </a:rPr>
              <a:t>https://www.linkedin.com/pulse/virtual-flipcharts-mike-clargo</a:t>
            </a:r>
            <a:endParaRPr lang="en-GB" sz="3600" dirty="0">
              <a:solidFill>
                <a:schemeClr val="accent1">
                  <a:lumMod val="75000"/>
                </a:schemeClr>
              </a:solidFill>
            </a:endParaRPr>
          </a:p>
          <a:p>
            <a:endParaRPr lang="en-GB" sz="3200" dirty="0">
              <a:solidFill>
                <a:schemeClr val="accent1">
                  <a:lumMod val="75000"/>
                </a:schemeClr>
              </a:solidFill>
            </a:endParaRPr>
          </a:p>
        </p:txBody>
      </p:sp>
    </p:spTree>
    <p:extLst>
      <p:ext uri="{BB962C8B-B14F-4D97-AF65-F5344CB8AC3E}">
        <p14:creationId xmlns:p14="http://schemas.microsoft.com/office/powerpoint/2010/main" val="2954647244"/>
      </p:ext>
    </p:extLst>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D3E7BA3C-9826-4635-90DB-212097280F7F}"/>
              </a:ext>
            </a:extLst>
          </p:cNvPr>
          <p:cNvSpPr>
            <a:spLocks noGrp="1"/>
          </p:cNvSpPr>
          <p:nvPr>
            <p:ph idx="1"/>
          </p:nvPr>
        </p:nvSpPr>
        <p:spPr/>
        <p:txBody>
          <a:bodyPr/>
          <a:lstStyle/>
          <a:p>
            <a:endParaRPr lang="en-GB"/>
          </a:p>
        </p:txBody>
      </p:sp>
      <p:sp>
        <p:nvSpPr>
          <p:cNvPr id="7" name="Content Placeholder 6">
            <a:extLst>
              <a:ext uri="{FF2B5EF4-FFF2-40B4-BE49-F238E27FC236}">
                <a16:creationId xmlns:a16="http://schemas.microsoft.com/office/drawing/2014/main" id="{89FFBC56-5875-40FB-8EC2-3D408E0FB264}"/>
              </a:ext>
            </a:extLst>
          </p:cNvPr>
          <p:cNvSpPr>
            <a:spLocks noGrp="1"/>
          </p:cNvSpPr>
          <p:nvPr>
            <p:ph idx="10"/>
          </p:nvPr>
        </p:nvSpPr>
        <p:spPr/>
        <p:txBody>
          <a:bodyPr/>
          <a:lstStyle/>
          <a:p>
            <a:endParaRPr lang="en-GB"/>
          </a:p>
        </p:txBody>
      </p:sp>
      <p:sp>
        <p:nvSpPr>
          <p:cNvPr id="5" name="Title 4">
            <a:extLst>
              <a:ext uri="{FF2B5EF4-FFF2-40B4-BE49-F238E27FC236}">
                <a16:creationId xmlns:a16="http://schemas.microsoft.com/office/drawing/2014/main" id="{1DFEA3DB-3D0D-4A5D-AAC5-3971F6421715}"/>
              </a:ext>
            </a:extLst>
          </p:cNvPr>
          <p:cNvSpPr>
            <a:spLocks noGrp="1"/>
          </p:cNvSpPr>
          <p:nvPr>
            <p:ph type="title"/>
          </p:nvPr>
        </p:nvSpPr>
        <p:spPr/>
        <p:txBody>
          <a:bodyPr/>
          <a:lstStyle/>
          <a:p>
            <a:endParaRPr lang="en-GB"/>
          </a:p>
        </p:txBody>
      </p:sp>
      <p:sp>
        <p:nvSpPr>
          <p:cNvPr id="11" name="Rectangle 10">
            <a:hlinkClick r:id="" action="ppaction://noaction"/>
            <a:extLst>
              <a:ext uri="{FF2B5EF4-FFF2-40B4-BE49-F238E27FC236}">
                <a16:creationId xmlns:a16="http://schemas.microsoft.com/office/drawing/2014/main" id="{B2E9DB8A-7BB3-46C7-9889-A78DE46822FF}"/>
              </a:ext>
            </a:extLst>
          </p:cNvPr>
          <p:cNvSpPr/>
          <p:nvPr/>
        </p:nvSpPr>
        <p:spPr>
          <a:xfrm>
            <a:off x="0" y="10318650"/>
            <a:ext cx="7559675" cy="481114"/>
          </a:xfrm>
          <a:prstGeom prst="rect">
            <a:avLst/>
          </a:prstGeom>
          <a:solidFill>
            <a:srgbClr val="FFFFFF">
              <a:alpha val="117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183865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1949</TotalTime>
  <Words>0</Words>
  <Application>Microsoft Office PowerPoint</Application>
  <PresentationFormat>Custom</PresentationFormat>
  <Paragraphs>0</Paragraphs>
  <Slides>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vt:i4>
      </vt:variant>
    </vt:vector>
  </HeadingPairs>
  <TitlesOfParts>
    <vt:vector size="6" baseType="lpstr">
      <vt:lpstr>Arial</vt:lpstr>
      <vt:lpstr>Calibri</vt:lpstr>
      <vt:lpstr>Ink Free</vt:lpstr>
      <vt:lpstr>Office Theme</vt:lpstr>
      <vt:lpstr>Custom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Clargo</dc:creator>
  <cp:lastModifiedBy>Mike Clargo</cp:lastModifiedBy>
  <cp:revision>73</cp:revision>
  <dcterms:created xsi:type="dcterms:W3CDTF">2021-03-08T20:33:27Z</dcterms:created>
  <dcterms:modified xsi:type="dcterms:W3CDTF">2021-04-26T13:51:38Z</dcterms:modified>
</cp:coreProperties>
</file>