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6" r:id="rId2"/>
  </p:sldMasterIdLst>
  <p:sldIdLst>
    <p:sldId id="256" r:id="rId3"/>
    <p:sldId id="257" r:id="rId4"/>
  </p:sldIdLst>
  <p:sldSz cx="7559675" cy="10799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4E1511B-C542-4155-B731-D1A17CA82E4C}">
          <p14:sldIdLst>
            <p14:sldId id="256"/>
            <p14:sldId id="25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1E1"/>
    <a:srgbClr val="7A0000"/>
    <a:srgbClr val="FFFFFF"/>
    <a:srgbClr val="000000"/>
    <a:srgbClr val="B3B7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55" autoAdjust="0"/>
    <p:restoredTop sz="94647" autoAdjust="0"/>
  </p:normalViewPr>
  <p:slideViewPr>
    <p:cSldViewPr snapToGrid="0">
      <p:cViewPr varScale="1">
        <p:scale>
          <a:sx n="64" d="100"/>
          <a:sy n="64" d="100"/>
        </p:scale>
        <p:origin x="942" y="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6393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1_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90550" y="1814945"/>
            <a:ext cx="3189287" cy="8472054"/>
          </a:xfrm>
        </p:spPr>
        <p:txBody>
          <a:bodyPr>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a:solidFill>
                  <a:schemeClr val="accent5">
                    <a:lumMod val="75000"/>
                  </a:schemeClr>
                </a:solidFill>
              </a:defRPr>
            </a:lvl1pPr>
          </a:lstStyle>
          <a:p>
            <a:pPr lvl="0"/>
            <a:r>
              <a:rPr lang="en-US" dirty="0"/>
              <a:t>Click to list people’s hopes in respect of the event</a:t>
            </a:r>
          </a:p>
        </p:txBody>
      </p:sp>
      <p:sp>
        <p:nvSpPr>
          <p:cNvPr id="4" name="Content Placeholder 2">
            <a:extLst>
              <a:ext uri="{FF2B5EF4-FFF2-40B4-BE49-F238E27FC236}">
                <a16:creationId xmlns:a16="http://schemas.microsoft.com/office/drawing/2014/main" id="{895CB954-399F-4D3F-9264-6FE7DBFC0EBA}"/>
              </a:ext>
            </a:extLst>
          </p:cNvPr>
          <p:cNvSpPr>
            <a:spLocks noGrp="1"/>
          </p:cNvSpPr>
          <p:nvPr>
            <p:ph idx="10" hasCustomPrompt="1"/>
          </p:nvPr>
        </p:nvSpPr>
        <p:spPr>
          <a:xfrm>
            <a:off x="3971059" y="1814945"/>
            <a:ext cx="3189287" cy="8472054"/>
          </a:xfrm>
        </p:spPr>
        <p:txBody>
          <a:bodyPr>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a:solidFill>
                  <a:schemeClr val="accent5">
                    <a:lumMod val="75000"/>
                  </a:schemeClr>
                </a:solidFill>
              </a:defRPr>
            </a:lvl1pPr>
          </a:lstStyle>
          <a:p>
            <a:pPr lvl="0"/>
            <a:r>
              <a:rPr lang="en-US" dirty="0"/>
              <a:t>Click to list people’s concerns in respect of the event</a:t>
            </a:r>
          </a:p>
        </p:txBody>
      </p:sp>
      <p:sp>
        <p:nvSpPr>
          <p:cNvPr id="5" name="TextBox 4">
            <a:extLst>
              <a:ext uri="{FF2B5EF4-FFF2-40B4-BE49-F238E27FC236}">
                <a16:creationId xmlns:a16="http://schemas.microsoft.com/office/drawing/2014/main" id="{972035C5-DA94-451C-BE4D-CD9C6AE52E29}"/>
              </a:ext>
            </a:extLst>
          </p:cNvPr>
          <p:cNvSpPr txBox="1"/>
          <p:nvPr userDrawn="1"/>
        </p:nvSpPr>
        <p:spPr>
          <a:xfrm>
            <a:off x="535130" y="789705"/>
            <a:ext cx="3087110" cy="769441"/>
          </a:xfrm>
          <a:prstGeom prst="rect">
            <a:avLst/>
          </a:prstGeom>
          <a:noFill/>
        </p:spPr>
        <p:txBody>
          <a:bodyPr wrap="square" rtlCol="0">
            <a:spAutoFit/>
          </a:bodyPr>
          <a:lstStyle/>
          <a:p>
            <a:pPr algn="ctr"/>
            <a:r>
              <a:rPr lang="en-GB" sz="4400" b="1" dirty="0">
                <a:solidFill>
                  <a:srgbClr val="002060"/>
                </a:solidFill>
                <a:latin typeface="Ink Free" panose="03080402000500000000" pitchFamily="66" charset="0"/>
              </a:rPr>
              <a:t>Hopes</a:t>
            </a:r>
          </a:p>
        </p:txBody>
      </p:sp>
      <p:sp>
        <p:nvSpPr>
          <p:cNvPr id="6" name="TextBox 5">
            <a:extLst>
              <a:ext uri="{FF2B5EF4-FFF2-40B4-BE49-F238E27FC236}">
                <a16:creationId xmlns:a16="http://schemas.microsoft.com/office/drawing/2014/main" id="{A7E223C3-3394-4415-BFA5-FD1DF8761706}"/>
              </a:ext>
            </a:extLst>
          </p:cNvPr>
          <p:cNvSpPr txBox="1"/>
          <p:nvPr userDrawn="1"/>
        </p:nvSpPr>
        <p:spPr>
          <a:xfrm>
            <a:off x="3915638" y="789704"/>
            <a:ext cx="3380509" cy="769441"/>
          </a:xfrm>
          <a:prstGeom prst="rect">
            <a:avLst/>
          </a:prstGeom>
          <a:noFill/>
        </p:spPr>
        <p:txBody>
          <a:bodyPr wrap="square" rtlCol="0">
            <a:spAutoFit/>
          </a:bodyPr>
          <a:lstStyle/>
          <a:p>
            <a:pPr algn="ctr"/>
            <a:r>
              <a:rPr lang="en-GB" sz="4400" b="1" dirty="0">
                <a:solidFill>
                  <a:srgbClr val="002060"/>
                </a:solidFill>
                <a:latin typeface="Ink Free" panose="03080402000500000000" pitchFamily="66" charset="0"/>
              </a:rPr>
              <a:t>Concerns</a:t>
            </a:r>
          </a:p>
        </p:txBody>
      </p:sp>
      <p:cxnSp>
        <p:nvCxnSpPr>
          <p:cNvPr id="8" name="Straight Connector 7">
            <a:extLst>
              <a:ext uri="{FF2B5EF4-FFF2-40B4-BE49-F238E27FC236}">
                <a16:creationId xmlns:a16="http://schemas.microsoft.com/office/drawing/2014/main" id="{803CCA84-F7F6-451E-993E-578CCB3AA360}"/>
              </a:ext>
            </a:extLst>
          </p:cNvPr>
          <p:cNvCxnSpPr/>
          <p:nvPr userDrawn="1"/>
        </p:nvCxnSpPr>
        <p:spPr>
          <a:xfrm>
            <a:off x="3779837" y="931135"/>
            <a:ext cx="0" cy="9240984"/>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77A561A-7158-49E7-890F-B7380DFBC77A}"/>
              </a:ext>
            </a:extLst>
          </p:cNvPr>
          <p:cNvCxnSpPr>
            <a:cxnSpLocks/>
          </p:cNvCxnSpPr>
          <p:nvPr userDrawn="1"/>
        </p:nvCxnSpPr>
        <p:spPr>
          <a:xfrm>
            <a:off x="630740" y="1559145"/>
            <a:ext cx="6569796" cy="0"/>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6022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5_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90550" y="1814945"/>
            <a:ext cx="3189287" cy="8472054"/>
          </a:xfrm>
        </p:spPr>
        <p:txBody>
          <a:bodyPr>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a:solidFill>
                  <a:schemeClr val="accent6"/>
                </a:solidFill>
              </a:defRPr>
            </a:lvl1pPr>
          </a:lstStyle>
          <a:p>
            <a:pPr lvl="0"/>
            <a:r>
              <a:rPr lang="en-US" dirty="0"/>
              <a:t>Click to list people’s hopes in respect of the event</a:t>
            </a:r>
          </a:p>
        </p:txBody>
      </p:sp>
      <p:sp>
        <p:nvSpPr>
          <p:cNvPr id="4" name="Content Placeholder 2">
            <a:extLst>
              <a:ext uri="{FF2B5EF4-FFF2-40B4-BE49-F238E27FC236}">
                <a16:creationId xmlns:a16="http://schemas.microsoft.com/office/drawing/2014/main" id="{895CB954-399F-4D3F-9264-6FE7DBFC0EBA}"/>
              </a:ext>
            </a:extLst>
          </p:cNvPr>
          <p:cNvSpPr>
            <a:spLocks noGrp="1"/>
          </p:cNvSpPr>
          <p:nvPr>
            <p:ph idx="10" hasCustomPrompt="1"/>
          </p:nvPr>
        </p:nvSpPr>
        <p:spPr>
          <a:xfrm>
            <a:off x="3971059" y="1814945"/>
            <a:ext cx="3189287" cy="8472054"/>
          </a:xfrm>
        </p:spPr>
        <p:txBody>
          <a:bodyPr>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a:solidFill>
                  <a:srgbClr val="C00000"/>
                </a:solidFill>
              </a:defRPr>
            </a:lvl1pPr>
          </a:lstStyle>
          <a:p>
            <a:pPr lvl="0"/>
            <a:r>
              <a:rPr lang="en-US" dirty="0"/>
              <a:t>Click to list people’s concerns in respect of the event</a:t>
            </a:r>
          </a:p>
        </p:txBody>
      </p:sp>
      <p:sp>
        <p:nvSpPr>
          <p:cNvPr id="5" name="TextBox 4">
            <a:extLst>
              <a:ext uri="{FF2B5EF4-FFF2-40B4-BE49-F238E27FC236}">
                <a16:creationId xmlns:a16="http://schemas.microsoft.com/office/drawing/2014/main" id="{972035C5-DA94-451C-BE4D-CD9C6AE52E29}"/>
              </a:ext>
            </a:extLst>
          </p:cNvPr>
          <p:cNvSpPr txBox="1"/>
          <p:nvPr userDrawn="1"/>
        </p:nvSpPr>
        <p:spPr>
          <a:xfrm>
            <a:off x="535130" y="789705"/>
            <a:ext cx="3087110" cy="769441"/>
          </a:xfrm>
          <a:prstGeom prst="rect">
            <a:avLst/>
          </a:prstGeom>
          <a:noFill/>
        </p:spPr>
        <p:txBody>
          <a:bodyPr wrap="square" rtlCol="0">
            <a:spAutoFit/>
          </a:bodyPr>
          <a:lstStyle/>
          <a:p>
            <a:pPr algn="ctr"/>
            <a:r>
              <a:rPr lang="en-GB" sz="4400" b="1" dirty="0">
                <a:solidFill>
                  <a:schemeClr val="accent6">
                    <a:lumMod val="75000"/>
                  </a:schemeClr>
                </a:solidFill>
                <a:latin typeface="Ink Free" panose="03080402000500000000" pitchFamily="66" charset="0"/>
              </a:rPr>
              <a:t>Hopes</a:t>
            </a:r>
          </a:p>
        </p:txBody>
      </p:sp>
      <p:sp>
        <p:nvSpPr>
          <p:cNvPr id="6" name="TextBox 5">
            <a:extLst>
              <a:ext uri="{FF2B5EF4-FFF2-40B4-BE49-F238E27FC236}">
                <a16:creationId xmlns:a16="http://schemas.microsoft.com/office/drawing/2014/main" id="{A7E223C3-3394-4415-BFA5-FD1DF8761706}"/>
              </a:ext>
            </a:extLst>
          </p:cNvPr>
          <p:cNvSpPr txBox="1"/>
          <p:nvPr userDrawn="1"/>
        </p:nvSpPr>
        <p:spPr>
          <a:xfrm>
            <a:off x="3915638" y="789704"/>
            <a:ext cx="3380509" cy="769441"/>
          </a:xfrm>
          <a:prstGeom prst="rect">
            <a:avLst/>
          </a:prstGeom>
          <a:noFill/>
        </p:spPr>
        <p:txBody>
          <a:bodyPr wrap="square" rtlCol="0">
            <a:spAutoFit/>
          </a:bodyPr>
          <a:lstStyle/>
          <a:p>
            <a:pPr algn="ctr"/>
            <a:r>
              <a:rPr lang="en-GB" sz="4400" b="1" dirty="0">
                <a:solidFill>
                  <a:srgbClr val="7A0000"/>
                </a:solidFill>
                <a:latin typeface="Ink Free" panose="03080402000500000000" pitchFamily="66" charset="0"/>
              </a:rPr>
              <a:t>Concerns</a:t>
            </a:r>
          </a:p>
        </p:txBody>
      </p:sp>
      <p:cxnSp>
        <p:nvCxnSpPr>
          <p:cNvPr id="8" name="Straight Connector 7">
            <a:extLst>
              <a:ext uri="{FF2B5EF4-FFF2-40B4-BE49-F238E27FC236}">
                <a16:creationId xmlns:a16="http://schemas.microsoft.com/office/drawing/2014/main" id="{803CCA84-F7F6-451E-993E-578CCB3AA360}"/>
              </a:ext>
            </a:extLst>
          </p:cNvPr>
          <p:cNvCxnSpPr/>
          <p:nvPr userDrawn="1"/>
        </p:nvCxnSpPr>
        <p:spPr>
          <a:xfrm>
            <a:off x="3779837" y="931135"/>
            <a:ext cx="0" cy="9240984"/>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77A561A-7158-49E7-890F-B7380DFBC77A}"/>
              </a:ext>
            </a:extLst>
          </p:cNvPr>
          <p:cNvCxnSpPr>
            <a:cxnSpLocks/>
          </p:cNvCxnSpPr>
          <p:nvPr userDrawn="1"/>
        </p:nvCxnSpPr>
        <p:spPr>
          <a:xfrm>
            <a:off x="630740" y="1559145"/>
            <a:ext cx="6569796" cy="0"/>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44980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8DDDEBE-5E92-4A1A-BB34-AD7DA85FF56C}"/>
              </a:ext>
            </a:extLst>
          </p:cNvPr>
          <p:cNvSpPr txBox="1"/>
          <p:nvPr userDrawn="1"/>
        </p:nvSpPr>
        <p:spPr>
          <a:xfrm>
            <a:off x="1763486" y="2539377"/>
            <a:ext cx="4593771" cy="5355312"/>
          </a:xfrm>
          <a:prstGeom prst="rect">
            <a:avLst/>
          </a:prstGeom>
          <a:noFill/>
        </p:spPr>
        <p:txBody>
          <a:bodyPr wrap="square" rtlCol="0">
            <a:spAutoFit/>
          </a:bodyPr>
          <a:lstStyle/>
          <a:p>
            <a:r>
              <a:rPr lang="en-GB" dirty="0">
                <a:noFill/>
              </a:rPr>
              <a:t>Heavenly Father, at this time when we see increasing division in our societies. Where relationships are disrupted, dogma reigns, and truth and love have been subverted. I pray that you work silently in the hearts of each person who uses these resources, and bless their heart to love and serve those around them. May this resource form some small part in creating connections of care, trust, authenticity and insight. And may it bless those who engage with it to go out and do good things for those around them.  To help to heal the rifts and the injustices in our communities, and to move a step closer to truth and love. And may this humble prayer respect the love You have for those people, in their own beliefs, and their own journeys to authenticity, humility and truth.</a:t>
            </a:r>
          </a:p>
          <a:p>
            <a:r>
              <a:rPr lang="en-GB" dirty="0">
                <a:noFill/>
              </a:rPr>
              <a:t>In your Grace and Mercy, Amen. </a:t>
            </a:r>
          </a:p>
        </p:txBody>
      </p:sp>
      <p:pic>
        <p:nvPicPr>
          <p:cNvPr id="14" name="Picture 13">
            <a:extLst>
              <a:ext uri="{FF2B5EF4-FFF2-40B4-BE49-F238E27FC236}">
                <a16:creationId xmlns:a16="http://schemas.microsoft.com/office/drawing/2014/main" id="{CEB5CD1F-A45B-454E-8B98-30BD66781629}"/>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4824" y="-15552"/>
            <a:ext cx="7655859" cy="10835142"/>
          </a:xfrm>
          <a:prstGeom prst="rect">
            <a:avLst/>
          </a:prstGeom>
        </p:spPr>
      </p:pic>
      <p:sp>
        <p:nvSpPr>
          <p:cNvPr id="3" name="Text Placeholder 2"/>
          <p:cNvSpPr>
            <a:spLocks noGrp="1"/>
          </p:cNvSpPr>
          <p:nvPr>
            <p:ph type="body" idx="1"/>
          </p:nvPr>
        </p:nvSpPr>
        <p:spPr>
          <a:xfrm>
            <a:off x="600634" y="670306"/>
            <a:ext cx="6439313" cy="9654793"/>
          </a:xfrm>
          <a:prstGeom prst="rect">
            <a:avLst/>
          </a:prstGeom>
        </p:spPr>
        <p:txBody>
          <a:bodyPr vert="horz" lIns="91440" tIns="45720" rIns="91440" bIns="45720" rtlCol="0">
            <a:normAutofit/>
          </a:bodyPr>
          <a:lstStyle/>
          <a:p>
            <a:pPr lvl="0"/>
            <a:r>
              <a:rPr lang="en-US" dirty="0"/>
              <a:t>Click to edit Master text styles</a:t>
            </a:r>
          </a:p>
        </p:txBody>
      </p:sp>
    </p:spTree>
    <p:extLst>
      <p:ext uri="{BB962C8B-B14F-4D97-AF65-F5344CB8AC3E}">
        <p14:creationId xmlns:p14="http://schemas.microsoft.com/office/powerpoint/2010/main" val="761747504"/>
      </p:ext>
    </p:extLst>
  </p:cSld>
  <p:clrMap bg1="lt1" tx1="dk1" bg2="lt2" tx2="dk2" accent1="accent1" accent2="accent2" accent3="accent3" accent4="accent4" accent5="accent5" accent6="accent6" hlink="hlink" folHlink="folHlink"/>
  <p:sldLayoutIdLst>
    <p:sldLayoutId id="2147483675" r:id="rId1"/>
    <p:sldLayoutId id="2147483683" r:id="rId2"/>
    <p:sldLayoutId id="2147483687" r:id="rId3"/>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0" indent="0" algn="l" defTabSz="755934" rtl="0" eaLnBrk="1" latinLnBrk="0" hangingPunct="1">
        <a:lnSpc>
          <a:spcPct val="100000"/>
        </a:lnSpc>
        <a:spcBef>
          <a:spcPts val="0"/>
        </a:spcBef>
        <a:spcAft>
          <a:spcPts val="1800"/>
        </a:spcAft>
        <a:buFont typeface="Arial" panose="020B0604020202020204" pitchFamily="34" charset="0"/>
        <a:buNone/>
        <a:defRPr sz="9600" kern="1200">
          <a:solidFill>
            <a:schemeClr val="accent5">
              <a:lumMod val="75000"/>
            </a:schemeClr>
          </a:solidFill>
          <a:latin typeface="Ink Free" panose="03080402000500000000" pitchFamily="66" charset="0"/>
          <a:ea typeface="+mn-ea"/>
          <a:cs typeface="+mn-cs"/>
        </a:defRPr>
      </a:lvl1pPr>
      <a:lvl2pPr marL="377967" indent="0" algn="l" defTabSz="755934" rtl="0" eaLnBrk="1" latinLnBrk="0" hangingPunct="1">
        <a:lnSpc>
          <a:spcPct val="90000"/>
        </a:lnSpc>
        <a:spcBef>
          <a:spcPts val="413"/>
        </a:spcBef>
        <a:buFont typeface="Arial" panose="020B0604020202020204" pitchFamily="34" charset="0"/>
        <a:buNone/>
        <a:defRPr sz="4800" kern="1200">
          <a:solidFill>
            <a:schemeClr val="tx1"/>
          </a:solidFill>
          <a:latin typeface="Ink Free" panose="03080402000500000000" pitchFamily="66" charset="0"/>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4800" kern="1200">
          <a:solidFill>
            <a:schemeClr val="tx1"/>
          </a:solidFill>
          <a:latin typeface="Ink Free" panose="03080402000500000000" pitchFamily="66" charset="0"/>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4800" kern="1200">
          <a:solidFill>
            <a:schemeClr val="tx1"/>
          </a:solidFill>
          <a:latin typeface="Ink Free" panose="03080402000500000000" pitchFamily="66" charset="0"/>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4800" kern="1200">
          <a:solidFill>
            <a:schemeClr val="tx1"/>
          </a:solidFill>
          <a:latin typeface="Ink Free" panose="03080402000500000000" pitchFamily="66"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CE33627-288E-44BB-B90A-D439DC23E87F}"/>
              </a:ext>
            </a:extLst>
          </p:cNvPr>
          <p:cNvSpPr txBox="1"/>
          <p:nvPr userDrawn="1"/>
        </p:nvSpPr>
        <p:spPr>
          <a:xfrm>
            <a:off x="263526" y="429289"/>
            <a:ext cx="7127874" cy="10741402"/>
          </a:xfrm>
          <a:prstGeom prst="rect">
            <a:avLst/>
          </a:prstGeom>
          <a:noFill/>
        </p:spPr>
        <p:txBody>
          <a:bodyPr wrap="square" rtlCol="0">
            <a:spAutoFit/>
          </a:bodyPr>
          <a:lstStyle/>
          <a:p>
            <a:r>
              <a:rPr lang="en-GB" sz="3200" dirty="0">
                <a:solidFill>
                  <a:schemeClr val="accent1">
                    <a:lumMod val="75000"/>
                  </a:schemeClr>
                </a:solidFill>
              </a:rPr>
              <a:t>Thank you for using this template. </a:t>
            </a:r>
          </a:p>
          <a:p>
            <a:r>
              <a:rPr lang="en-GB" sz="3200" dirty="0">
                <a:solidFill>
                  <a:schemeClr val="accent1">
                    <a:lumMod val="75000"/>
                  </a:schemeClr>
                </a:solidFill>
              </a:rPr>
              <a:t>It is intended to be used as a virtual flipchart for online meetings. You can obtain guidance on this (</a:t>
            </a:r>
            <a:r>
              <a:rPr lang="en-GB" sz="3200" i="1" dirty="0">
                <a:solidFill>
                  <a:schemeClr val="accent1">
                    <a:lumMod val="75000"/>
                  </a:schemeClr>
                </a:solidFill>
              </a:rPr>
              <a:t>and access to other templates and resources</a:t>
            </a:r>
            <a:r>
              <a:rPr lang="en-GB" sz="3200" dirty="0">
                <a:solidFill>
                  <a:schemeClr val="accent1">
                    <a:lumMod val="75000"/>
                  </a:schemeClr>
                </a:solidFill>
              </a:rPr>
              <a:t>) at</a:t>
            </a:r>
          </a:p>
          <a:p>
            <a:endParaRPr lang="en-GB" sz="3200" dirty="0">
              <a:solidFill>
                <a:schemeClr val="accent1">
                  <a:lumMod val="75000"/>
                </a:schemeClr>
              </a:solidFill>
            </a:endParaRPr>
          </a:p>
          <a:p>
            <a:r>
              <a:rPr lang="en-GB" sz="2800" dirty="0">
                <a:solidFill>
                  <a:schemeClr val="accent1">
                    <a:lumMod val="75000"/>
                  </a:schemeClr>
                </a:solidFill>
              </a:rPr>
              <a:t>https://meeting.toolchest.org/virtual-flipchart  </a:t>
            </a:r>
            <a:endParaRPr lang="en-GB" sz="3200" dirty="0">
              <a:solidFill>
                <a:schemeClr val="accent1">
                  <a:lumMod val="75000"/>
                </a:schemeClr>
              </a:solidFill>
            </a:endParaRPr>
          </a:p>
          <a:p>
            <a:endParaRPr lang="en-GB" sz="3200" dirty="0">
              <a:solidFill>
                <a:schemeClr val="accent1">
                  <a:lumMod val="75000"/>
                </a:schemeClr>
              </a:solidFill>
            </a:endParaRPr>
          </a:p>
          <a:p>
            <a:r>
              <a:rPr lang="en-GB" sz="3200" dirty="0">
                <a:solidFill>
                  <a:schemeClr val="accent1">
                    <a:lumMod val="75000"/>
                  </a:schemeClr>
                </a:solidFill>
              </a:rPr>
              <a:t>We hope that this provides a useful resource in making your meetings more engaging and participative. </a:t>
            </a:r>
          </a:p>
          <a:p>
            <a:r>
              <a:rPr lang="en-GB" sz="3200" dirty="0">
                <a:solidFill>
                  <a:schemeClr val="accent1">
                    <a:lumMod val="75000"/>
                  </a:schemeClr>
                </a:solidFill>
              </a:rPr>
              <a:t>Feel free to pass this template on for others to use free of charge under Creative Commons Copyright rules, &amp; attribute Culturistics.com. </a:t>
            </a:r>
          </a:p>
          <a:p>
            <a:endParaRPr lang="en-GB" sz="3200" dirty="0">
              <a:solidFill>
                <a:schemeClr val="accent1">
                  <a:lumMod val="75000"/>
                </a:schemeClr>
              </a:solidFill>
            </a:endParaRPr>
          </a:p>
          <a:p>
            <a:r>
              <a:rPr lang="en-GB" sz="3200" dirty="0">
                <a:solidFill>
                  <a:schemeClr val="accent1">
                    <a:lumMod val="75000"/>
                  </a:schemeClr>
                </a:solidFill>
              </a:rPr>
              <a:t>You can help spread the word via </a:t>
            </a:r>
            <a:r>
              <a:rPr lang="en-GB" sz="3200" dirty="0" err="1">
                <a:solidFill>
                  <a:schemeClr val="accent1">
                    <a:lumMod val="75000"/>
                  </a:schemeClr>
                </a:solidFill>
              </a:rPr>
              <a:t>Linkedin</a:t>
            </a:r>
            <a:r>
              <a:rPr lang="en-GB" sz="3200" dirty="0">
                <a:solidFill>
                  <a:schemeClr val="accent1">
                    <a:lumMod val="75000"/>
                  </a:schemeClr>
                </a:solidFill>
              </a:rPr>
              <a:t> - please reference:</a:t>
            </a:r>
            <a:br>
              <a:rPr lang="en-GB" sz="3200" dirty="0">
                <a:solidFill>
                  <a:schemeClr val="accent1">
                    <a:lumMod val="75000"/>
                  </a:schemeClr>
                </a:solidFill>
              </a:rPr>
            </a:br>
            <a:endParaRPr lang="en-GB" sz="3200" dirty="0">
              <a:solidFill>
                <a:schemeClr val="accent1">
                  <a:lumMod val="75000"/>
                </a:schemeClr>
              </a:solidFill>
            </a:endParaRPr>
          </a:p>
          <a:p>
            <a:r>
              <a:rPr lang="en-GB" sz="3200" dirty="0">
                <a:solidFill>
                  <a:schemeClr val="accent1">
                    <a:lumMod val="75000"/>
                  </a:schemeClr>
                </a:solidFill>
              </a:rPr>
              <a:t> </a:t>
            </a:r>
            <a:r>
              <a:rPr lang="en-GB" sz="2800" dirty="0">
                <a:solidFill>
                  <a:schemeClr val="accent1">
                    <a:lumMod val="75000"/>
                  </a:schemeClr>
                </a:solidFill>
              </a:rPr>
              <a:t>https://www.linkedin.com/pulse/virtual-flipcharts-mike-clargo</a:t>
            </a:r>
            <a:endParaRPr lang="en-GB" sz="3600" dirty="0">
              <a:solidFill>
                <a:schemeClr val="accent1">
                  <a:lumMod val="75000"/>
                </a:schemeClr>
              </a:solidFill>
            </a:endParaRPr>
          </a:p>
          <a:p>
            <a:endParaRPr lang="en-GB" sz="3200" dirty="0">
              <a:solidFill>
                <a:schemeClr val="accent1">
                  <a:lumMod val="75000"/>
                </a:schemeClr>
              </a:solidFill>
            </a:endParaRPr>
          </a:p>
        </p:txBody>
      </p:sp>
    </p:spTree>
    <p:extLst>
      <p:ext uri="{BB962C8B-B14F-4D97-AF65-F5344CB8AC3E}">
        <p14:creationId xmlns:p14="http://schemas.microsoft.com/office/powerpoint/2010/main" val="2954647244"/>
      </p:ext>
    </p:extLst>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D261E92-29A8-4591-A05D-A12433FDF8C2}"/>
              </a:ext>
            </a:extLst>
          </p:cNvPr>
          <p:cNvSpPr>
            <a:spLocks noGrp="1"/>
          </p:cNvSpPr>
          <p:nvPr>
            <p:ph idx="1"/>
          </p:nvPr>
        </p:nvSpPr>
        <p:spPr/>
        <p:txBody>
          <a:bodyPr/>
          <a:lstStyle/>
          <a:p>
            <a:endParaRPr lang="en-GB"/>
          </a:p>
        </p:txBody>
      </p:sp>
      <p:sp>
        <p:nvSpPr>
          <p:cNvPr id="3" name="Content Placeholder 2">
            <a:extLst>
              <a:ext uri="{FF2B5EF4-FFF2-40B4-BE49-F238E27FC236}">
                <a16:creationId xmlns:a16="http://schemas.microsoft.com/office/drawing/2014/main" id="{C1718086-768D-41CA-84C0-4E4138A921DA}"/>
              </a:ext>
            </a:extLst>
          </p:cNvPr>
          <p:cNvSpPr>
            <a:spLocks noGrp="1"/>
          </p:cNvSpPr>
          <p:nvPr>
            <p:ph idx="10"/>
          </p:nvPr>
        </p:nvSpPr>
        <p:spPr/>
        <p:txBody>
          <a:bodyPr/>
          <a:lstStyle/>
          <a:p>
            <a:endParaRPr lang="en-GB"/>
          </a:p>
        </p:txBody>
      </p:sp>
    </p:spTree>
    <p:extLst>
      <p:ext uri="{BB962C8B-B14F-4D97-AF65-F5344CB8AC3E}">
        <p14:creationId xmlns:p14="http://schemas.microsoft.com/office/powerpoint/2010/main" val="1512238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CE2B92A-A7BE-44DE-8D37-94942D750F98}"/>
              </a:ext>
            </a:extLst>
          </p:cNvPr>
          <p:cNvSpPr>
            <a:spLocks noGrp="1"/>
          </p:cNvSpPr>
          <p:nvPr>
            <p:ph idx="1"/>
          </p:nvPr>
        </p:nvSpPr>
        <p:spPr/>
        <p:txBody>
          <a:bodyPr/>
          <a:lstStyle/>
          <a:p>
            <a:endParaRPr lang="en-GB"/>
          </a:p>
        </p:txBody>
      </p:sp>
      <p:sp>
        <p:nvSpPr>
          <p:cNvPr id="5" name="Content Placeholder 4">
            <a:extLst>
              <a:ext uri="{FF2B5EF4-FFF2-40B4-BE49-F238E27FC236}">
                <a16:creationId xmlns:a16="http://schemas.microsoft.com/office/drawing/2014/main" id="{9BCD26AC-259F-4EA5-93B2-B62EA0E811B1}"/>
              </a:ext>
            </a:extLst>
          </p:cNvPr>
          <p:cNvSpPr>
            <a:spLocks noGrp="1"/>
          </p:cNvSpPr>
          <p:nvPr>
            <p:ph idx="10"/>
          </p:nvPr>
        </p:nvSpPr>
        <p:spPr/>
        <p:txBody>
          <a:bodyPr/>
          <a:lstStyle/>
          <a:p>
            <a:endParaRPr lang="en-GB"/>
          </a:p>
        </p:txBody>
      </p:sp>
    </p:spTree>
    <p:extLst>
      <p:ext uri="{BB962C8B-B14F-4D97-AF65-F5344CB8AC3E}">
        <p14:creationId xmlns:p14="http://schemas.microsoft.com/office/powerpoint/2010/main" val="23106152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1713</TotalTime>
  <Words>0</Words>
  <Application>Microsoft Office PowerPoint</Application>
  <PresentationFormat>Custom</PresentationFormat>
  <Paragraphs>0</Paragraphs>
  <Slides>2</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vt:i4>
      </vt:variant>
    </vt:vector>
  </HeadingPairs>
  <TitlesOfParts>
    <vt:vector size="7" baseType="lpstr">
      <vt:lpstr>Arial</vt:lpstr>
      <vt:lpstr>Calibri</vt:lpstr>
      <vt:lpstr>Ink Free</vt:lpstr>
      <vt:lpstr>Office Theme</vt:lpstr>
      <vt:lpstr>Custom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Clargo</dc:creator>
  <cp:lastModifiedBy>Mike Clargo</cp:lastModifiedBy>
  <cp:revision>54</cp:revision>
  <dcterms:created xsi:type="dcterms:W3CDTF">2021-03-08T20:33:27Z</dcterms:created>
  <dcterms:modified xsi:type="dcterms:W3CDTF">2021-04-10T13:01:07Z</dcterms:modified>
</cp:coreProperties>
</file>