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6" r:id="rId3"/>
    <p:sldId id="257" r:id="rId4"/>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5" autoAdjust="0"/>
    <p:restoredTop sz="94647" autoAdjust="0"/>
  </p:normalViewPr>
  <p:slideViewPr>
    <p:cSldViewPr snapToGrid="0">
      <p:cViewPr varScale="1">
        <p:scale>
          <a:sx n="64" d="100"/>
          <a:sy n="64" d="100"/>
        </p:scale>
        <p:origin x="94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items that people propose (for them) worked well and added value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items that people propose (for them) under-performed and undermined its value</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584775"/>
          </a:xfrm>
          <a:prstGeom prst="rect">
            <a:avLst/>
          </a:prstGeom>
          <a:noFill/>
        </p:spPr>
        <p:txBody>
          <a:bodyPr wrap="square" rtlCol="0">
            <a:spAutoFit/>
          </a:bodyPr>
          <a:lstStyle/>
          <a:p>
            <a:r>
              <a:rPr lang="en-GB" sz="3200" b="1" dirty="0">
                <a:solidFill>
                  <a:srgbClr val="002060"/>
                </a:solidFill>
                <a:latin typeface="Ink Free" panose="03080402000500000000" pitchFamily="66" charset="0"/>
              </a:rPr>
              <a:t>What Went Well?</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584775"/>
          </a:xfrm>
          <a:prstGeom prst="rect">
            <a:avLst/>
          </a:prstGeom>
          <a:noFill/>
        </p:spPr>
        <p:txBody>
          <a:bodyPr wrap="square" rtlCol="0">
            <a:spAutoFit/>
          </a:bodyPr>
          <a:lstStyle/>
          <a:p>
            <a:r>
              <a:rPr lang="en-GB" sz="3200" b="1" dirty="0">
                <a:solidFill>
                  <a:srgbClr val="002060"/>
                </a:solidFill>
                <a:latin typeface="Ink Free" panose="03080402000500000000" pitchFamily="66" charset="0"/>
              </a:rPr>
              <a:t>Areas to Improve</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620982"/>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42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marL="0" marR="0" lvl="0" indent="0" algn="l" defTabSz="755934" rtl="0" eaLnBrk="1" fontAlgn="auto" latinLnBrk="0" hangingPunct="1">
              <a:lnSpc>
                <a:spcPct val="90000"/>
              </a:lnSpc>
              <a:spcBef>
                <a:spcPts val="0"/>
              </a:spcBef>
              <a:spcAft>
                <a:spcPts val="1200"/>
              </a:spcAft>
              <a:buClr>
                <a:schemeClr val="accent1">
                  <a:lumMod val="50000"/>
                </a:schemeClr>
              </a:buClr>
              <a:buSzTx/>
              <a:buFont typeface="Ink Free" panose="03080402000500000000" pitchFamily="66" charset="0"/>
              <a:buNone/>
              <a:tabLst/>
              <a:defRPr/>
            </a:pPr>
            <a:r>
              <a:rPr lang="en-US" dirty="0"/>
              <a:t>Click to add items that people propose (for them) worked well and added value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5"/>
            <a:ext cx="3189287"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items that people propose (for them) under-performed and undermined its value</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584775"/>
          </a:xfrm>
          <a:prstGeom prst="rect">
            <a:avLst/>
          </a:prstGeom>
          <a:noFill/>
        </p:spPr>
        <p:txBody>
          <a:bodyPr wrap="square" rtlCol="0">
            <a:spAutoFit/>
          </a:bodyPr>
          <a:lstStyle/>
          <a:p>
            <a:r>
              <a:rPr lang="en-GB" sz="3200" b="1" dirty="0">
                <a:solidFill>
                  <a:schemeClr val="accent6">
                    <a:lumMod val="50000"/>
                  </a:schemeClr>
                </a:solidFill>
                <a:latin typeface="Ink Free" panose="03080402000500000000" pitchFamily="66" charset="0"/>
              </a:rPr>
              <a:t>What Went Well?</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584775"/>
          </a:xfrm>
          <a:prstGeom prst="rect">
            <a:avLst/>
          </a:prstGeom>
          <a:noFill/>
        </p:spPr>
        <p:txBody>
          <a:bodyPr wrap="square" rtlCol="0">
            <a:spAutoFit/>
          </a:bodyPr>
          <a:lstStyle/>
          <a:p>
            <a:r>
              <a:rPr lang="en-GB" sz="3200" b="1" dirty="0">
                <a:solidFill>
                  <a:srgbClr val="7A0000"/>
                </a:solidFill>
                <a:latin typeface="Ink Free" panose="03080402000500000000" pitchFamily="66" charset="0"/>
              </a:rPr>
              <a:t>Areas to Improve</a:t>
            </a:r>
          </a:p>
        </p:txBody>
      </p:sp>
      <p:cxnSp>
        <p:nvCxnSpPr>
          <p:cNvPr id="8" name="Straight Connector 7">
            <a:extLst>
              <a:ext uri="{FF2B5EF4-FFF2-40B4-BE49-F238E27FC236}">
                <a16:creationId xmlns:a16="http://schemas.microsoft.com/office/drawing/2014/main" id="{803CCA84-F7F6-451E-993E-578CCB3AA360}"/>
              </a:ext>
            </a:extLst>
          </p:cNvPr>
          <p:cNvCxnSpPr/>
          <p:nvPr userDrawn="1"/>
        </p:nvCxnSpPr>
        <p:spPr>
          <a:xfrm>
            <a:off x="3779837" y="931135"/>
            <a:ext cx="0" cy="9240984"/>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620982"/>
            <a:ext cx="6569796"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4085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79" r:id="rId2"/>
    <p:sldLayoutId id="2147483686"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7121B8-AC8F-4BFB-823B-13F4E6522539}"/>
              </a:ext>
            </a:extLst>
          </p:cNvPr>
          <p:cNvSpPr>
            <a:spLocks noGrp="1"/>
          </p:cNvSpPr>
          <p:nvPr>
            <p:ph idx="1"/>
          </p:nvPr>
        </p:nvSpPr>
        <p:spPr/>
        <p:txBody>
          <a:bodyPr/>
          <a:lstStyle/>
          <a:p>
            <a:endParaRPr lang="en-GB"/>
          </a:p>
        </p:txBody>
      </p:sp>
      <p:sp>
        <p:nvSpPr>
          <p:cNvPr id="3" name="Content Placeholder 2">
            <a:extLst>
              <a:ext uri="{FF2B5EF4-FFF2-40B4-BE49-F238E27FC236}">
                <a16:creationId xmlns:a16="http://schemas.microsoft.com/office/drawing/2014/main" id="{3FC73AE7-74D5-4E96-8FC0-2554984F210E}"/>
              </a:ext>
            </a:extLst>
          </p:cNvPr>
          <p:cNvSpPr>
            <a:spLocks noGrp="1"/>
          </p:cNvSpPr>
          <p:nvPr>
            <p:ph idx="10"/>
          </p:nvPr>
        </p:nvSpPr>
        <p:spPr/>
        <p:txBody>
          <a:bodyPr/>
          <a:lstStyle/>
          <a:p>
            <a:endParaRPr lang="en-GB"/>
          </a:p>
        </p:txBody>
      </p:sp>
    </p:spTree>
    <p:extLst>
      <p:ext uri="{BB962C8B-B14F-4D97-AF65-F5344CB8AC3E}">
        <p14:creationId xmlns:p14="http://schemas.microsoft.com/office/powerpoint/2010/main" val="6556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919F60-E05D-414D-B6AE-13DC3A6111D9}"/>
              </a:ext>
            </a:extLst>
          </p:cNvPr>
          <p:cNvSpPr>
            <a:spLocks noGrp="1"/>
          </p:cNvSpPr>
          <p:nvPr>
            <p:ph idx="1"/>
          </p:nvPr>
        </p:nvSpPr>
        <p:spPr/>
        <p:txBody>
          <a:bodyPr/>
          <a:lstStyle/>
          <a:p>
            <a:endParaRPr lang="en-GB"/>
          </a:p>
        </p:txBody>
      </p:sp>
      <p:sp>
        <p:nvSpPr>
          <p:cNvPr id="5" name="Content Placeholder 4">
            <a:extLst>
              <a:ext uri="{FF2B5EF4-FFF2-40B4-BE49-F238E27FC236}">
                <a16:creationId xmlns:a16="http://schemas.microsoft.com/office/drawing/2014/main" id="{55A5D563-5711-4FD9-BE06-0F11C62FCF29}"/>
              </a:ext>
            </a:extLst>
          </p:cNvPr>
          <p:cNvSpPr>
            <a:spLocks noGrp="1"/>
          </p:cNvSpPr>
          <p:nvPr>
            <p:ph idx="10"/>
          </p:nvPr>
        </p:nvSpPr>
        <p:spPr/>
        <p:txBody>
          <a:bodyPr/>
          <a:lstStyle/>
          <a:p>
            <a:endParaRPr lang="en-GB"/>
          </a:p>
        </p:txBody>
      </p:sp>
    </p:spTree>
    <p:extLst>
      <p:ext uri="{BB962C8B-B14F-4D97-AF65-F5344CB8AC3E}">
        <p14:creationId xmlns:p14="http://schemas.microsoft.com/office/powerpoint/2010/main" val="2501980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1704</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Ink Free</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54</cp:revision>
  <dcterms:created xsi:type="dcterms:W3CDTF">2021-03-08T20:33:27Z</dcterms:created>
  <dcterms:modified xsi:type="dcterms:W3CDTF">2021-04-10T13:02:58Z</dcterms:modified>
</cp:coreProperties>
</file>