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6" r:id="rId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7A0000"/>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5" autoAdjust="0"/>
    <p:restoredTop sz="94647" autoAdjust="0"/>
  </p:normalViewPr>
  <p:slideViewPr>
    <p:cSldViewPr snapToGrid="0">
      <p:cViewPr varScale="1">
        <p:scale>
          <a:sx n="64" d="100"/>
          <a:sy n="64" d="100"/>
        </p:scale>
        <p:origin x="94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0550" y="1814945"/>
            <a:ext cx="6609986" cy="8472054"/>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items to the Parking Lot as they arise - to pick up and action at the end of the event</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789705"/>
            <a:ext cx="3087110"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Parking Lot</a:t>
            </a:r>
          </a:p>
        </p:txBody>
      </p: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559145"/>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0319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0FC106-8847-4A4D-9C48-3C270AD72C7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175778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1705</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Ink Free</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54</cp:revision>
  <dcterms:created xsi:type="dcterms:W3CDTF">2021-03-08T20:33:27Z</dcterms:created>
  <dcterms:modified xsi:type="dcterms:W3CDTF">2021-04-10T13:04:19Z</dcterms:modified>
</cp:coreProperties>
</file>