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57" r:id="rId3"/>
    <p:sldId id="256" r:id="rId4"/>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57"/>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7A0000"/>
    <a:srgbClr val="FFFFFF"/>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5" autoAdjust="0"/>
    <p:restoredTop sz="94647" autoAdjust="0"/>
  </p:normalViewPr>
  <p:slideViewPr>
    <p:cSldViewPr snapToGrid="0">
      <p:cViewPr varScale="1">
        <p:scale>
          <a:sx n="64" d="100"/>
          <a:sy n="64" d="100"/>
        </p:scale>
        <p:origin x="942"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9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45FF9F8-8B1B-43AF-A712-C73841765273}"/>
              </a:ext>
            </a:extLst>
          </p:cNvPr>
          <p:cNvGrpSpPr/>
          <p:nvPr userDrawn="1"/>
        </p:nvGrpSpPr>
        <p:grpSpPr>
          <a:xfrm>
            <a:off x="590550" y="1759521"/>
            <a:ext cx="6585602" cy="8229325"/>
            <a:chOff x="574743" y="1711462"/>
            <a:chExt cx="6585602" cy="8229325"/>
          </a:xfrm>
        </p:grpSpPr>
        <p:sp>
          <p:nvSpPr>
            <p:cNvPr id="14" name="Rectangle 13">
              <a:extLst>
                <a:ext uri="{FF2B5EF4-FFF2-40B4-BE49-F238E27FC236}">
                  <a16:creationId xmlns:a16="http://schemas.microsoft.com/office/drawing/2014/main" id="{16F5B299-7614-45C7-AFE6-5BF879A5EBB5}"/>
                </a:ext>
              </a:extLst>
            </p:cNvPr>
            <p:cNvSpPr/>
            <p:nvPr userDrawn="1"/>
          </p:nvSpPr>
          <p:spPr>
            <a:xfrm>
              <a:off x="574743" y="1714664"/>
              <a:ext cx="3087110" cy="536939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a:t>
              </a:r>
            </a:p>
          </p:txBody>
        </p:sp>
        <p:sp>
          <p:nvSpPr>
            <p:cNvPr id="15" name="Rectangle 14">
              <a:extLst>
                <a:ext uri="{FF2B5EF4-FFF2-40B4-BE49-F238E27FC236}">
                  <a16:creationId xmlns:a16="http://schemas.microsoft.com/office/drawing/2014/main" id="{067E60B0-07AC-481F-9BCF-352186BE73BA}"/>
                </a:ext>
              </a:extLst>
            </p:cNvPr>
            <p:cNvSpPr/>
            <p:nvPr userDrawn="1"/>
          </p:nvSpPr>
          <p:spPr>
            <a:xfrm>
              <a:off x="3970054" y="1711462"/>
              <a:ext cx="3087110" cy="5369397"/>
            </a:xfrm>
            <a:prstGeom prst="rect">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0" dirty="0">
                  <a:latin typeface="Impact" panose="020B0806030902050204" pitchFamily="34" charset="0"/>
                </a:rPr>
                <a:t>-</a:t>
              </a:r>
            </a:p>
          </p:txBody>
        </p:sp>
        <p:sp>
          <p:nvSpPr>
            <p:cNvPr id="16" name="Rectangle 15">
              <a:extLst>
                <a:ext uri="{FF2B5EF4-FFF2-40B4-BE49-F238E27FC236}">
                  <a16:creationId xmlns:a16="http://schemas.microsoft.com/office/drawing/2014/main" id="{EBC0FD08-BAEA-4A62-B031-A327153C8B51}"/>
                </a:ext>
              </a:extLst>
            </p:cNvPr>
            <p:cNvSpPr/>
            <p:nvPr userDrawn="1"/>
          </p:nvSpPr>
          <p:spPr>
            <a:xfrm>
              <a:off x="590549" y="7807103"/>
              <a:ext cx="6569796" cy="213368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700" dirty="0">
                  <a:latin typeface="Arial Black" panose="020B0A04020102020204" pitchFamily="34" charset="0"/>
                </a:rPr>
                <a:t>???</a:t>
              </a:r>
            </a:p>
          </p:txBody>
        </p:sp>
      </p:grpSp>
      <p:sp>
        <p:nvSpPr>
          <p:cNvPr id="3" name="Content Placeholder 2"/>
          <p:cNvSpPr>
            <a:spLocks noGrp="1"/>
          </p:cNvSpPr>
          <p:nvPr>
            <p:ph idx="1" hasCustomPrompt="1"/>
          </p:nvPr>
        </p:nvSpPr>
        <p:spPr>
          <a:xfrm>
            <a:off x="590550" y="1814944"/>
            <a:ext cx="3189287" cy="539388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lvl="0"/>
            <a:r>
              <a:rPr lang="en-US" dirty="0"/>
              <a:t>Click to list potential positive or optimistic outcomes</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1814944"/>
            <a:ext cx="3189287" cy="5812135"/>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FF0000"/>
                </a:solidFill>
              </a:defRPr>
            </a:lvl1pPr>
          </a:lstStyle>
          <a:p>
            <a:pPr lvl="0"/>
            <a:r>
              <a:rPr lang="en-US" dirty="0"/>
              <a:t>Click to list potential negative or pessimistic outcomes</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914399"/>
            <a:ext cx="3087110" cy="769441"/>
          </a:xfrm>
          <a:prstGeom prst="rect">
            <a:avLst/>
          </a:prstGeom>
          <a:noFill/>
        </p:spPr>
        <p:txBody>
          <a:bodyPr wrap="square" rtlCol="0">
            <a:spAutoFit/>
          </a:bodyPr>
          <a:lstStyle/>
          <a:p>
            <a:pPr algn="ctr"/>
            <a:r>
              <a:rPr lang="en-GB" sz="4400" b="1" dirty="0">
                <a:solidFill>
                  <a:schemeClr val="accent6">
                    <a:lumMod val="75000"/>
                  </a:schemeClr>
                </a:solidFill>
                <a:latin typeface="Ink Free" panose="03080402000500000000" pitchFamily="66" charset="0"/>
              </a:rPr>
              <a:t>Plus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914398"/>
            <a:ext cx="3380509" cy="769441"/>
          </a:xfrm>
          <a:prstGeom prst="rect">
            <a:avLst/>
          </a:prstGeom>
          <a:noFill/>
        </p:spPr>
        <p:txBody>
          <a:bodyPr wrap="square" rtlCol="0">
            <a:spAutoFit/>
          </a:bodyPr>
          <a:lstStyle/>
          <a:p>
            <a:pPr algn="ctr"/>
            <a:r>
              <a:rPr lang="en-GB" sz="4400" b="1" dirty="0">
                <a:solidFill>
                  <a:srgbClr val="C00000"/>
                </a:solidFill>
                <a:latin typeface="Ink Free" panose="03080402000500000000" pitchFamily="66" charset="0"/>
              </a:rPr>
              <a:t>Minus</a:t>
            </a:r>
          </a:p>
        </p:txBody>
      </p:sp>
      <p:cxnSp>
        <p:nvCxnSpPr>
          <p:cNvPr id="8" name="Straight Connector 7">
            <a:extLst>
              <a:ext uri="{FF2B5EF4-FFF2-40B4-BE49-F238E27FC236}">
                <a16:creationId xmlns:a16="http://schemas.microsoft.com/office/drawing/2014/main" id="{803CCA84-F7F6-451E-993E-578CCB3AA360}"/>
              </a:ext>
            </a:extLst>
          </p:cNvPr>
          <p:cNvCxnSpPr>
            <a:cxnSpLocks/>
          </p:cNvCxnSpPr>
          <p:nvPr userDrawn="1"/>
        </p:nvCxnSpPr>
        <p:spPr>
          <a:xfrm>
            <a:off x="3779837" y="931135"/>
            <a:ext cx="0" cy="6848343"/>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1620982"/>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D27C9DA-B16D-49A4-BDF5-2221E8A687A3}"/>
              </a:ext>
            </a:extLst>
          </p:cNvPr>
          <p:cNvCxnSpPr>
            <a:cxnSpLocks/>
          </p:cNvCxnSpPr>
          <p:nvPr userDrawn="1"/>
        </p:nvCxnSpPr>
        <p:spPr>
          <a:xfrm>
            <a:off x="590550" y="7779478"/>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CE6CAE94-B001-4D48-8307-4E9C1E1A4C63}"/>
              </a:ext>
            </a:extLst>
          </p:cNvPr>
          <p:cNvSpPr>
            <a:spLocks noGrp="1"/>
          </p:cNvSpPr>
          <p:nvPr>
            <p:ph idx="11" hasCustomPrompt="1"/>
          </p:nvPr>
        </p:nvSpPr>
        <p:spPr>
          <a:xfrm>
            <a:off x="726351" y="7931872"/>
            <a:ext cx="6433995" cy="2105891"/>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outcomes or questions that pique your curiosity</a:t>
            </a:r>
          </a:p>
        </p:txBody>
      </p:sp>
      <p:sp>
        <p:nvSpPr>
          <p:cNvPr id="12" name="TextBox 11">
            <a:extLst>
              <a:ext uri="{FF2B5EF4-FFF2-40B4-BE49-F238E27FC236}">
                <a16:creationId xmlns:a16="http://schemas.microsoft.com/office/drawing/2014/main" id="{C3DAC3AF-18B9-46DE-9F1E-462AFCB655F9}"/>
              </a:ext>
            </a:extLst>
          </p:cNvPr>
          <p:cNvSpPr txBox="1"/>
          <p:nvPr userDrawn="1"/>
        </p:nvSpPr>
        <p:spPr>
          <a:xfrm>
            <a:off x="726351" y="7208831"/>
            <a:ext cx="2654158" cy="646331"/>
          </a:xfrm>
          <a:prstGeom prst="rect">
            <a:avLst/>
          </a:prstGeom>
          <a:noFill/>
        </p:spPr>
        <p:txBody>
          <a:bodyPr wrap="square" rtlCol="0">
            <a:spAutoFit/>
          </a:bodyPr>
          <a:lstStyle/>
          <a:p>
            <a:pPr algn="ctr"/>
            <a:r>
              <a:rPr lang="en-GB" sz="3600" b="1" dirty="0">
                <a:solidFill>
                  <a:srgbClr val="002060"/>
                </a:solidFill>
                <a:latin typeface="Ink Free" panose="03080402000500000000" pitchFamily="66" charset="0"/>
              </a:rPr>
              <a:t>Interesting</a:t>
            </a:r>
          </a:p>
        </p:txBody>
      </p:sp>
    </p:spTree>
    <p:extLst>
      <p:ext uri="{BB962C8B-B14F-4D97-AF65-F5344CB8AC3E}">
        <p14:creationId xmlns:p14="http://schemas.microsoft.com/office/powerpoint/2010/main" val="221465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90550" y="1814944"/>
            <a:ext cx="3189287" cy="539388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list potential positive or optimistic outcomes</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1814944"/>
            <a:ext cx="3189287" cy="5812135"/>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list potential negative or pessimistic outcomes</a:t>
            </a:r>
          </a:p>
        </p:txBody>
      </p:sp>
      <p:sp>
        <p:nvSpPr>
          <p:cNvPr id="5" name="TextBox 4">
            <a:extLst>
              <a:ext uri="{FF2B5EF4-FFF2-40B4-BE49-F238E27FC236}">
                <a16:creationId xmlns:a16="http://schemas.microsoft.com/office/drawing/2014/main" id="{972035C5-DA94-451C-BE4D-CD9C6AE52E29}"/>
              </a:ext>
            </a:extLst>
          </p:cNvPr>
          <p:cNvSpPr txBox="1"/>
          <p:nvPr userDrawn="1"/>
        </p:nvSpPr>
        <p:spPr>
          <a:xfrm>
            <a:off x="535130" y="914399"/>
            <a:ext cx="3087110"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Plus</a:t>
            </a:r>
          </a:p>
        </p:txBody>
      </p:sp>
      <p:sp>
        <p:nvSpPr>
          <p:cNvPr id="6" name="TextBox 5">
            <a:extLst>
              <a:ext uri="{FF2B5EF4-FFF2-40B4-BE49-F238E27FC236}">
                <a16:creationId xmlns:a16="http://schemas.microsoft.com/office/drawing/2014/main" id="{A7E223C3-3394-4415-BFA5-FD1DF8761706}"/>
              </a:ext>
            </a:extLst>
          </p:cNvPr>
          <p:cNvSpPr txBox="1"/>
          <p:nvPr userDrawn="1"/>
        </p:nvSpPr>
        <p:spPr>
          <a:xfrm>
            <a:off x="3915638" y="914398"/>
            <a:ext cx="3380509" cy="769441"/>
          </a:xfrm>
          <a:prstGeom prst="rect">
            <a:avLst/>
          </a:prstGeom>
          <a:noFill/>
        </p:spPr>
        <p:txBody>
          <a:bodyPr wrap="square" rtlCol="0">
            <a:spAutoFit/>
          </a:bodyPr>
          <a:lstStyle/>
          <a:p>
            <a:pPr algn="ctr"/>
            <a:r>
              <a:rPr lang="en-GB" sz="4400" b="1" dirty="0">
                <a:solidFill>
                  <a:srgbClr val="002060"/>
                </a:solidFill>
                <a:latin typeface="Ink Free" panose="03080402000500000000" pitchFamily="66" charset="0"/>
              </a:rPr>
              <a:t>Minus</a:t>
            </a:r>
          </a:p>
        </p:txBody>
      </p:sp>
      <p:cxnSp>
        <p:nvCxnSpPr>
          <p:cNvPr id="8" name="Straight Connector 7">
            <a:extLst>
              <a:ext uri="{FF2B5EF4-FFF2-40B4-BE49-F238E27FC236}">
                <a16:creationId xmlns:a16="http://schemas.microsoft.com/office/drawing/2014/main" id="{803CCA84-F7F6-451E-993E-578CCB3AA360}"/>
              </a:ext>
            </a:extLst>
          </p:cNvPr>
          <p:cNvCxnSpPr>
            <a:cxnSpLocks/>
          </p:cNvCxnSpPr>
          <p:nvPr userDrawn="1"/>
        </p:nvCxnSpPr>
        <p:spPr>
          <a:xfrm>
            <a:off x="3779837" y="931135"/>
            <a:ext cx="0" cy="6848343"/>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590550" y="1620982"/>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D27C9DA-B16D-49A4-BDF5-2221E8A687A3}"/>
              </a:ext>
            </a:extLst>
          </p:cNvPr>
          <p:cNvCxnSpPr>
            <a:cxnSpLocks/>
          </p:cNvCxnSpPr>
          <p:nvPr userDrawn="1"/>
        </p:nvCxnSpPr>
        <p:spPr>
          <a:xfrm>
            <a:off x="590550" y="7779478"/>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CE6CAE94-B001-4D48-8307-4E9C1E1A4C63}"/>
              </a:ext>
            </a:extLst>
          </p:cNvPr>
          <p:cNvSpPr>
            <a:spLocks noGrp="1"/>
          </p:cNvSpPr>
          <p:nvPr>
            <p:ph idx="11" hasCustomPrompt="1"/>
          </p:nvPr>
        </p:nvSpPr>
        <p:spPr>
          <a:xfrm>
            <a:off x="726351" y="7931872"/>
            <a:ext cx="6433995" cy="2105891"/>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5">
                    <a:lumMod val="75000"/>
                  </a:schemeClr>
                </a:solidFill>
              </a:defRPr>
            </a:lvl1pPr>
          </a:lstStyle>
          <a:p>
            <a:pPr lvl="0"/>
            <a:r>
              <a:rPr lang="en-US" dirty="0"/>
              <a:t>Click to add outcomes or questions that pique your curiosity</a:t>
            </a:r>
          </a:p>
        </p:txBody>
      </p:sp>
      <p:sp>
        <p:nvSpPr>
          <p:cNvPr id="12" name="TextBox 11">
            <a:extLst>
              <a:ext uri="{FF2B5EF4-FFF2-40B4-BE49-F238E27FC236}">
                <a16:creationId xmlns:a16="http://schemas.microsoft.com/office/drawing/2014/main" id="{C3DAC3AF-18B9-46DE-9F1E-462AFCB655F9}"/>
              </a:ext>
            </a:extLst>
          </p:cNvPr>
          <p:cNvSpPr txBox="1"/>
          <p:nvPr userDrawn="1"/>
        </p:nvSpPr>
        <p:spPr>
          <a:xfrm>
            <a:off x="726351" y="7208831"/>
            <a:ext cx="2654158" cy="646331"/>
          </a:xfrm>
          <a:prstGeom prst="rect">
            <a:avLst/>
          </a:prstGeom>
          <a:noFill/>
        </p:spPr>
        <p:txBody>
          <a:bodyPr wrap="square" rtlCol="0">
            <a:spAutoFit/>
          </a:bodyPr>
          <a:lstStyle/>
          <a:p>
            <a:pPr algn="ctr"/>
            <a:r>
              <a:rPr lang="en-GB" sz="3600" b="1" dirty="0">
                <a:solidFill>
                  <a:srgbClr val="002060"/>
                </a:solidFill>
                <a:latin typeface="Ink Free" panose="03080402000500000000" pitchFamily="66" charset="0"/>
              </a:rPr>
              <a:t>Interesting</a:t>
            </a:r>
          </a:p>
        </p:txBody>
      </p:sp>
    </p:spTree>
    <p:extLst>
      <p:ext uri="{BB962C8B-B14F-4D97-AF65-F5344CB8AC3E}">
        <p14:creationId xmlns:p14="http://schemas.microsoft.com/office/powerpoint/2010/main" val="6862624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75" r:id="rId1"/>
    <p:sldLayoutId id="2147483689" r:id="rId2"/>
    <p:sldLayoutId id="2147483681"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4779298-E3BF-440B-941B-DFB180AAB6E1}"/>
              </a:ext>
            </a:extLst>
          </p:cNvPr>
          <p:cNvSpPr>
            <a:spLocks noGrp="1"/>
          </p:cNvSpPr>
          <p:nvPr>
            <p:ph idx="1"/>
          </p:nvPr>
        </p:nvSpPr>
        <p:spPr/>
        <p:txBody>
          <a:bodyPr/>
          <a:lstStyle/>
          <a:p>
            <a:endParaRPr lang="en-GB"/>
          </a:p>
        </p:txBody>
      </p:sp>
      <p:sp>
        <p:nvSpPr>
          <p:cNvPr id="6" name="Content Placeholder 5">
            <a:extLst>
              <a:ext uri="{FF2B5EF4-FFF2-40B4-BE49-F238E27FC236}">
                <a16:creationId xmlns:a16="http://schemas.microsoft.com/office/drawing/2014/main" id="{941E7E3B-DDB3-4214-8847-F846E6B9B497}"/>
              </a:ext>
            </a:extLst>
          </p:cNvPr>
          <p:cNvSpPr>
            <a:spLocks noGrp="1"/>
          </p:cNvSpPr>
          <p:nvPr>
            <p:ph idx="10"/>
          </p:nvPr>
        </p:nvSpPr>
        <p:spPr/>
        <p:txBody>
          <a:bodyPr/>
          <a:lstStyle/>
          <a:p>
            <a:endParaRPr lang="en-GB"/>
          </a:p>
        </p:txBody>
      </p:sp>
      <p:sp>
        <p:nvSpPr>
          <p:cNvPr id="7" name="Content Placeholder 6">
            <a:extLst>
              <a:ext uri="{FF2B5EF4-FFF2-40B4-BE49-F238E27FC236}">
                <a16:creationId xmlns:a16="http://schemas.microsoft.com/office/drawing/2014/main" id="{AA4551CE-7F1A-4B6C-953C-C2CEE5FA725A}"/>
              </a:ext>
            </a:extLst>
          </p:cNvPr>
          <p:cNvSpPr>
            <a:spLocks noGrp="1"/>
          </p:cNvSpPr>
          <p:nvPr>
            <p:ph idx="11"/>
          </p:nvPr>
        </p:nvSpPr>
        <p:spPr/>
        <p:txBody>
          <a:bodyPr/>
          <a:lstStyle/>
          <a:p>
            <a:endParaRPr lang="en-GB"/>
          </a:p>
        </p:txBody>
      </p:sp>
    </p:spTree>
    <p:extLst>
      <p:ext uri="{BB962C8B-B14F-4D97-AF65-F5344CB8AC3E}">
        <p14:creationId xmlns:p14="http://schemas.microsoft.com/office/powerpoint/2010/main" val="96879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04C03D-365F-498B-B1FE-75977A5AFE4B}"/>
              </a:ext>
            </a:extLst>
          </p:cNvPr>
          <p:cNvSpPr>
            <a:spLocks noGrp="1"/>
          </p:cNvSpPr>
          <p:nvPr>
            <p:ph idx="1"/>
          </p:nvPr>
        </p:nvSpPr>
        <p:spPr/>
        <p:txBody>
          <a:bodyPr/>
          <a:lstStyle/>
          <a:p>
            <a:endParaRPr lang="en-GB"/>
          </a:p>
        </p:txBody>
      </p:sp>
      <p:sp>
        <p:nvSpPr>
          <p:cNvPr id="3" name="Content Placeholder 2">
            <a:extLst>
              <a:ext uri="{FF2B5EF4-FFF2-40B4-BE49-F238E27FC236}">
                <a16:creationId xmlns:a16="http://schemas.microsoft.com/office/drawing/2014/main" id="{43C94DAA-EFFE-4D47-A477-8A7827B26620}"/>
              </a:ext>
            </a:extLst>
          </p:cNvPr>
          <p:cNvSpPr>
            <a:spLocks noGrp="1"/>
          </p:cNvSpPr>
          <p:nvPr>
            <p:ph idx="10"/>
          </p:nvPr>
        </p:nvSpPr>
        <p:spPr/>
        <p:txBody>
          <a:bodyPr/>
          <a:lstStyle/>
          <a:p>
            <a:endParaRPr lang="en-GB"/>
          </a:p>
        </p:txBody>
      </p:sp>
      <p:sp>
        <p:nvSpPr>
          <p:cNvPr id="4" name="Content Placeholder 3">
            <a:extLst>
              <a:ext uri="{FF2B5EF4-FFF2-40B4-BE49-F238E27FC236}">
                <a16:creationId xmlns:a16="http://schemas.microsoft.com/office/drawing/2014/main" id="{7D61FFE0-663C-4FA1-9DC7-5F89690A6E83}"/>
              </a:ext>
            </a:extLst>
          </p:cNvPr>
          <p:cNvSpPr>
            <a:spLocks noGrp="1"/>
          </p:cNvSpPr>
          <p:nvPr>
            <p:ph idx="11"/>
          </p:nvPr>
        </p:nvSpPr>
        <p:spPr/>
        <p:txBody>
          <a:bodyPr/>
          <a:lstStyle/>
          <a:p>
            <a:endParaRPr lang="en-GB"/>
          </a:p>
        </p:txBody>
      </p:sp>
    </p:spTree>
    <p:extLst>
      <p:ext uri="{BB962C8B-B14F-4D97-AF65-F5344CB8AC3E}">
        <p14:creationId xmlns:p14="http://schemas.microsoft.com/office/powerpoint/2010/main" val="47974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1705</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Arial Black</vt:lpstr>
      <vt:lpstr>Calibri</vt:lpstr>
      <vt:lpstr>Impact</vt:lpstr>
      <vt:lpstr>Ink Free</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54</cp:revision>
  <dcterms:created xsi:type="dcterms:W3CDTF">2021-03-08T20:33:27Z</dcterms:created>
  <dcterms:modified xsi:type="dcterms:W3CDTF">2021-04-10T13:08:21Z</dcterms:modified>
</cp:coreProperties>
</file>