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7" r:id="rId3"/>
    <p:sldId id="256" r:id="rId4"/>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7"/>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7A0000"/>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5" autoAdjust="0"/>
    <p:restoredTop sz="94647" autoAdjust="0"/>
  </p:normalViewPr>
  <p:slideViewPr>
    <p:cSldViewPr snapToGrid="0">
      <p:cViewPr varScale="1">
        <p:scale>
          <a:sx n="64" d="100"/>
          <a:sy n="64" d="100"/>
        </p:scale>
        <p:origin x="942"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6860" y="1590520"/>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perceived strengths</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87369" y="1590520"/>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perceived weaknesses</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914399"/>
            <a:ext cx="3087110"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Strengths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914398"/>
            <a:ext cx="3380509"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Weaknesses</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1454722"/>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0FFD4876-73FD-4057-8DC2-2AB97F767AF3}"/>
              </a:ext>
            </a:extLst>
          </p:cNvPr>
          <p:cNvSpPr>
            <a:spLocks noGrp="1"/>
          </p:cNvSpPr>
          <p:nvPr>
            <p:ph idx="11" hasCustomPrompt="1"/>
          </p:nvPr>
        </p:nvSpPr>
        <p:spPr>
          <a:xfrm>
            <a:off x="590550" y="6131426"/>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perceived opportunities</a:t>
            </a:r>
          </a:p>
        </p:txBody>
      </p:sp>
      <p:sp>
        <p:nvSpPr>
          <p:cNvPr id="11" name="Content Placeholder 2">
            <a:extLst>
              <a:ext uri="{FF2B5EF4-FFF2-40B4-BE49-F238E27FC236}">
                <a16:creationId xmlns:a16="http://schemas.microsoft.com/office/drawing/2014/main" id="{9463DA45-D3AD-4E76-9EBF-919125D091ED}"/>
              </a:ext>
            </a:extLst>
          </p:cNvPr>
          <p:cNvSpPr>
            <a:spLocks noGrp="1"/>
          </p:cNvSpPr>
          <p:nvPr>
            <p:ph idx="12" hasCustomPrompt="1"/>
          </p:nvPr>
        </p:nvSpPr>
        <p:spPr>
          <a:xfrm>
            <a:off x="3971059" y="6131426"/>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perceived threats</a:t>
            </a:r>
          </a:p>
        </p:txBody>
      </p:sp>
      <p:sp>
        <p:nvSpPr>
          <p:cNvPr id="12" name="TextBox 11">
            <a:extLst>
              <a:ext uri="{FF2B5EF4-FFF2-40B4-BE49-F238E27FC236}">
                <a16:creationId xmlns:a16="http://schemas.microsoft.com/office/drawing/2014/main" id="{E9C19794-870E-4B19-A58B-E8BEA3D1F33D}"/>
              </a:ext>
            </a:extLst>
          </p:cNvPr>
          <p:cNvSpPr txBox="1"/>
          <p:nvPr userDrawn="1"/>
        </p:nvSpPr>
        <p:spPr>
          <a:xfrm>
            <a:off x="518820" y="5455305"/>
            <a:ext cx="3087110"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Opportunities</a:t>
            </a:r>
          </a:p>
        </p:txBody>
      </p:sp>
      <p:sp>
        <p:nvSpPr>
          <p:cNvPr id="13" name="TextBox 12">
            <a:extLst>
              <a:ext uri="{FF2B5EF4-FFF2-40B4-BE49-F238E27FC236}">
                <a16:creationId xmlns:a16="http://schemas.microsoft.com/office/drawing/2014/main" id="{D11387B9-E638-4E6C-A19D-83AE471DE916}"/>
              </a:ext>
            </a:extLst>
          </p:cNvPr>
          <p:cNvSpPr txBox="1"/>
          <p:nvPr userDrawn="1"/>
        </p:nvSpPr>
        <p:spPr>
          <a:xfrm>
            <a:off x="3899328" y="5455304"/>
            <a:ext cx="3380509"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Threats</a:t>
            </a:r>
          </a:p>
        </p:txBody>
      </p:sp>
      <p:cxnSp>
        <p:nvCxnSpPr>
          <p:cNvPr id="14" name="Straight Connector 13">
            <a:extLst>
              <a:ext uri="{FF2B5EF4-FFF2-40B4-BE49-F238E27FC236}">
                <a16:creationId xmlns:a16="http://schemas.microsoft.com/office/drawing/2014/main" id="{975F1B11-BC17-4AAB-BD34-6EF8C64E8BA5}"/>
              </a:ext>
            </a:extLst>
          </p:cNvPr>
          <p:cNvCxnSpPr>
            <a:cxnSpLocks/>
          </p:cNvCxnSpPr>
          <p:nvPr userDrawn="1"/>
        </p:nvCxnSpPr>
        <p:spPr>
          <a:xfrm>
            <a:off x="574240" y="5995628"/>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80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1ED1AE2-EF69-4AC3-8470-B6B078992FFF}"/>
              </a:ext>
            </a:extLst>
          </p:cNvPr>
          <p:cNvGrpSpPr/>
          <p:nvPr userDrawn="1"/>
        </p:nvGrpSpPr>
        <p:grpSpPr>
          <a:xfrm>
            <a:off x="574743" y="1572558"/>
            <a:ext cx="6499736" cy="8415996"/>
            <a:chOff x="574743" y="1572558"/>
            <a:chExt cx="6499736" cy="8415996"/>
          </a:xfrm>
        </p:grpSpPr>
        <p:sp>
          <p:nvSpPr>
            <p:cNvPr id="2" name="Rectangle 1">
              <a:extLst>
                <a:ext uri="{FF2B5EF4-FFF2-40B4-BE49-F238E27FC236}">
                  <a16:creationId xmlns:a16="http://schemas.microsoft.com/office/drawing/2014/main" id="{44521032-EDC4-4C0C-83B5-BC451C59126A}"/>
                </a:ext>
              </a:extLst>
            </p:cNvPr>
            <p:cNvSpPr/>
            <p:nvPr userDrawn="1"/>
          </p:nvSpPr>
          <p:spPr>
            <a:xfrm>
              <a:off x="574743" y="1575760"/>
              <a:ext cx="3087110" cy="380936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S</a:t>
              </a:r>
            </a:p>
          </p:txBody>
        </p:sp>
        <p:sp>
          <p:nvSpPr>
            <p:cNvPr id="15" name="Rectangle 14">
              <a:extLst>
                <a:ext uri="{FF2B5EF4-FFF2-40B4-BE49-F238E27FC236}">
                  <a16:creationId xmlns:a16="http://schemas.microsoft.com/office/drawing/2014/main" id="{599484F3-B22A-40DD-9F12-A92296056AA4}"/>
                </a:ext>
              </a:extLst>
            </p:cNvPr>
            <p:cNvSpPr/>
            <p:nvPr userDrawn="1"/>
          </p:nvSpPr>
          <p:spPr>
            <a:xfrm>
              <a:off x="3970054" y="1572558"/>
              <a:ext cx="3087110" cy="3809361"/>
            </a:xfrm>
            <a:prstGeom prst="rect">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W</a:t>
              </a:r>
            </a:p>
          </p:txBody>
        </p:sp>
        <p:sp>
          <p:nvSpPr>
            <p:cNvPr id="16" name="Rectangle 15">
              <a:extLst>
                <a:ext uri="{FF2B5EF4-FFF2-40B4-BE49-F238E27FC236}">
                  <a16:creationId xmlns:a16="http://schemas.microsoft.com/office/drawing/2014/main" id="{9F56EBF2-4796-4F74-A8CA-B6391813F48A}"/>
                </a:ext>
              </a:extLst>
            </p:cNvPr>
            <p:cNvSpPr/>
            <p:nvPr userDrawn="1"/>
          </p:nvSpPr>
          <p:spPr>
            <a:xfrm>
              <a:off x="590549" y="6131426"/>
              <a:ext cx="3087110" cy="380936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O</a:t>
              </a:r>
            </a:p>
          </p:txBody>
        </p:sp>
        <p:sp>
          <p:nvSpPr>
            <p:cNvPr id="17" name="Rectangle 16">
              <a:extLst>
                <a:ext uri="{FF2B5EF4-FFF2-40B4-BE49-F238E27FC236}">
                  <a16:creationId xmlns:a16="http://schemas.microsoft.com/office/drawing/2014/main" id="{A935F2C2-8FB2-49FB-9E33-3510164A38DA}"/>
                </a:ext>
              </a:extLst>
            </p:cNvPr>
            <p:cNvSpPr/>
            <p:nvPr userDrawn="1"/>
          </p:nvSpPr>
          <p:spPr>
            <a:xfrm>
              <a:off x="3987369" y="6179193"/>
              <a:ext cx="3087110" cy="380936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T</a:t>
              </a:r>
            </a:p>
          </p:txBody>
        </p:sp>
      </p:grpSp>
      <p:sp>
        <p:nvSpPr>
          <p:cNvPr id="3" name="Content Placeholder 2"/>
          <p:cNvSpPr>
            <a:spLocks noGrp="1"/>
          </p:cNvSpPr>
          <p:nvPr>
            <p:ph idx="1" hasCustomPrompt="1"/>
          </p:nvPr>
        </p:nvSpPr>
        <p:spPr>
          <a:xfrm>
            <a:off x="606860" y="1590520"/>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lumMod val="75000"/>
                  </a:schemeClr>
                </a:solidFill>
              </a:defRPr>
            </a:lvl1pPr>
          </a:lstStyle>
          <a:p>
            <a:pPr lvl="0"/>
            <a:r>
              <a:rPr lang="en-US" dirty="0"/>
              <a:t>Click to add perceived strengths</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87369" y="1590520"/>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add perceived weaknesses</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914399"/>
            <a:ext cx="3087110"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Strengths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914398"/>
            <a:ext cx="3380509"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Weaknesses</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1454722"/>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0FFD4876-73FD-4057-8DC2-2AB97F767AF3}"/>
              </a:ext>
            </a:extLst>
          </p:cNvPr>
          <p:cNvSpPr>
            <a:spLocks noGrp="1"/>
          </p:cNvSpPr>
          <p:nvPr>
            <p:ph idx="11" hasCustomPrompt="1"/>
          </p:nvPr>
        </p:nvSpPr>
        <p:spPr>
          <a:xfrm>
            <a:off x="590550" y="6131426"/>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perceived opportunities</a:t>
            </a:r>
          </a:p>
        </p:txBody>
      </p:sp>
      <p:sp>
        <p:nvSpPr>
          <p:cNvPr id="11" name="Content Placeholder 2">
            <a:extLst>
              <a:ext uri="{FF2B5EF4-FFF2-40B4-BE49-F238E27FC236}">
                <a16:creationId xmlns:a16="http://schemas.microsoft.com/office/drawing/2014/main" id="{9463DA45-D3AD-4E76-9EBF-919125D091ED}"/>
              </a:ext>
            </a:extLst>
          </p:cNvPr>
          <p:cNvSpPr>
            <a:spLocks noGrp="1"/>
          </p:cNvSpPr>
          <p:nvPr>
            <p:ph idx="12" hasCustomPrompt="1"/>
          </p:nvPr>
        </p:nvSpPr>
        <p:spPr>
          <a:xfrm>
            <a:off x="3971059" y="6131426"/>
            <a:ext cx="3189287" cy="382033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2">
                    <a:lumMod val="75000"/>
                  </a:schemeClr>
                </a:solidFill>
              </a:defRPr>
            </a:lvl1pPr>
          </a:lstStyle>
          <a:p>
            <a:pPr lvl="0"/>
            <a:r>
              <a:rPr lang="en-US" dirty="0"/>
              <a:t>Click to add perceived threats</a:t>
            </a:r>
          </a:p>
        </p:txBody>
      </p:sp>
      <p:sp>
        <p:nvSpPr>
          <p:cNvPr id="12" name="TextBox 11">
            <a:extLst>
              <a:ext uri="{FF2B5EF4-FFF2-40B4-BE49-F238E27FC236}">
                <a16:creationId xmlns:a16="http://schemas.microsoft.com/office/drawing/2014/main" id="{E9C19794-870E-4B19-A58B-E8BEA3D1F33D}"/>
              </a:ext>
            </a:extLst>
          </p:cNvPr>
          <p:cNvSpPr txBox="1"/>
          <p:nvPr userDrawn="1"/>
        </p:nvSpPr>
        <p:spPr>
          <a:xfrm>
            <a:off x="518820" y="5455305"/>
            <a:ext cx="3087110"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Opportunities</a:t>
            </a:r>
          </a:p>
        </p:txBody>
      </p:sp>
      <p:sp>
        <p:nvSpPr>
          <p:cNvPr id="13" name="TextBox 12">
            <a:extLst>
              <a:ext uri="{FF2B5EF4-FFF2-40B4-BE49-F238E27FC236}">
                <a16:creationId xmlns:a16="http://schemas.microsoft.com/office/drawing/2014/main" id="{D11387B9-E638-4E6C-A19D-83AE471DE916}"/>
              </a:ext>
            </a:extLst>
          </p:cNvPr>
          <p:cNvSpPr txBox="1"/>
          <p:nvPr userDrawn="1"/>
        </p:nvSpPr>
        <p:spPr>
          <a:xfrm>
            <a:off x="3899328" y="5455304"/>
            <a:ext cx="3380509" cy="584775"/>
          </a:xfrm>
          <a:prstGeom prst="rect">
            <a:avLst/>
          </a:prstGeom>
          <a:noFill/>
        </p:spPr>
        <p:txBody>
          <a:bodyPr wrap="square" rtlCol="0">
            <a:spAutoFit/>
          </a:bodyPr>
          <a:lstStyle/>
          <a:p>
            <a:pPr algn="ctr"/>
            <a:r>
              <a:rPr lang="en-GB" sz="3200" b="1" dirty="0">
                <a:solidFill>
                  <a:srgbClr val="002060"/>
                </a:solidFill>
                <a:latin typeface="Ink Free" panose="03080402000500000000" pitchFamily="66" charset="0"/>
              </a:rPr>
              <a:t>Threats</a:t>
            </a:r>
          </a:p>
        </p:txBody>
      </p:sp>
      <p:cxnSp>
        <p:nvCxnSpPr>
          <p:cNvPr id="14" name="Straight Connector 13">
            <a:extLst>
              <a:ext uri="{FF2B5EF4-FFF2-40B4-BE49-F238E27FC236}">
                <a16:creationId xmlns:a16="http://schemas.microsoft.com/office/drawing/2014/main" id="{975F1B11-BC17-4AAB-BD34-6EF8C64E8BA5}"/>
              </a:ext>
            </a:extLst>
          </p:cNvPr>
          <p:cNvCxnSpPr>
            <a:cxnSpLocks/>
          </p:cNvCxnSpPr>
          <p:nvPr userDrawn="1"/>
        </p:nvCxnSpPr>
        <p:spPr>
          <a:xfrm>
            <a:off x="574240" y="5995628"/>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707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75" r:id="rId1"/>
    <p:sldLayoutId id="2147483682" r:id="rId2"/>
    <p:sldLayoutId id="2147483688"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F06D587-9F5A-4F09-BE22-A7D1474F7325}"/>
              </a:ext>
            </a:extLst>
          </p:cNvPr>
          <p:cNvSpPr>
            <a:spLocks noGrp="1"/>
          </p:cNvSpPr>
          <p:nvPr>
            <p:ph idx="1"/>
          </p:nvPr>
        </p:nvSpPr>
        <p:spPr/>
        <p:txBody>
          <a:bodyPr/>
          <a:lstStyle/>
          <a:p>
            <a:endParaRPr lang="en-GB"/>
          </a:p>
        </p:txBody>
      </p:sp>
      <p:sp>
        <p:nvSpPr>
          <p:cNvPr id="7" name="Content Placeholder 6">
            <a:extLst>
              <a:ext uri="{FF2B5EF4-FFF2-40B4-BE49-F238E27FC236}">
                <a16:creationId xmlns:a16="http://schemas.microsoft.com/office/drawing/2014/main" id="{49D99065-B1EF-4137-8247-2397F6C1EEED}"/>
              </a:ext>
            </a:extLst>
          </p:cNvPr>
          <p:cNvSpPr>
            <a:spLocks noGrp="1"/>
          </p:cNvSpPr>
          <p:nvPr>
            <p:ph idx="10"/>
          </p:nvPr>
        </p:nvSpPr>
        <p:spPr/>
        <p:txBody>
          <a:bodyPr/>
          <a:lstStyle/>
          <a:p>
            <a:endParaRPr lang="en-GB"/>
          </a:p>
        </p:txBody>
      </p:sp>
      <p:sp>
        <p:nvSpPr>
          <p:cNvPr id="8" name="Content Placeholder 7">
            <a:extLst>
              <a:ext uri="{FF2B5EF4-FFF2-40B4-BE49-F238E27FC236}">
                <a16:creationId xmlns:a16="http://schemas.microsoft.com/office/drawing/2014/main" id="{2E05B0B9-CFC6-4F1F-819D-42EFB15D599E}"/>
              </a:ext>
            </a:extLst>
          </p:cNvPr>
          <p:cNvSpPr>
            <a:spLocks noGrp="1"/>
          </p:cNvSpPr>
          <p:nvPr>
            <p:ph idx="11"/>
          </p:nvPr>
        </p:nvSpPr>
        <p:spPr/>
        <p:txBody>
          <a:bodyPr/>
          <a:lstStyle/>
          <a:p>
            <a:endParaRPr lang="en-GB"/>
          </a:p>
        </p:txBody>
      </p:sp>
      <p:sp>
        <p:nvSpPr>
          <p:cNvPr id="9" name="Content Placeholder 8">
            <a:extLst>
              <a:ext uri="{FF2B5EF4-FFF2-40B4-BE49-F238E27FC236}">
                <a16:creationId xmlns:a16="http://schemas.microsoft.com/office/drawing/2014/main" id="{B23BB6E8-7B7B-4D3E-BA76-9DE2B1BB146D}"/>
              </a:ext>
            </a:extLst>
          </p:cNvPr>
          <p:cNvSpPr>
            <a:spLocks noGrp="1"/>
          </p:cNvSpPr>
          <p:nvPr>
            <p:ph idx="12"/>
          </p:nvPr>
        </p:nvSpPr>
        <p:spPr/>
        <p:txBody>
          <a:bodyPr/>
          <a:lstStyle/>
          <a:p>
            <a:endParaRPr lang="en-GB"/>
          </a:p>
        </p:txBody>
      </p:sp>
    </p:spTree>
    <p:extLst>
      <p:ext uri="{BB962C8B-B14F-4D97-AF65-F5344CB8AC3E}">
        <p14:creationId xmlns:p14="http://schemas.microsoft.com/office/powerpoint/2010/main" val="264474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0EEE88-54FE-4A48-8645-812470625319}"/>
              </a:ext>
            </a:extLst>
          </p:cNvPr>
          <p:cNvSpPr>
            <a:spLocks noGrp="1"/>
          </p:cNvSpPr>
          <p:nvPr>
            <p:ph idx="1"/>
          </p:nvPr>
        </p:nvSpPr>
        <p:spPr/>
        <p:txBody>
          <a:bodyPr/>
          <a:lstStyle/>
          <a:p>
            <a:endParaRPr lang="en-GB"/>
          </a:p>
        </p:txBody>
      </p:sp>
      <p:sp>
        <p:nvSpPr>
          <p:cNvPr id="3" name="Content Placeholder 2">
            <a:extLst>
              <a:ext uri="{FF2B5EF4-FFF2-40B4-BE49-F238E27FC236}">
                <a16:creationId xmlns:a16="http://schemas.microsoft.com/office/drawing/2014/main" id="{9A935259-145D-4F52-9B67-484EB843C467}"/>
              </a:ext>
            </a:extLst>
          </p:cNvPr>
          <p:cNvSpPr>
            <a:spLocks noGrp="1"/>
          </p:cNvSpPr>
          <p:nvPr>
            <p:ph idx="10"/>
          </p:nvPr>
        </p:nvSpPr>
        <p:spPr/>
        <p:txBody>
          <a:bodyPr/>
          <a:lstStyle/>
          <a:p>
            <a:endParaRPr lang="en-GB"/>
          </a:p>
        </p:txBody>
      </p:sp>
      <p:sp>
        <p:nvSpPr>
          <p:cNvPr id="4" name="Content Placeholder 3">
            <a:extLst>
              <a:ext uri="{FF2B5EF4-FFF2-40B4-BE49-F238E27FC236}">
                <a16:creationId xmlns:a16="http://schemas.microsoft.com/office/drawing/2014/main" id="{FDE67D95-62C2-4116-96FB-3ABCDA8FFF2E}"/>
              </a:ext>
            </a:extLst>
          </p:cNvPr>
          <p:cNvSpPr>
            <a:spLocks noGrp="1"/>
          </p:cNvSpPr>
          <p:nvPr>
            <p:ph idx="11"/>
          </p:nvPr>
        </p:nvSpPr>
        <p:spPr/>
        <p:txBody>
          <a:bodyPr/>
          <a:lstStyle/>
          <a:p>
            <a:endParaRPr lang="en-GB"/>
          </a:p>
        </p:txBody>
      </p:sp>
      <p:sp>
        <p:nvSpPr>
          <p:cNvPr id="5" name="Content Placeholder 4">
            <a:extLst>
              <a:ext uri="{FF2B5EF4-FFF2-40B4-BE49-F238E27FC236}">
                <a16:creationId xmlns:a16="http://schemas.microsoft.com/office/drawing/2014/main" id="{7E9B09EE-37CD-4582-9154-BF8C84C855C0}"/>
              </a:ext>
            </a:extLst>
          </p:cNvPr>
          <p:cNvSpPr>
            <a:spLocks noGrp="1"/>
          </p:cNvSpPr>
          <p:nvPr>
            <p:ph idx="12"/>
          </p:nvPr>
        </p:nvSpPr>
        <p:spPr/>
        <p:txBody>
          <a:bodyPr/>
          <a:lstStyle/>
          <a:p>
            <a:endParaRPr lang="en-GB"/>
          </a:p>
        </p:txBody>
      </p:sp>
    </p:spTree>
    <p:extLst>
      <p:ext uri="{BB962C8B-B14F-4D97-AF65-F5344CB8AC3E}">
        <p14:creationId xmlns:p14="http://schemas.microsoft.com/office/powerpoint/2010/main" val="24010880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1709</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Impact</vt:lpstr>
      <vt:lpstr>Ink Free</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54</cp:revision>
  <dcterms:created xsi:type="dcterms:W3CDTF">2021-03-08T20:33:27Z</dcterms:created>
  <dcterms:modified xsi:type="dcterms:W3CDTF">2021-04-10T13:06:08Z</dcterms:modified>
</cp:coreProperties>
</file>