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57" r:id="rId3"/>
    <p:sldId id="258" r:id="rId4"/>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FF"/>
    <a:srgbClr val="FFE1E1"/>
    <a:srgbClr val="7A0000"/>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5" autoAdjust="0"/>
    <p:restoredTop sz="94647" autoAdjust="0"/>
  </p:normalViewPr>
  <p:slideViewPr>
    <p:cSldViewPr snapToGrid="0">
      <p:cViewPr varScale="1">
        <p:scale>
          <a:sx n="97" d="100"/>
          <a:sy n="97" d="100"/>
        </p:scale>
        <p:origin x="378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1ED1AE2-EF69-4AC3-8470-B6B078992FFF}"/>
              </a:ext>
            </a:extLst>
          </p:cNvPr>
          <p:cNvGrpSpPr/>
          <p:nvPr userDrawn="1"/>
        </p:nvGrpSpPr>
        <p:grpSpPr>
          <a:xfrm>
            <a:off x="574743" y="2173532"/>
            <a:ext cx="6584597" cy="7815022"/>
            <a:chOff x="574743" y="2173532"/>
            <a:chExt cx="6584597" cy="7815022"/>
          </a:xfrm>
        </p:grpSpPr>
        <p:sp>
          <p:nvSpPr>
            <p:cNvPr id="2" name="Rectangle 1">
              <a:extLst>
                <a:ext uri="{FF2B5EF4-FFF2-40B4-BE49-F238E27FC236}">
                  <a16:creationId xmlns:a16="http://schemas.microsoft.com/office/drawing/2014/main" id="{44521032-EDC4-4C0C-83B5-BC451C59126A}"/>
                </a:ext>
              </a:extLst>
            </p:cNvPr>
            <p:cNvSpPr/>
            <p:nvPr userDrawn="1"/>
          </p:nvSpPr>
          <p:spPr>
            <a:xfrm>
              <a:off x="574743" y="2176734"/>
              <a:ext cx="3087110" cy="35175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0" dirty="0">
                  <a:latin typeface="Impact" panose="020B0806030902050204" pitchFamily="34" charset="0"/>
                </a:rPr>
                <a:t>S</a:t>
              </a:r>
            </a:p>
          </p:txBody>
        </p:sp>
        <p:sp>
          <p:nvSpPr>
            <p:cNvPr id="15" name="Rectangle 14">
              <a:extLst>
                <a:ext uri="{FF2B5EF4-FFF2-40B4-BE49-F238E27FC236}">
                  <a16:creationId xmlns:a16="http://schemas.microsoft.com/office/drawing/2014/main" id="{599484F3-B22A-40DD-9F12-A92296056AA4}"/>
                </a:ext>
              </a:extLst>
            </p:cNvPr>
            <p:cNvSpPr/>
            <p:nvPr userDrawn="1"/>
          </p:nvSpPr>
          <p:spPr>
            <a:xfrm>
              <a:off x="3970053" y="2173532"/>
              <a:ext cx="3189287" cy="3517585"/>
            </a:xfrm>
            <a:prstGeom prst="rect">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0" dirty="0">
                  <a:latin typeface="Impact" panose="020B0806030902050204" pitchFamily="34" charset="0"/>
                </a:rPr>
                <a:t>W</a:t>
              </a:r>
            </a:p>
          </p:txBody>
        </p:sp>
        <p:sp>
          <p:nvSpPr>
            <p:cNvPr id="16" name="Rectangle 15">
              <a:extLst>
                <a:ext uri="{FF2B5EF4-FFF2-40B4-BE49-F238E27FC236}">
                  <a16:creationId xmlns:a16="http://schemas.microsoft.com/office/drawing/2014/main" id="{9F56EBF2-4796-4F74-A8CA-B6391813F48A}"/>
                </a:ext>
              </a:extLst>
            </p:cNvPr>
            <p:cNvSpPr/>
            <p:nvPr userDrawn="1"/>
          </p:nvSpPr>
          <p:spPr>
            <a:xfrm>
              <a:off x="590549" y="6423202"/>
              <a:ext cx="3087110" cy="35175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0" dirty="0">
                  <a:latin typeface="Impact" panose="020B0806030902050204" pitchFamily="34" charset="0"/>
                </a:rPr>
                <a:t>O</a:t>
              </a:r>
            </a:p>
          </p:txBody>
        </p:sp>
        <p:sp>
          <p:nvSpPr>
            <p:cNvPr id="17" name="Rectangle 16">
              <a:extLst>
                <a:ext uri="{FF2B5EF4-FFF2-40B4-BE49-F238E27FC236}">
                  <a16:creationId xmlns:a16="http://schemas.microsoft.com/office/drawing/2014/main" id="{A935F2C2-8FB2-49FB-9E33-3510164A38DA}"/>
                </a:ext>
              </a:extLst>
            </p:cNvPr>
            <p:cNvSpPr/>
            <p:nvPr userDrawn="1"/>
          </p:nvSpPr>
          <p:spPr>
            <a:xfrm>
              <a:off x="3987368" y="6470969"/>
              <a:ext cx="3171971" cy="35175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0" dirty="0">
                  <a:latin typeface="Impact" panose="020B0806030902050204" pitchFamily="34" charset="0"/>
                </a:rPr>
                <a:t>T</a:t>
              </a:r>
            </a:p>
          </p:txBody>
        </p:sp>
      </p:grpSp>
      <p:cxnSp>
        <p:nvCxnSpPr>
          <p:cNvPr id="9" name="Straight Connector 8">
            <a:extLst>
              <a:ext uri="{FF2B5EF4-FFF2-40B4-BE49-F238E27FC236}">
                <a16:creationId xmlns:a16="http://schemas.microsoft.com/office/drawing/2014/main" id="{677A561A-7158-49E7-890F-B7380DFBC77A}"/>
              </a:ext>
            </a:extLst>
          </p:cNvPr>
          <p:cNvCxnSpPr>
            <a:cxnSpLocks/>
          </p:cNvCxnSpPr>
          <p:nvPr userDrawn="1"/>
        </p:nvCxnSpPr>
        <p:spPr>
          <a:xfrm>
            <a:off x="590550" y="1889885"/>
            <a:ext cx="656979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EC86F54-9C35-48A5-89A2-1619B645CDFD}"/>
              </a:ext>
            </a:extLst>
          </p:cNvPr>
          <p:cNvGrpSpPr/>
          <p:nvPr userDrawn="1"/>
        </p:nvGrpSpPr>
        <p:grpSpPr>
          <a:xfrm>
            <a:off x="5240537" y="55627"/>
            <a:ext cx="2263919" cy="2250770"/>
            <a:chOff x="8852463" y="-2183867"/>
            <a:chExt cx="2263919" cy="2250770"/>
          </a:xfrm>
        </p:grpSpPr>
        <p:sp>
          <p:nvSpPr>
            <p:cNvPr id="19" name="Freeform: Shape 18">
              <a:extLst>
                <a:ext uri="{FF2B5EF4-FFF2-40B4-BE49-F238E27FC236}">
                  <a16:creationId xmlns:a16="http://schemas.microsoft.com/office/drawing/2014/main" id="{ECF1EE50-3F36-4D0B-96EE-B281650017C0}"/>
                </a:ext>
              </a:extLst>
            </p:cNvPr>
            <p:cNvSpPr/>
            <p:nvPr userDrawn="1"/>
          </p:nvSpPr>
          <p:spPr>
            <a:xfrm>
              <a:off x="8852463" y="-2183867"/>
              <a:ext cx="2263919" cy="2250770"/>
            </a:xfrm>
            <a:custGeom>
              <a:avLst/>
              <a:gdLst>
                <a:gd name="connsiteX0" fmla="*/ 792116 w 2263919"/>
                <a:gd name="connsiteY0" fmla="*/ 0 h 2250770"/>
                <a:gd name="connsiteX1" fmla="*/ 1694383 w 2263919"/>
                <a:gd name="connsiteY1" fmla="*/ 0 h 2250770"/>
                <a:gd name="connsiteX2" fmla="*/ 2263919 w 2263919"/>
                <a:gd name="connsiteY2" fmla="*/ 569536 h 2250770"/>
                <a:gd name="connsiteX3" fmla="*/ 2263919 w 2263919"/>
                <a:gd name="connsiteY3" fmla="*/ 1471664 h 2250770"/>
                <a:gd name="connsiteX4" fmla="*/ 1694383 w 2263919"/>
                <a:gd name="connsiteY4" fmla="*/ 2041200 h 2250770"/>
                <a:gd name="connsiteX5" fmla="*/ 1223401 w 2263919"/>
                <a:gd name="connsiteY5" fmla="*/ 2041200 h 2250770"/>
                <a:gd name="connsiteX6" fmla="*/ 1117804 w 2263919"/>
                <a:gd name="connsiteY6" fmla="*/ 2128326 h 2250770"/>
                <a:gd name="connsiteX7" fmla="*/ 716950 w 2263919"/>
                <a:gd name="connsiteY7" fmla="*/ 2250770 h 2250770"/>
                <a:gd name="connsiteX8" fmla="*/ 0 w 2263919"/>
                <a:gd name="connsiteY8" fmla="*/ 1533819 h 2250770"/>
                <a:gd name="connsiteX9" fmla="*/ 209989 w 2263919"/>
                <a:gd name="connsiteY9" fmla="*/ 1026858 h 2250770"/>
                <a:gd name="connsiteX10" fmla="*/ 222580 w 2263919"/>
                <a:gd name="connsiteY10" fmla="*/ 1016470 h 2250770"/>
                <a:gd name="connsiteX11" fmla="*/ 222580 w 2263919"/>
                <a:gd name="connsiteY11" fmla="*/ 569536 h 2250770"/>
                <a:gd name="connsiteX12" fmla="*/ 792116 w 2263919"/>
                <a:gd name="connsiteY12" fmla="*/ 0 h 225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3919" h="2250770">
                  <a:moveTo>
                    <a:pt x="792116" y="0"/>
                  </a:moveTo>
                  <a:lnTo>
                    <a:pt x="1694383" y="0"/>
                  </a:lnTo>
                  <a:cubicBezTo>
                    <a:pt x="2008929" y="0"/>
                    <a:pt x="2263919" y="254990"/>
                    <a:pt x="2263919" y="569536"/>
                  </a:cubicBezTo>
                  <a:lnTo>
                    <a:pt x="2263919" y="1471664"/>
                  </a:lnTo>
                  <a:cubicBezTo>
                    <a:pt x="2263919" y="1786210"/>
                    <a:pt x="2008929" y="2041200"/>
                    <a:pt x="1694383" y="2041200"/>
                  </a:cubicBezTo>
                  <a:lnTo>
                    <a:pt x="1223401" y="2041200"/>
                  </a:lnTo>
                  <a:lnTo>
                    <a:pt x="1117804" y="2128326"/>
                  </a:lnTo>
                  <a:cubicBezTo>
                    <a:pt x="1003378" y="2205631"/>
                    <a:pt x="865436" y="2250770"/>
                    <a:pt x="716950" y="2250770"/>
                  </a:cubicBezTo>
                  <a:cubicBezTo>
                    <a:pt x="320989" y="2250770"/>
                    <a:pt x="0" y="1929780"/>
                    <a:pt x="0" y="1533819"/>
                  </a:cubicBezTo>
                  <a:cubicBezTo>
                    <a:pt x="0" y="1335839"/>
                    <a:pt x="80247" y="1156601"/>
                    <a:pt x="209989" y="1026858"/>
                  </a:cubicBezTo>
                  <a:lnTo>
                    <a:pt x="222580" y="1016470"/>
                  </a:lnTo>
                  <a:lnTo>
                    <a:pt x="222580" y="569536"/>
                  </a:lnTo>
                  <a:cubicBezTo>
                    <a:pt x="222580" y="254990"/>
                    <a:pt x="477570" y="0"/>
                    <a:pt x="792116" y="0"/>
                  </a:cubicBezTo>
                  <a:close/>
                </a:path>
              </a:pathLst>
            </a:custGeom>
            <a:solidFill>
              <a:schemeClr val="bg1"/>
            </a:solidFill>
            <a:ln w="3175">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175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0" name="Picture 19">
              <a:extLst>
                <a:ext uri="{FF2B5EF4-FFF2-40B4-BE49-F238E27FC236}">
                  <a16:creationId xmlns:a16="http://schemas.microsoft.com/office/drawing/2014/main" id="{F9A7390A-CD26-4829-842E-03CDD485B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5300" y="-2012958"/>
              <a:ext cx="330573" cy="331694"/>
            </a:xfrm>
            <a:prstGeom prst="rect">
              <a:avLst/>
            </a:prstGeom>
          </p:spPr>
        </p:pic>
        <p:sp>
          <p:nvSpPr>
            <p:cNvPr id="21" name="Freeform: Shape 20">
              <a:extLst>
                <a:ext uri="{FF2B5EF4-FFF2-40B4-BE49-F238E27FC236}">
                  <a16:creationId xmlns:a16="http://schemas.microsoft.com/office/drawing/2014/main" id="{49348C87-FBD5-4586-8994-ECAD94AAC24F}"/>
                </a:ext>
              </a:extLst>
            </p:cNvPr>
            <p:cNvSpPr/>
            <p:nvPr userDrawn="1"/>
          </p:nvSpPr>
          <p:spPr>
            <a:xfrm>
              <a:off x="8852463" y="-2183867"/>
              <a:ext cx="2263919" cy="2250770"/>
            </a:xfrm>
            <a:custGeom>
              <a:avLst/>
              <a:gdLst>
                <a:gd name="connsiteX0" fmla="*/ 792116 w 2263919"/>
                <a:gd name="connsiteY0" fmla="*/ 0 h 2250770"/>
                <a:gd name="connsiteX1" fmla="*/ 1694383 w 2263919"/>
                <a:gd name="connsiteY1" fmla="*/ 0 h 2250770"/>
                <a:gd name="connsiteX2" fmla="*/ 2263919 w 2263919"/>
                <a:gd name="connsiteY2" fmla="*/ 569536 h 2250770"/>
                <a:gd name="connsiteX3" fmla="*/ 2263919 w 2263919"/>
                <a:gd name="connsiteY3" fmla="*/ 1471664 h 2250770"/>
                <a:gd name="connsiteX4" fmla="*/ 1694383 w 2263919"/>
                <a:gd name="connsiteY4" fmla="*/ 2041200 h 2250770"/>
                <a:gd name="connsiteX5" fmla="*/ 1223401 w 2263919"/>
                <a:gd name="connsiteY5" fmla="*/ 2041200 h 2250770"/>
                <a:gd name="connsiteX6" fmla="*/ 1117804 w 2263919"/>
                <a:gd name="connsiteY6" fmla="*/ 2128326 h 2250770"/>
                <a:gd name="connsiteX7" fmla="*/ 716950 w 2263919"/>
                <a:gd name="connsiteY7" fmla="*/ 2250770 h 2250770"/>
                <a:gd name="connsiteX8" fmla="*/ 0 w 2263919"/>
                <a:gd name="connsiteY8" fmla="*/ 1533819 h 2250770"/>
                <a:gd name="connsiteX9" fmla="*/ 209989 w 2263919"/>
                <a:gd name="connsiteY9" fmla="*/ 1026858 h 2250770"/>
                <a:gd name="connsiteX10" fmla="*/ 222580 w 2263919"/>
                <a:gd name="connsiteY10" fmla="*/ 1016470 h 2250770"/>
                <a:gd name="connsiteX11" fmla="*/ 222580 w 2263919"/>
                <a:gd name="connsiteY11" fmla="*/ 569536 h 2250770"/>
                <a:gd name="connsiteX12" fmla="*/ 792116 w 2263919"/>
                <a:gd name="connsiteY12" fmla="*/ 0 h 225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3919" h="2250770">
                  <a:moveTo>
                    <a:pt x="792116" y="0"/>
                  </a:moveTo>
                  <a:lnTo>
                    <a:pt x="1694383" y="0"/>
                  </a:lnTo>
                  <a:cubicBezTo>
                    <a:pt x="2008929" y="0"/>
                    <a:pt x="2263919" y="254990"/>
                    <a:pt x="2263919" y="569536"/>
                  </a:cubicBezTo>
                  <a:lnTo>
                    <a:pt x="2263919" y="1471664"/>
                  </a:lnTo>
                  <a:cubicBezTo>
                    <a:pt x="2263919" y="1786210"/>
                    <a:pt x="2008929" y="2041200"/>
                    <a:pt x="1694383" y="2041200"/>
                  </a:cubicBezTo>
                  <a:lnTo>
                    <a:pt x="1223401" y="2041200"/>
                  </a:lnTo>
                  <a:lnTo>
                    <a:pt x="1117804" y="2128326"/>
                  </a:lnTo>
                  <a:cubicBezTo>
                    <a:pt x="1003378" y="2205631"/>
                    <a:pt x="865436" y="2250770"/>
                    <a:pt x="716950" y="2250770"/>
                  </a:cubicBezTo>
                  <a:cubicBezTo>
                    <a:pt x="320989" y="2250770"/>
                    <a:pt x="0" y="1929780"/>
                    <a:pt x="0" y="1533819"/>
                  </a:cubicBezTo>
                  <a:cubicBezTo>
                    <a:pt x="0" y="1335839"/>
                    <a:pt x="80247" y="1156601"/>
                    <a:pt x="209989" y="1026858"/>
                  </a:cubicBezTo>
                  <a:lnTo>
                    <a:pt x="222580" y="1016470"/>
                  </a:lnTo>
                  <a:lnTo>
                    <a:pt x="222580" y="569536"/>
                  </a:lnTo>
                  <a:cubicBezTo>
                    <a:pt x="222580" y="254990"/>
                    <a:pt x="477570" y="0"/>
                    <a:pt x="792116" y="0"/>
                  </a:cubicBezTo>
                  <a:close/>
                </a:path>
              </a:pathLst>
            </a:custGeom>
            <a:noFill/>
            <a:ln w="76200">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175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TextBox 4">
            <a:extLst>
              <a:ext uri="{FF2B5EF4-FFF2-40B4-BE49-F238E27FC236}">
                <a16:creationId xmlns:a16="http://schemas.microsoft.com/office/drawing/2014/main" id="{972035C5-DA94-451C-BE4D-CD9C6AE52E29}"/>
              </a:ext>
            </a:extLst>
          </p:cNvPr>
          <p:cNvSpPr txBox="1"/>
          <p:nvPr userDrawn="1"/>
        </p:nvSpPr>
        <p:spPr>
          <a:xfrm>
            <a:off x="535130" y="1291309"/>
            <a:ext cx="3087110" cy="584775"/>
          </a:xfrm>
          <a:prstGeom prst="rect">
            <a:avLst/>
          </a:prstGeom>
          <a:noFill/>
        </p:spPr>
        <p:txBody>
          <a:bodyPr wrap="square" rtlCol="0">
            <a:spAutoFit/>
          </a:bodyPr>
          <a:lstStyle/>
          <a:p>
            <a:pPr algn="ctr"/>
            <a:r>
              <a:rPr lang="en-GB" sz="3200" b="1" dirty="0">
                <a:solidFill>
                  <a:srgbClr val="002060"/>
                </a:solidFill>
                <a:latin typeface="Ink Free" panose="03080402000500000000" pitchFamily="66" charset="0"/>
              </a:rPr>
              <a:t>Strengths</a:t>
            </a:r>
          </a:p>
        </p:txBody>
      </p:sp>
      <p:cxnSp>
        <p:nvCxnSpPr>
          <p:cNvPr id="8" name="Straight Connector 7">
            <a:extLst>
              <a:ext uri="{FF2B5EF4-FFF2-40B4-BE49-F238E27FC236}">
                <a16:creationId xmlns:a16="http://schemas.microsoft.com/office/drawing/2014/main" id="{803CCA84-F7F6-451E-993E-578CCB3AA360}"/>
              </a:ext>
            </a:extLst>
          </p:cNvPr>
          <p:cNvCxnSpPr>
            <a:cxnSpLocks/>
          </p:cNvCxnSpPr>
          <p:nvPr userDrawn="1"/>
        </p:nvCxnSpPr>
        <p:spPr>
          <a:xfrm flipH="1">
            <a:off x="3779837" y="1376380"/>
            <a:ext cx="15687" cy="8795739"/>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C19794-870E-4B19-A58B-E8BEA3D1F33D}"/>
              </a:ext>
            </a:extLst>
          </p:cNvPr>
          <p:cNvSpPr txBox="1"/>
          <p:nvPr userDrawn="1"/>
        </p:nvSpPr>
        <p:spPr>
          <a:xfrm>
            <a:off x="539754" y="5747081"/>
            <a:ext cx="3087110" cy="584775"/>
          </a:xfrm>
          <a:prstGeom prst="rect">
            <a:avLst/>
          </a:prstGeom>
          <a:noFill/>
        </p:spPr>
        <p:txBody>
          <a:bodyPr wrap="square" rtlCol="0">
            <a:spAutoFit/>
          </a:bodyPr>
          <a:lstStyle/>
          <a:p>
            <a:pPr algn="ctr"/>
            <a:r>
              <a:rPr lang="en-GB" sz="3200" b="1" dirty="0">
                <a:solidFill>
                  <a:srgbClr val="002060"/>
                </a:solidFill>
                <a:latin typeface="Ink Free" panose="03080402000500000000" pitchFamily="66" charset="0"/>
              </a:rPr>
              <a:t>Opportunities</a:t>
            </a:r>
          </a:p>
        </p:txBody>
      </p:sp>
      <p:sp>
        <p:nvSpPr>
          <p:cNvPr id="13" name="TextBox 12">
            <a:extLst>
              <a:ext uri="{FF2B5EF4-FFF2-40B4-BE49-F238E27FC236}">
                <a16:creationId xmlns:a16="http://schemas.microsoft.com/office/drawing/2014/main" id="{D11387B9-E638-4E6C-A19D-83AE471DE916}"/>
              </a:ext>
            </a:extLst>
          </p:cNvPr>
          <p:cNvSpPr txBox="1"/>
          <p:nvPr userDrawn="1"/>
        </p:nvSpPr>
        <p:spPr>
          <a:xfrm>
            <a:off x="3920262" y="5747080"/>
            <a:ext cx="3380509" cy="584775"/>
          </a:xfrm>
          <a:prstGeom prst="rect">
            <a:avLst/>
          </a:prstGeom>
          <a:noFill/>
        </p:spPr>
        <p:txBody>
          <a:bodyPr wrap="square" rtlCol="0">
            <a:spAutoFit/>
          </a:bodyPr>
          <a:lstStyle/>
          <a:p>
            <a:pPr algn="ctr"/>
            <a:r>
              <a:rPr lang="en-GB" sz="3200" b="1" dirty="0">
                <a:solidFill>
                  <a:srgbClr val="002060"/>
                </a:solidFill>
                <a:latin typeface="Ink Free" panose="03080402000500000000" pitchFamily="66" charset="0"/>
              </a:rPr>
              <a:t>Threats</a:t>
            </a:r>
          </a:p>
        </p:txBody>
      </p:sp>
      <p:cxnSp>
        <p:nvCxnSpPr>
          <p:cNvPr id="14" name="Straight Connector 13">
            <a:extLst>
              <a:ext uri="{FF2B5EF4-FFF2-40B4-BE49-F238E27FC236}">
                <a16:creationId xmlns:a16="http://schemas.microsoft.com/office/drawing/2014/main" id="{975F1B11-BC17-4AAB-BD34-6EF8C64E8BA5}"/>
              </a:ext>
            </a:extLst>
          </p:cNvPr>
          <p:cNvCxnSpPr>
            <a:cxnSpLocks/>
          </p:cNvCxnSpPr>
          <p:nvPr userDrawn="1"/>
        </p:nvCxnSpPr>
        <p:spPr>
          <a:xfrm>
            <a:off x="595174" y="6287404"/>
            <a:ext cx="656979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8F9886EA-F634-4E86-8475-F1B311AAD935}"/>
              </a:ext>
            </a:extLst>
          </p:cNvPr>
          <p:cNvPicPr>
            <a:picLocks noChangeAspect="1"/>
          </p:cNvPicPr>
          <p:nvPr userDrawn="1"/>
        </p:nvPicPr>
        <p:blipFill>
          <a:blip r:embed="rId3"/>
          <a:stretch>
            <a:fillRect/>
          </a:stretch>
        </p:blipFill>
        <p:spPr>
          <a:xfrm>
            <a:off x="5932804" y="178724"/>
            <a:ext cx="1432684" cy="1420491"/>
          </a:xfrm>
          <a:prstGeom prst="rect">
            <a:avLst/>
          </a:prstGeom>
        </p:spPr>
      </p:pic>
      <p:pic>
        <p:nvPicPr>
          <p:cNvPr id="22" name="Picture 21">
            <a:extLst>
              <a:ext uri="{FF2B5EF4-FFF2-40B4-BE49-F238E27FC236}">
                <a16:creationId xmlns:a16="http://schemas.microsoft.com/office/drawing/2014/main" id="{4E7AB279-BDC4-4826-BAF4-20782FEB3534}"/>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a:off x="5443341" y="114399"/>
            <a:ext cx="1993565" cy="1639966"/>
          </a:xfrm>
          <a:prstGeom prst="rect">
            <a:avLst/>
          </a:prstGeom>
        </p:spPr>
      </p:pic>
      <p:grpSp>
        <p:nvGrpSpPr>
          <p:cNvPr id="23" name="Group 30">
            <a:extLst>
              <a:ext uri="{FF2B5EF4-FFF2-40B4-BE49-F238E27FC236}">
                <a16:creationId xmlns:a16="http://schemas.microsoft.com/office/drawing/2014/main" id="{CD854ADE-6075-443A-967C-8EB3EC76B407}"/>
              </a:ext>
            </a:extLst>
          </p:cNvPr>
          <p:cNvGrpSpPr>
            <a:grpSpLocks noChangeAspect="1"/>
          </p:cNvGrpSpPr>
          <p:nvPr userDrawn="1"/>
        </p:nvGrpSpPr>
        <p:grpSpPr bwMode="auto">
          <a:xfrm>
            <a:off x="5524504" y="280999"/>
            <a:ext cx="847884" cy="2634286"/>
            <a:chOff x="4796" y="1525"/>
            <a:chExt cx="96" cy="1815"/>
          </a:xfrm>
        </p:grpSpPr>
        <p:sp>
          <p:nvSpPr>
            <p:cNvPr id="24" name="Oval 31">
              <a:extLst>
                <a:ext uri="{FF2B5EF4-FFF2-40B4-BE49-F238E27FC236}">
                  <a16:creationId xmlns:a16="http://schemas.microsoft.com/office/drawing/2014/main" id="{211F3150-127C-424F-A728-68E5CCB0B2F2}"/>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25" name="AutoShape 32">
              <a:extLst>
                <a:ext uri="{FF2B5EF4-FFF2-40B4-BE49-F238E27FC236}">
                  <a16:creationId xmlns:a16="http://schemas.microsoft.com/office/drawing/2014/main" id="{83F609AE-38C1-488B-8316-738B2ED14971}"/>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26" name="AutoShape 33">
              <a:extLst>
                <a:ext uri="{FF2B5EF4-FFF2-40B4-BE49-F238E27FC236}">
                  <a16:creationId xmlns:a16="http://schemas.microsoft.com/office/drawing/2014/main" id="{53F61DA3-81B8-451A-8B6E-F78261B45D45}"/>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27" name="Oval 26">
            <a:extLst>
              <a:ext uri="{FF2B5EF4-FFF2-40B4-BE49-F238E27FC236}">
                <a16:creationId xmlns:a16="http://schemas.microsoft.com/office/drawing/2014/main" id="{A7C3588E-66BA-4400-A866-E03F349CE863}"/>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
        <p:nvSpPr>
          <p:cNvPr id="6" name="TextBox 5">
            <a:extLst>
              <a:ext uri="{FF2B5EF4-FFF2-40B4-BE49-F238E27FC236}">
                <a16:creationId xmlns:a16="http://schemas.microsoft.com/office/drawing/2014/main" id="{A7E223C3-3394-4415-BFA5-FD1DF8761706}"/>
              </a:ext>
            </a:extLst>
          </p:cNvPr>
          <p:cNvSpPr txBox="1"/>
          <p:nvPr userDrawn="1"/>
        </p:nvSpPr>
        <p:spPr>
          <a:xfrm>
            <a:off x="4120351" y="1376380"/>
            <a:ext cx="2311626" cy="398256"/>
          </a:xfrm>
          <a:prstGeom prst="roundRect">
            <a:avLst>
              <a:gd name="adj" fmla="val 48647"/>
            </a:avLst>
          </a:prstGeom>
          <a:solidFill>
            <a:schemeClr val="bg1"/>
          </a:solidFill>
        </p:spPr>
        <p:txBody>
          <a:bodyPr wrap="none" lIns="0" tIns="0" rIns="0" bIns="0" rtlCol="0" anchor="ctr" anchorCtr="0">
            <a:noAutofit/>
          </a:bodyPr>
          <a:lstStyle/>
          <a:p>
            <a:pPr algn="ctr"/>
            <a:r>
              <a:rPr lang="en-GB" sz="3200" b="1" dirty="0">
                <a:solidFill>
                  <a:srgbClr val="002060"/>
                </a:solidFill>
                <a:latin typeface="Ink Free" panose="03080402000500000000" pitchFamily="66" charset="0"/>
              </a:rPr>
              <a:t>Weaknesses</a:t>
            </a:r>
          </a:p>
        </p:txBody>
      </p:sp>
      <p:grpSp>
        <p:nvGrpSpPr>
          <p:cNvPr id="47" name="Group 46">
            <a:extLst>
              <a:ext uri="{FF2B5EF4-FFF2-40B4-BE49-F238E27FC236}">
                <a16:creationId xmlns:a16="http://schemas.microsoft.com/office/drawing/2014/main" id="{36DC5478-94EA-4AC2-86E6-32BD6851AA6A}"/>
              </a:ext>
            </a:extLst>
          </p:cNvPr>
          <p:cNvGrpSpPr/>
          <p:nvPr userDrawn="1"/>
        </p:nvGrpSpPr>
        <p:grpSpPr>
          <a:xfrm>
            <a:off x="357384" y="619149"/>
            <a:ext cx="3498531" cy="5141729"/>
            <a:chOff x="357384" y="619149"/>
            <a:chExt cx="3498531" cy="5141729"/>
          </a:xfrm>
        </p:grpSpPr>
        <p:sp>
          <p:nvSpPr>
            <p:cNvPr id="29" name="Rectangle: Rounded Corners 28">
              <a:extLst>
                <a:ext uri="{FF2B5EF4-FFF2-40B4-BE49-F238E27FC236}">
                  <a16:creationId xmlns:a16="http://schemas.microsoft.com/office/drawing/2014/main" id="{5A005D52-1298-41CC-9B17-0DFBC1ACDEEB}"/>
                </a:ext>
              </a:extLst>
            </p:cNvPr>
            <p:cNvSpPr/>
            <p:nvPr userDrawn="1"/>
          </p:nvSpPr>
          <p:spPr>
            <a:xfrm>
              <a:off x="535130" y="2169063"/>
              <a:ext cx="3158621" cy="3591815"/>
            </a:xfrm>
            <a:prstGeom prst="roundRect">
              <a:avLst>
                <a:gd name="adj" fmla="val 8215"/>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B00EB67C-9C2F-4682-BBEF-11883189279F}"/>
                </a:ext>
              </a:extLst>
            </p:cNvPr>
            <p:cNvSpPr txBox="1"/>
            <p:nvPr userDrawn="1"/>
          </p:nvSpPr>
          <p:spPr>
            <a:xfrm>
              <a:off x="357384" y="619149"/>
              <a:ext cx="3498531" cy="602513"/>
            </a:xfrm>
            <a:prstGeom prst="rect">
              <a:avLst/>
            </a:prstGeom>
            <a:noFill/>
          </p:spPr>
          <p:txBody>
            <a:bodyPr wrap="none" lIns="0" tIns="0" rIns="0" bIns="0" rtlCol="0" anchor="ctr" anchorCtr="0">
              <a:noAutofit/>
            </a:bodyPr>
            <a:lstStyle/>
            <a:p>
              <a:pPr algn="ctr"/>
              <a:r>
                <a:rPr lang="en-GB" sz="4800" b="1" dirty="0">
                  <a:solidFill>
                    <a:schemeClr val="accent6"/>
                  </a:solidFill>
                  <a:latin typeface="Arial Rounded MT Bold" panose="020F0704030504030204" pitchFamily="34" charset="0"/>
                  <a:ea typeface="HGPSoeiKakugothicUB" panose="020B0400000000000000" pitchFamily="34" charset="-128"/>
                </a:rPr>
                <a:t>Strengths</a:t>
              </a:r>
            </a:p>
          </p:txBody>
        </p:sp>
      </p:grpSp>
      <p:grpSp>
        <p:nvGrpSpPr>
          <p:cNvPr id="49" name="Group 48">
            <a:extLst>
              <a:ext uri="{FF2B5EF4-FFF2-40B4-BE49-F238E27FC236}">
                <a16:creationId xmlns:a16="http://schemas.microsoft.com/office/drawing/2014/main" id="{AF7A9521-4428-4F70-BF8C-229C22425674}"/>
              </a:ext>
            </a:extLst>
          </p:cNvPr>
          <p:cNvGrpSpPr/>
          <p:nvPr userDrawn="1"/>
        </p:nvGrpSpPr>
        <p:grpSpPr>
          <a:xfrm>
            <a:off x="405126" y="650154"/>
            <a:ext cx="4592580" cy="9352198"/>
            <a:chOff x="405126" y="650154"/>
            <a:chExt cx="4592580" cy="9352198"/>
          </a:xfrm>
        </p:grpSpPr>
        <p:sp>
          <p:nvSpPr>
            <p:cNvPr id="31" name="Rectangle: Rounded Corners 30">
              <a:extLst>
                <a:ext uri="{FF2B5EF4-FFF2-40B4-BE49-F238E27FC236}">
                  <a16:creationId xmlns:a16="http://schemas.microsoft.com/office/drawing/2014/main" id="{59C31861-0495-426B-A2E1-142707539798}"/>
                </a:ext>
              </a:extLst>
            </p:cNvPr>
            <p:cNvSpPr/>
            <p:nvPr userDrawn="1"/>
          </p:nvSpPr>
          <p:spPr>
            <a:xfrm>
              <a:off x="534122" y="6410537"/>
              <a:ext cx="3158621" cy="3591815"/>
            </a:xfrm>
            <a:prstGeom prst="roundRect">
              <a:avLst>
                <a:gd name="adj" fmla="val 8215"/>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999032B0-3EF4-4F97-832B-CE3F00556AFE}"/>
                </a:ext>
              </a:extLst>
            </p:cNvPr>
            <p:cNvSpPr txBox="1"/>
            <p:nvPr userDrawn="1"/>
          </p:nvSpPr>
          <p:spPr>
            <a:xfrm>
              <a:off x="405126" y="650154"/>
              <a:ext cx="4592580" cy="547576"/>
            </a:xfrm>
            <a:prstGeom prst="rect">
              <a:avLst/>
            </a:prstGeom>
            <a:noFill/>
          </p:spPr>
          <p:txBody>
            <a:bodyPr wrap="none" lIns="0" tIns="0" rIns="0" bIns="0" rtlCol="0" anchor="ctr" anchorCtr="0">
              <a:noAutofit/>
            </a:bodyPr>
            <a:lstStyle/>
            <a:p>
              <a:pPr algn="ctr"/>
              <a:r>
                <a:rPr lang="en-GB" sz="4800" b="1" dirty="0">
                  <a:solidFill>
                    <a:srgbClr val="0066FF"/>
                  </a:solidFill>
                  <a:latin typeface="Arial Rounded MT Bold" panose="020F0704030504030204" pitchFamily="34" charset="0"/>
                  <a:ea typeface="HGPSoeiKakugothicUB" panose="020B0400000000000000" pitchFamily="34" charset="-128"/>
                </a:rPr>
                <a:t>Opportunities</a:t>
              </a:r>
            </a:p>
          </p:txBody>
        </p:sp>
      </p:grpSp>
      <p:grpSp>
        <p:nvGrpSpPr>
          <p:cNvPr id="50" name="Group 49">
            <a:extLst>
              <a:ext uri="{FF2B5EF4-FFF2-40B4-BE49-F238E27FC236}">
                <a16:creationId xmlns:a16="http://schemas.microsoft.com/office/drawing/2014/main" id="{0D528671-1525-42B1-B0D3-AF992D913F3F}"/>
              </a:ext>
            </a:extLst>
          </p:cNvPr>
          <p:cNvGrpSpPr/>
          <p:nvPr userDrawn="1"/>
        </p:nvGrpSpPr>
        <p:grpSpPr>
          <a:xfrm>
            <a:off x="535514" y="616850"/>
            <a:ext cx="6640134" cy="9371704"/>
            <a:chOff x="535514" y="616850"/>
            <a:chExt cx="6640134" cy="9371704"/>
          </a:xfrm>
        </p:grpSpPr>
        <p:sp>
          <p:nvSpPr>
            <p:cNvPr id="32" name="Rectangle: Rounded Corners 31">
              <a:extLst>
                <a:ext uri="{FF2B5EF4-FFF2-40B4-BE49-F238E27FC236}">
                  <a16:creationId xmlns:a16="http://schemas.microsoft.com/office/drawing/2014/main" id="{5B32AA05-2463-4516-9B7E-36EDD6B5E483}"/>
                </a:ext>
              </a:extLst>
            </p:cNvPr>
            <p:cNvSpPr/>
            <p:nvPr userDrawn="1"/>
          </p:nvSpPr>
          <p:spPr>
            <a:xfrm>
              <a:off x="3950605" y="6396739"/>
              <a:ext cx="3225043" cy="3591815"/>
            </a:xfrm>
            <a:prstGeom prst="roundRect">
              <a:avLst>
                <a:gd name="adj" fmla="val 8215"/>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1E6CA313-DD92-41ED-850B-0F9D329676B0}"/>
                </a:ext>
              </a:extLst>
            </p:cNvPr>
            <p:cNvSpPr txBox="1"/>
            <p:nvPr userDrawn="1"/>
          </p:nvSpPr>
          <p:spPr>
            <a:xfrm>
              <a:off x="535514" y="616850"/>
              <a:ext cx="2514313" cy="602513"/>
            </a:xfrm>
            <a:prstGeom prst="rect">
              <a:avLst/>
            </a:prstGeom>
            <a:noFill/>
          </p:spPr>
          <p:txBody>
            <a:bodyPr wrap="none" lIns="0" tIns="0" rIns="0" bIns="0" rtlCol="0" anchor="ctr" anchorCtr="0">
              <a:noAutofit/>
            </a:bodyPr>
            <a:lstStyle/>
            <a:p>
              <a:pPr algn="ctr"/>
              <a:r>
                <a:rPr lang="en-GB" sz="4800" b="1" dirty="0">
                  <a:solidFill>
                    <a:srgbClr val="FF9900"/>
                  </a:solidFill>
                  <a:latin typeface="Arial Rounded MT Bold" panose="020F0704030504030204" pitchFamily="34" charset="0"/>
                  <a:ea typeface="HGPSoeiKakugothicUB" panose="020B0400000000000000" pitchFamily="34" charset="-128"/>
                </a:rPr>
                <a:t>Threats</a:t>
              </a:r>
            </a:p>
          </p:txBody>
        </p:sp>
      </p:grpSp>
      <p:grpSp>
        <p:nvGrpSpPr>
          <p:cNvPr id="48" name="Group 47">
            <a:extLst>
              <a:ext uri="{FF2B5EF4-FFF2-40B4-BE49-F238E27FC236}">
                <a16:creationId xmlns:a16="http://schemas.microsoft.com/office/drawing/2014/main" id="{B09B16A5-E48E-4D00-96FD-27AA175B5BFF}"/>
              </a:ext>
            </a:extLst>
          </p:cNvPr>
          <p:cNvGrpSpPr/>
          <p:nvPr userDrawn="1"/>
        </p:nvGrpSpPr>
        <p:grpSpPr>
          <a:xfrm>
            <a:off x="331378" y="627230"/>
            <a:ext cx="6845278" cy="5119850"/>
            <a:chOff x="331378" y="627230"/>
            <a:chExt cx="6845278" cy="5119850"/>
          </a:xfrm>
        </p:grpSpPr>
        <p:sp>
          <p:nvSpPr>
            <p:cNvPr id="30" name="Rectangle: Rounded Corners 29">
              <a:extLst>
                <a:ext uri="{FF2B5EF4-FFF2-40B4-BE49-F238E27FC236}">
                  <a16:creationId xmlns:a16="http://schemas.microsoft.com/office/drawing/2014/main" id="{0CA832FB-ABB4-47FC-91E7-CB928C91E04D}"/>
                </a:ext>
              </a:extLst>
            </p:cNvPr>
            <p:cNvSpPr/>
            <p:nvPr userDrawn="1"/>
          </p:nvSpPr>
          <p:spPr>
            <a:xfrm>
              <a:off x="3951613" y="2155265"/>
              <a:ext cx="3225043" cy="3591815"/>
            </a:xfrm>
            <a:prstGeom prst="roundRect">
              <a:avLst>
                <a:gd name="adj" fmla="val 821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C75A1E4D-F9CB-4859-B00D-40E17A31F58A}"/>
                </a:ext>
              </a:extLst>
            </p:cNvPr>
            <p:cNvSpPr txBox="1"/>
            <p:nvPr userDrawn="1"/>
          </p:nvSpPr>
          <p:spPr>
            <a:xfrm>
              <a:off x="331378" y="627230"/>
              <a:ext cx="4414131" cy="602513"/>
            </a:xfrm>
            <a:prstGeom prst="rect">
              <a:avLst/>
            </a:prstGeom>
            <a:noFill/>
          </p:spPr>
          <p:txBody>
            <a:bodyPr wrap="none" lIns="0" tIns="0" rIns="0" bIns="0" rtlCol="0" anchor="ctr" anchorCtr="0">
              <a:noAutofit/>
            </a:bodyPr>
            <a:lstStyle>
              <a:defPPr>
                <a:defRPr lang="en-US"/>
              </a:defPPr>
              <a:lvl1pPr algn="ctr">
                <a:defRPr sz="3200" b="1">
                  <a:solidFill>
                    <a:srgbClr val="002060"/>
                  </a:solidFill>
                  <a:latin typeface="Ink Free" panose="03080402000500000000" pitchFamily="66" charset="0"/>
                </a:defRPr>
              </a:lvl1pPr>
            </a:lstStyle>
            <a:p>
              <a:pPr lvl="0"/>
              <a:r>
                <a:rPr lang="en-GB" sz="4800" b="1" dirty="0">
                  <a:solidFill>
                    <a:srgbClr val="FF0000"/>
                  </a:solidFill>
                  <a:latin typeface="Arial Rounded MT Bold" panose="020F0704030504030204" pitchFamily="34" charset="0"/>
                  <a:ea typeface="HGPSoeiKakugothicUB" panose="020B0400000000000000" pitchFamily="34" charset="-128"/>
                </a:rPr>
                <a:t>Weaknesses</a:t>
              </a:r>
            </a:p>
          </p:txBody>
        </p:sp>
      </p:grpSp>
      <p:pic>
        <p:nvPicPr>
          <p:cNvPr id="56" name="Picture 55">
            <a:extLst>
              <a:ext uri="{FF2B5EF4-FFF2-40B4-BE49-F238E27FC236}">
                <a16:creationId xmlns:a16="http://schemas.microsoft.com/office/drawing/2014/main" id="{F0B944AC-7FAB-4CFE-A762-ED183091D5D8}"/>
              </a:ext>
            </a:extLst>
          </p:cNvPr>
          <p:cNvPicPr>
            <a:picLocks noChangeAspect="1"/>
          </p:cNvPicPr>
          <p:nvPr userDrawn="1"/>
        </p:nvPicPr>
        <p:blipFill>
          <a:blip r:embed="rId5"/>
          <a:stretch>
            <a:fillRect/>
          </a:stretch>
        </p:blipFill>
        <p:spPr>
          <a:xfrm>
            <a:off x="272046" y="1863596"/>
            <a:ext cx="7044411" cy="8440602"/>
          </a:xfrm>
          <a:prstGeom prst="rect">
            <a:avLst/>
          </a:prstGeom>
        </p:spPr>
      </p:pic>
      <p:sp>
        <p:nvSpPr>
          <p:cNvPr id="3" name="Content Placeholder 2"/>
          <p:cNvSpPr>
            <a:spLocks noGrp="1"/>
          </p:cNvSpPr>
          <p:nvPr>
            <p:ph idx="1" hasCustomPrompt="1"/>
          </p:nvPr>
        </p:nvSpPr>
        <p:spPr>
          <a:xfrm>
            <a:off x="606860" y="2259247"/>
            <a:ext cx="3189287" cy="3451038"/>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6">
                    <a:lumMod val="75000"/>
                  </a:schemeClr>
                </a:solidFill>
              </a:defRPr>
            </a:lvl1pPr>
          </a:lstStyle>
          <a:p>
            <a:pPr lvl="0"/>
            <a:r>
              <a:rPr lang="en-US" dirty="0"/>
              <a:t>Click to add perceived strengths</a:t>
            </a:r>
          </a:p>
        </p:txBody>
      </p:sp>
      <p:sp>
        <p:nvSpPr>
          <p:cNvPr id="4" name="Content Placeholder 2">
            <a:extLst>
              <a:ext uri="{FF2B5EF4-FFF2-40B4-BE49-F238E27FC236}">
                <a16:creationId xmlns:a16="http://schemas.microsoft.com/office/drawing/2014/main" id="{895CB954-399F-4D3F-9264-6FE7DBFC0EBA}"/>
              </a:ext>
            </a:extLst>
          </p:cNvPr>
          <p:cNvSpPr>
            <a:spLocks noGrp="1"/>
          </p:cNvSpPr>
          <p:nvPr>
            <p:ph idx="10" hasCustomPrompt="1"/>
          </p:nvPr>
        </p:nvSpPr>
        <p:spPr>
          <a:xfrm>
            <a:off x="3987369" y="2259247"/>
            <a:ext cx="3189287" cy="3451038"/>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rgbClr val="C00000"/>
                </a:solidFill>
              </a:defRPr>
            </a:lvl1pPr>
          </a:lstStyle>
          <a:p>
            <a:pPr lvl="0"/>
            <a:r>
              <a:rPr lang="en-US" dirty="0"/>
              <a:t>Click to add perceived weaknesses</a:t>
            </a:r>
          </a:p>
        </p:txBody>
      </p:sp>
      <p:sp>
        <p:nvSpPr>
          <p:cNvPr id="10" name="Content Placeholder 2">
            <a:extLst>
              <a:ext uri="{FF2B5EF4-FFF2-40B4-BE49-F238E27FC236}">
                <a16:creationId xmlns:a16="http://schemas.microsoft.com/office/drawing/2014/main" id="{0FFD4876-73FD-4057-8DC2-2AB97F767AF3}"/>
              </a:ext>
            </a:extLst>
          </p:cNvPr>
          <p:cNvSpPr>
            <a:spLocks noGrp="1"/>
          </p:cNvSpPr>
          <p:nvPr>
            <p:ph idx="11" hasCustomPrompt="1"/>
          </p:nvPr>
        </p:nvSpPr>
        <p:spPr>
          <a:xfrm>
            <a:off x="590550" y="6434174"/>
            <a:ext cx="3189287" cy="3517585"/>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add perceived opportunities</a:t>
            </a:r>
          </a:p>
        </p:txBody>
      </p:sp>
      <p:sp>
        <p:nvSpPr>
          <p:cNvPr id="11" name="Content Placeholder 2">
            <a:extLst>
              <a:ext uri="{FF2B5EF4-FFF2-40B4-BE49-F238E27FC236}">
                <a16:creationId xmlns:a16="http://schemas.microsoft.com/office/drawing/2014/main" id="{9463DA45-D3AD-4E76-9EBF-919125D091ED}"/>
              </a:ext>
            </a:extLst>
          </p:cNvPr>
          <p:cNvSpPr>
            <a:spLocks noGrp="1"/>
          </p:cNvSpPr>
          <p:nvPr>
            <p:ph idx="12" hasCustomPrompt="1"/>
          </p:nvPr>
        </p:nvSpPr>
        <p:spPr>
          <a:xfrm>
            <a:off x="3971059" y="6434174"/>
            <a:ext cx="3189287" cy="3517585"/>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2">
                    <a:lumMod val="75000"/>
                  </a:schemeClr>
                </a:solidFill>
              </a:defRPr>
            </a:lvl1pPr>
          </a:lstStyle>
          <a:p>
            <a:pPr lvl="0"/>
            <a:r>
              <a:rPr lang="en-US" dirty="0"/>
              <a:t>Click to add perceived threats</a:t>
            </a:r>
          </a:p>
        </p:txBody>
      </p:sp>
      <p:pic>
        <p:nvPicPr>
          <p:cNvPr id="45" name="Picture 44">
            <a:extLst>
              <a:ext uri="{FF2B5EF4-FFF2-40B4-BE49-F238E27FC236}">
                <a16:creationId xmlns:a16="http://schemas.microsoft.com/office/drawing/2014/main" id="{0478471A-C6FF-4CFC-A725-836E68BD3CD3}"/>
              </a:ext>
            </a:extLst>
          </p:cNvPr>
          <p:cNvPicPr>
            <a:picLocks noChangeAspect="1"/>
          </p:cNvPicPr>
          <p:nvPr userDrawn="1"/>
        </p:nvPicPr>
        <p:blipFill>
          <a:blip r:embed="rId6"/>
          <a:stretch>
            <a:fillRect/>
          </a:stretch>
        </p:blipFill>
        <p:spPr>
          <a:xfrm>
            <a:off x="395601" y="641495"/>
            <a:ext cx="4808532" cy="703134"/>
          </a:xfrm>
          <a:prstGeom prst="rect">
            <a:avLst/>
          </a:prstGeom>
          <a:ln>
            <a:noFill/>
          </a:ln>
        </p:spPr>
      </p:pic>
    </p:spTree>
    <p:extLst>
      <p:ext uri="{BB962C8B-B14F-4D97-AF65-F5344CB8AC3E}">
        <p14:creationId xmlns:p14="http://schemas.microsoft.com/office/powerpoint/2010/main" val="18867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23"/>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27"/>
                                        </p:tgtEl>
                                        <p:attrNameLst>
                                          <p:attrName>style.color</p:attrName>
                                        </p:attrNameLst>
                                      </p:cBhvr>
                                      <p:to>
                                        <a:srgbClr val="008000"/>
                                      </p:to>
                                    </p:animClr>
                                    <p:animClr clrSpc="rgb" dir="cw">
                                      <p:cBhvr>
                                        <p:cTn id="10" dur="100" fill="hold"/>
                                        <p:tgtEl>
                                          <p:spTgt spid="27"/>
                                        </p:tgtEl>
                                        <p:attrNameLst>
                                          <p:attrName>fillcolor</p:attrName>
                                        </p:attrNameLst>
                                      </p:cBhvr>
                                      <p:to>
                                        <a:srgbClr val="008000"/>
                                      </p:to>
                                    </p:animClr>
                                    <p:set>
                                      <p:cBhvr>
                                        <p:cTn id="11" dur="100" fill="hold"/>
                                        <p:tgtEl>
                                          <p:spTgt spid="27"/>
                                        </p:tgtEl>
                                        <p:attrNameLst>
                                          <p:attrName>fill.type</p:attrName>
                                        </p:attrNameLst>
                                      </p:cBhvr>
                                      <p:to>
                                        <p:strVal val="solid"/>
                                      </p:to>
                                    </p:set>
                                    <p:set>
                                      <p:cBhvr>
                                        <p:cTn id="12" dur="100" fill="hold"/>
                                        <p:tgtEl>
                                          <p:spTgt spid="27"/>
                                        </p:tgtEl>
                                        <p:attrNameLst>
                                          <p:attrName>fill.on</p:attrName>
                                        </p:attrNameLst>
                                      </p:cBhvr>
                                      <p:to>
                                        <p:strVal val="tru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6"/>
                                        </p:tgtEl>
                                        <p:attrNameLst>
                                          <p:attrName>style.visibility</p:attrName>
                                        </p:attrNameLst>
                                      </p:cBhvr>
                                      <p:to>
                                        <p:strVal val="hidden"/>
                                      </p:to>
                                    </p:set>
                                  </p:childTnLst>
                                </p:cTn>
                              </p:par>
                              <p:par>
                                <p:cTn id="17" presetID="8" presetClass="emph" presetSubtype="0" fill="hold" nodeType="withEffect">
                                  <p:stCondLst>
                                    <p:cond delay="7000"/>
                                  </p:stCondLst>
                                  <p:childTnLst>
                                    <p:animRot by="-90000">
                                      <p:cBhvr>
                                        <p:cTn id="18" dur="1000" fill="hold"/>
                                        <p:tgtEl>
                                          <p:spTgt spid="23"/>
                                        </p:tgtEl>
                                        <p:attrNameLst>
                                          <p:attrName>r</p:attrName>
                                        </p:attrNameLst>
                                      </p:cBhvr>
                                    </p:animRot>
                                  </p:childTnLst>
                                </p:cTn>
                              </p:par>
                            </p:childTnLst>
                          </p:cTn>
                        </p:par>
                        <p:par>
                          <p:cTn id="19" fill="hold">
                            <p:stCondLst>
                              <p:cond delay="8500"/>
                            </p:stCondLst>
                            <p:childTnLst>
                              <p:par>
                                <p:cTn id="20" presetID="8" presetClass="emph" presetSubtype="0" fill="hold" nodeType="afterEffect">
                                  <p:stCondLst>
                                    <p:cond delay="7000"/>
                                  </p:stCondLst>
                                  <p:childTnLst>
                                    <p:animRot by="-90000">
                                      <p:cBhvr>
                                        <p:cTn id="21" dur="1000" fill="hold"/>
                                        <p:tgtEl>
                                          <p:spTgt spid="23"/>
                                        </p:tgtEl>
                                        <p:attrNameLst>
                                          <p:attrName>r</p:attrName>
                                        </p:attrNameLst>
                                      </p:cBhvr>
                                    </p:animRot>
                                  </p:childTnLst>
                                </p:cTn>
                              </p:par>
                            </p:childTnLst>
                          </p:cTn>
                        </p:par>
                        <p:par>
                          <p:cTn id="22" fill="hold">
                            <p:stCondLst>
                              <p:cond delay="16500"/>
                            </p:stCondLst>
                            <p:childTnLst>
                              <p:par>
                                <p:cTn id="23" presetID="8" presetClass="emph" presetSubtype="0" fill="hold" nodeType="afterEffect">
                                  <p:stCondLst>
                                    <p:cond delay="7000"/>
                                  </p:stCondLst>
                                  <p:childTnLst>
                                    <p:animRot by="-90000">
                                      <p:cBhvr>
                                        <p:cTn id="24" dur="1000" fill="hold"/>
                                        <p:tgtEl>
                                          <p:spTgt spid="23"/>
                                        </p:tgtEl>
                                        <p:attrNameLst>
                                          <p:attrName>r</p:attrName>
                                        </p:attrNameLst>
                                      </p:cBhvr>
                                    </p:animRot>
                                  </p:childTnLst>
                                </p:cTn>
                              </p:par>
                            </p:childTnLst>
                          </p:cTn>
                        </p:par>
                        <p:par>
                          <p:cTn id="25" fill="hold">
                            <p:stCondLst>
                              <p:cond delay="24500"/>
                            </p:stCondLst>
                            <p:childTnLst>
                              <p:par>
                                <p:cTn id="26" presetID="8" presetClass="emph" presetSubtype="0" fill="hold" nodeType="afterEffect">
                                  <p:stCondLst>
                                    <p:cond delay="7000"/>
                                  </p:stCondLst>
                                  <p:childTnLst>
                                    <p:animRot by="-90000">
                                      <p:cBhvr>
                                        <p:cTn id="27" dur="1000" fill="hold"/>
                                        <p:tgtEl>
                                          <p:spTgt spid="23"/>
                                        </p:tgtEl>
                                        <p:attrNameLst>
                                          <p:attrName>r</p:attrName>
                                        </p:attrNameLst>
                                      </p:cBhvr>
                                    </p:animRot>
                                  </p:childTnLst>
                                </p:cTn>
                              </p:par>
                            </p:childTnLst>
                          </p:cTn>
                        </p:par>
                        <p:par>
                          <p:cTn id="28" fill="hold">
                            <p:stCondLst>
                              <p:cond delay="32500"/>
                            </p:stCondLst>
                            <p:childTnLst>
                              <p:par>
                                <p:cTn id="29" presetID="8" presetClass="emph" presetSubtype="0" fill="hold" nodeType="afterEffect">
                                  <p:stCondLst>
                                    <p:cond delay="7000"/>
                                  </p:stCondLst>
                                  <p:childTnLst>
                                    <p:animRot by="-90000">
                                      <p:cBhvr>
                                        <p:cTn id="30" dur="1000" fill="hold"/>
                                        <p:tgtEl>
                                          <p:spTgt spid="23"/>
                                        </p:tgtEl>
                                        <p:attrNameLst>
                                          <p:attrName>r</p:attrName>
                                        </p:attrNameLst>
                                      </p:cBhvr>
                                    </p:animRot>
                                  </p:childTnLst>
                                </p:cTn>
                              </p:par>
                            </p:childTnLst>
                          </p:cTn>
                        </p:par>
                        <p:par>
                          <p:cTn id="31" fill="hold">
                            <p:stCondLst>
                              <p:cond delay="40500"/>
                            </p:stCondLst>
                            <p:childTnLst>
                              <p:par>
                                <p:cTn id="32" presetID="8" presetClass="emph" presetSubtype="0" fill="hold" nodeType="afterEffect">
                                  <p:stCondLst>
                                    <p:cond delay="7000"/>
                                  </p:stCondLst>
                                  <p:childTnLst>
                                    <p:animRot by="-90000">
                                      <p:cBhvr>
                                        <p:cTn id="33" dur="1000" fill="hold"/>
                                        <p:tgtEl>
                                          <p:spTgt spid="23"/>
                                        </p:tgtEl>
                                        <p:attrNameLst>
                                          <p:attrName>r</p:attrName>
                                        </p:attrNameLst>
                                      </p:cBhvr>
                                    </p:animRot>
                                  </p:childTnLst>
                                </p:cTn>
                              </p:par>
                            </p:childTnLst>
                          </p:cTn>
                        </p:par>
                        <p:par>
                          <p:cTn id="34" fill="hold">
                            <p:stCondLst>
                              <p:cond delay="48500"/>
                            </p:stCondLst>
                            <p:childTnLst>
                              <p:par>
                                <p:cTn id="35" presetID="8" presetClass="emph" presetSubtype="0" fill="hold" nodeType="afterEffect">
                                  <p:stCondLst>
                                    <p:cond delay="7000"/>
                                  </p:stCondLst>
                                  <p:childTnLst>
                                    <p:animRot by="-90000">
                                      <p:cBhvr>
                                        <p:cTn id="36" dur="1000" fill="hold"/>
                                        <p:tgtEl>
                                          <p:spTgt spid="23"/>
                                        </p:tgtEl>
                                        <p:attrNameLst>
                                          <p:attrName>r</p:attrName>
                                        </p:attrNameLst>
                                      </p:cBhvr>
                                    </p:animRot>
                                  </p:childTnLst>
                                </p:cTn>
                              </p:par>
                            </p:childTnLst>
                          </p:cTn>
                        </p:par>
                        <p:par>
                          <p:cTn id="37" fill="hold">
                            <p:stCondLst>
                              <p:cond delay="56500"/>
                            </p:stCondLst>
                            <p:childTnLst>
                              <p:par>
                                <p:cTn id="38" presetID="8" presetClass="emph" presetSubtype="0" fill="hold" nodeType="afterEffect">
                                  <p:stCondLst>
                                    <p:cond delay="7000"/>
                                  </p:stCondLst>
                                  <p:childTnLst>
                                    <p:animRot by="-90000">
                                      <p:cBhvr>
                                        <p:cTn id="39" dur="1000" fill="hold"/>
                                        <p:tgtEl>
                                          <p:spTgt spid="23"/>
                                        </p:tgtEl>
                                        <p:attrNameLst>
                                          <p:attrName>r</p:attrName>
                                        </p:attrNameLst>
                                      </p:cBhvr>
                                    </p:animRot>
                                  </p:childTnLst>
                                </p:cTn>
                              </p:par>
                            </p:childTnLst>
                          </p:cTn>
                        </p:par>
                        <p:par>
                          <p:cTn id="40" fill="hold">
                            <p:stCondLst>
                              <p:cond delay="64500"/>
                            </p:stCondLst>
                            <p:childTnLst>
                              <p:par>
                                <p:cTn id="41" presetID="8" presetClass="emph" presetSubtype="0" fill="hold" nodeType="afterEffect">
                                  <p:stCondLst>
                                    <p:cond delay="7000"/>
                                  </p:stCondLst>
                                  <p:childTnLst>
                                    <p:animRot by="-90000">
                                      <p:cBhvr>
                                        <p:cTn id="42" dur="1000" fill="hold"/>
                                        <p:tgtEl>
                                          <p:spTgt spid="23"/>
                                        </p:tgtEl>
                                        <p:attrNameLst>
                                          <p:attrName>r</p:attrName>
                                        </p:attrNameLst>
                                      </p:cBhvr>
                                    </p:animRot>
                                  </p:childTnLst>
                                </p:cTn>
                              </p:par>
                            </p:childTnLst>
                          </p:cTn>
                        </p:par>
                        <p:par>
                          <p:cTn id="43" fill="hold">
                            <p:stCondLst>
                              <p:cond delay="72500"/>
                            </p:stCondLst>
                            <p:childTnLst>
                              <p:par>
                                <p:cTn id="44" presetID="8" presetClass="emph" presetSubtype="0" fill="hold" nodeType="afterEffect">
                                  <p:stCondLst>
                                    <p:cond delay="7000"/>
                                  </p:stCondLst>
                                  <p:childTnLst>
                                    <p:animRot by="-90000">
                                      <p:cBhvr>
                                        <p:cTn id="45" dur="1000" fill="hold"/>
                                        <p:tgtEl>
                                          <p:spTgt spid="23"/>
                                        </p:tgtEl>
                                        <p:attrNameLst>
                                          <p:attrName>r</p:attrName>
                                        </p:attrNameLst>
                                      </p:cBhvr>
                                    </p:animRot>
                                  </p:childTnLst>
                                </p:cTn>
                              </p:par>
                            </p:childTnLst>
                          </p:cTn>
                        </p:par>
                        <p:par>
                          <p:cTn id="46" fill="hold">
                            <p:stCondLst>
                              <p:cond delay="80500"/>
                            </p:stCondLst>
                            <p:childTnLst>
                              <p:par>
                                <p:cTn id="47" presetID="8" presetClass="emph" presetSubtype="0" fill="hold" nodeType="afterEffect">
                                  <p:stCondLst>
                                    <p:cond delay="7000"/>
                                  </p:stCondLst>
                                  <p:childTnLst>
                                    <p:animRot by="-90000">
                                      <p:cBhvr>
                                        <p:cTn id="48" dur="1000" fill="hold"/>
                                        <p:tgtEl>
                                          <p:spTgt spid="23"/>
                                        </p:tgtEl>
                                        <p:attrNameLst>
                                          <p:attrName>r</p:attrName>
                                        </p:attrNameLst>
                                      </p:cBhvr>
                                    </p:animRot>
                                  </p:childTnLst>
                                </p:cTn>
                              </p:par>
                            </p:childTnLst>
                          </p:cTn>
                        </p:par>
                        <p:par>
                          <p:cTn id="49" fill="hold">
                            <p:stCondLst>
                              <p:cond delay="88500"/>
                            </p:stCondLst>
                            <p:childTnLst>
                              <p:par>
                                <p:cTn id="50" presetID="8" presetClass="emph" presetSubtype="0" fill="hold" nodeType="afterEffect">
                                  <p:stCondLst>
                                    <p:cond delay="7000"/>
                                  </p:stCondLst>
                                  <p:childTnLst>
                                    <p:animRot by="-90000">
                                      <p:cBhvr>
                                        <p:cTn id="51" dur="1000" fill="hold"/>
                                        <p:tgtEl>
                                          <p:spTgt spid="23"/>
                                        </p:tgtEl>
                                        <p:attrNameLst>
                                          <p:attrName>r</p:attrName>
                                        </p:attrNameLst>
                                      </p:cBhvr>
                                    </p:animRot>
                                  </p:childTnLst>
                                </p:cTn>
                              </p:par>
                            </p:childTnLst>
                          </p:cTn>
                        </p:par>
                        <p:par>
                          <p:cTn id="52" fill="hold">
                            <p:stCondLst>
                              <p:cond delay="96500"/>
                            </p:stCondLst>
                            <p:childTnLst>
                              <p:par>
                                <p:cTn id="53" presetID="8" presetClass="emph" presetSubtype="0" fill="hold" nodeType="afterEffect">
                                  <p:stCondLst>
                                    <p:cond delay="7000"/>
                                  </p:stCondLst>
                                  <p:childTnLst>
                                    <p:animRot by="-90000">
                                      <p:cBhvr>
                                        <p:cTn id="54" dur="1000" fill="hold"/>
                                        <p:tgtEl>
                                          <p:spTgt spid="23"/>
                                        </p:tgtEl>
                                        <p:attrNameLst>
                                          <p:attrName>r</p:attrName>
                                        </p:attrNameLst>
                                      </p:cBhvr>
                                    </p:animRot>
                                  </p:childTnLst>
                                </p:cTn>
                              </p:par>
                            </p:childTnLst>
                          </p:cTn>
                        </p:par>
                        <p:par>
                          <p:cTn id="55" fill="hold">
                            <p:stCondLst>
                              <p:cond delay="104500"/>
                            </p:stCondLst>
                            <p:childTnLst>
                              <p:par>
                                <p:cTn id="56" presetID="8" presetClass="emph" presetSubtype="0" fill="hold" nodeType="afterEffect">
                                  <p:stCondLst>
                                    <p:cond delay="7000"/>
                                  </p:stCondLst>
                                  <p:childTnLst>
                                    <p:animRot by="-90000">
                                      <p:cBhvr>
                                        <p:cTn id="57" dur="1000" fill="hold"/>
                                        <p:tgtEl>
                                          <p:spTgt spid="23"/>
                                        </p:tgtEl>
                                        <p:attrNameLst>
                                          <p:attrName>r</p:attrName>
                                        </p:attrNameLst>
                                      </p:cBhvr>
                                    </p:animRot>
                                  </p:childTnLst>
                                </p:cTn>
                              </p:par>
                            </p:childTnLst>
                          </p:cTn>
                        </p:par>
                        <p:par>
                          <p:cTn id="58" fill="hold">
                            <p:stCondLst>
                              <p:cond delay="112500"/>
                            </p:stCondLst>
                            <p:childTnLst>
                              <p:par>
                                <p:cTn id="59" presetID="8" presetClass="emph" presetSubtype="0" fill="hold" nodeType="afterEffect">
                                  <p:stCondLst>
                                    <p:cond delay="7000"/>
                                  </p:stCondLst>
                                  <p:childTnLst>
                                    <p:animRot by="-90000">
                                      <p:cBhvr>
                                        <p:cTn id="60" dur="1000" fill="hold"/>
                                        <p:tgtEl>
                                          <p:spTgt spid="23"/>
                                        </p:tgtEl>
                                        <p:attrNameLst>
                                          <p:attrName>r</p:attrName>
                                        </p:attrNameLst>
                                      </p:cBhvr>
                                    </p:animRot>
                                  </p:childTnLst>
                                </p:cTn>
                              </p:par>
                              <p:par>
                                <p:cTn id="61" presetID="1" presetClass="exit" presetSubtype="0" fill="hold" nodeType="withEffect">
                                  <p:stCondLst>
                                    <p:cond delay="0"/>
                                  </p:stCondLst>
                                  <p:childTnLst>
                                    <p:set>
                                      <p:cBhvr>
                                        <p:cTn id="62" dur="1" fill="hold">
                                          <p:stCondLst>
                                            <p:cond delay="0"/>
                                          </p:stCondLst>
                                        </p:cTn>
                                        <p:tgtEl>
                                          <p:spTgt spid="47"/>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par>
                          <p:cTn id="65" fill="hold">
                            <p:stCondLst>
                              <p:cond delay="120500"/>
                            </p:stCondLst>
                            <p:childTnLst>
                              <p:par>
                                <p:cTn id="66" presetID="8" presetClass="emph" presetSubtype="0" fill="hold" nodeType="afterEffect">
                                  <p:stCondLst>
                                    <p:cond delay="7000"/>
                                  </p:stCondLst>
                                  <p:childTnLst>
                                    <p:animRot by="-90000">
                                      <p:cBhvr>
                                        <p:cTn id="67" dur="1000" fill="hold"/>
                                        <p:tgtEl>
                                          <p:spTgt spid="23"/>
                                        </p:tgtEl>
                                        <p:attrNameLst>
                                          <p:attrName>r</p:attrName>
                                        </p:attrNameLst>
                                      </p:cBhvr>
                                    </p:animRot>
                                  </p:childTnLst>
                                </p:cTn>
                              </p:par>
                            </p:childTnLst>
                          </p:cTn>
                        </p:par>
                        <p:par>
                          <p:cTn id="68" fill="hold">
                            <p:stCondLst>
                              <p:cond delay="128500"/>
                            </p:stCondLst>
                            <p:childTnLst>
                              <p:par>
                                <p:cTn id="69" presetID="8" presetClass="emph" presetSubtype="0" fill="hold" nodeType="afterEffect">
                                  <p:stCondLst>
                                    <p:cond delay="7000"/>
                                  </p:stCondLst>
                                  <p:childTnLst>
                                    <p:animRot by="-90000">
                                      <p:cBhvr>
                                        <p:cTn id="70" dur="1000" fill="hold"/>
                                        <p:tgtEl>
                                          <p:spTgt spid="23"/>
                                        </p:tgtEl>
                                        <p:attrNameLst>
                                          <p:attrName>r</p:attrName>
                                        </p:attrNameLst>
                                      </p:cBhvr>
                                    </p:animRot>
                                  </p:childTnLst>
                                </p:cTn>
                              </p:par>
                            </p:childTnLst>
                          </p:cTn>
                        </p:par>
                        <p:par>
                          <p:cTn id="71" fill="hold">
                            <p:stCondLst>
                              <p:cond delay="136500"/>
                            </p:stCondLst>
                            <p:childTnLst>
                              <p:par>
                                <p:cTn id="72" presetID="8" presetClass="emph" presetSubtype="0" fill="hold" nodeType="afterEffect">
                                  <p:stCondLst>
                                    <p:cond delay="7000"/>
                                  </p:stCondLst>
                                  <p:childTnLst>
                                    <p:animRot by="-90000">
                                      <p:cBhvr>
                                        <p:cTn id="73" dur="1000" fill="hold"/>
                                        <p:tgtEl>
                                          <p:spTgt spid="23"/>
                                        </p:tgtEl>
                                        <p:attrNameLst>
                                          <p:attrName>r</p:attrName>
                                        </p:attrNameLst>
                                      </p:cBhvr>
                                    </p:animRot>
                                  </p:childTnLst>
                                </p:cTn>
                              </p:par>
                            </p:childTnLst>
                          </p:cTn>
                        </p:par>
                        <p:par>
                          <p:cTn id="74" fill="hold">
                            <p:stCondLst>
                              <p:cond delay="144500"/>
                            </p:stCondLst>
                            <p:childTnLst>
                              <p:par>
                                <p:cTn id="75" presetID="8" presetClass="emph" presetSubtype="0" fill="hold" nodeType="afterEffect">
                                  <p:stCondLst>
                                    <p:cond delay="7000"/>
                                  </p:stCondLst>
                                  <p:childTnLst>
                                    <p:animRot by="-90000">
                                      <p:cBhvr>
                                        <p:cTn id="76" dur="1000" fill="hold"/>
                                        <p:tgtEl>
                                          <p:spTgt spid="23"/>
                                        </p:tgtEl>
                                        <p:attrNameLst>
                                          <p:attrName>r</p:attrName>
                                        </p:attrNameLst>
                                      </p:cBhvr>
                                    </p:animRot>
                                  </p:childTnLst>
                                </p:cTn>
                              </p:par>
                            </p:childTnLst>
                          </p:cTn>
                        </p:par>
                        <p:par>
                          <p:cTn id="77" fill="hold">
                            <p:stCondLst>
                              <p:cond delay="152500"/>
                            </p:stCondLst>
                            <p:childTnLst>
                              <p:par>
                                <p:cTn id="78" presetID="8" presetClass="emph" presetSubtype="0" fill="hold" nodeType="afterEffect">
                                  <p:stCondLst>
                                    <p:cond delay="7000"/>
                                  </p:stCondLst>
                                  <p:childTnLst>
                                    <p:animRot by="-90000">
                                      <p:cBhvr>
                                        <p:cTn id="79" dur="1000" fill="hold"/>
                                        <p:tgtEl>
                                          <p:spTgt spid="23"/>
                                        </p:tgtEl>
                                        <p:attrNameLst>
                                          <p:attrName>r</p:attrName>
                                        </p:attrNameLst>
                                      </p:cBhvr>
                                    </p:animRot>
                                  </p:childTnLst>
                                </p:cTn>
                              </p:par>
                            </p:childTnLst>
                          </p:cTn>
                        </p:par>
                        <p:par>
                          <p:cTn id="80" fill="hold">
                            <p:stCondLst>
                              <p:cond delay="160500"/>
                            </p:stCondLst>
                            <p:childTnLst>
                              <p:par>
                                <p:cTn id="81" presetID="8" presetClass="emph" presetSubtype="0" fill="hold" nodeType="afterEffect">
                                  <p:stCondLst>
                                    <p:cond delay="7000"/>
                                  </p:stCondLst>
                                  <p:childTnLst>
                                    <p:animRot by="-90000">
                                      <p:cBhvr>
                                        <p:cTn id="82" dur="1000" fill="hold"/>
                                        <p:tgtEl>
                                          <p:spTgt spid="23"/>
                                        </p:tgtEl>
                                        <p:attrNameLst>
                                          <p:attrName>r</p:attrName>
                                        </p:attrNameLst>
                                      </p:cBhvr>
                                    </p:animRot>
                                  </p:childTnLst>
                                </p:cTn>
                              </p:par>
                            </p:childTnLst>
                          </p:cTn>
                        </p:par>
                        <p:par>
                          <p:cTn id="83" fill="hold">
                            <p:stCondLst>
                              <p:cond delay="168500"/>
                            </p:stCondLst>
                            <p:childTnLst>
                              <p:par>
                                <p:cTn id="84" presetID="8" presetClass="emph" presetSubtype="0" fill="hold" nodeType="afterEffect">
                                  <p:stCondLst>
                                    <p:cond delay="7000"/>
                                  </p:stCondLst>
                                  <p:childTnLst>
                                    <p:animRot by="-90000">
                                      <p:cBhvr>
                                        <p:cTn id="85" dur="1000" fill="hold"/>
                                        <p:tgtEl>
                                          <p:spTgt spid="23"/>
                                        </p:tgtEl>
                                        <p:attrNameLst>
                                          <p:attrName>r</p:attrName>
                                        </p:attrNameLst>
                                      </p:cBhvr>
                                    </p:animRot>
                                  </p:childTnLst>
                                </p:cTn>
                              </p:par>
                            </p:childTnLst>
                          </p:cTn>
                        </p:par>
                        <p:par>
                          <p:cTn id="86" fill="hold">
                            <p:stCondLst>
                              <p:cond delay="176500"/>
                            </p:stCondLst>
                            <p:childTnLst>
                              <p:par>
                                <p:cTn id="87" presetID="8" presetClass="emph" presetSubtype="0" fill="hold" nodeType="afterEffect">
                                  <p:stCondLst>
                                    <p:cond delay="7000"/>
                                  </p:stCondLst>
                                  <p:childTnLst>
                                    <p:animRot by="-90000">
                                      <p:cBhvr>
                                        <p:cTn id="88" dur="1000" fill="hold"/>
                                        <p:tgtEl>
                                          <p:spTgt spid="23"/>
                                        </p:tgtEl>
                                        <p:attrNameLst>
                                          <p:attrName>r</p:attrName>
                                        </p:attrNameLst>
                                      </p:cBhvr>
                                    </p:animRot>
                                  </p:childTnLst>
                                </p:cTn>
                              </p:par>
                            </p:childTnLst>
                          </p:cTn>
                        </p:par>
                        <p:par>
                          <p:cTn id="89" fill="hold">
                            <p:stCondLst>
                              <p:cond delay="184500"/>
                            </p:stCondLst>
                            <p:childTnLst>
                              <p:par>
                                <p:cTn id="90" presetID="8" presetClass="emph" presetSubtype="0" fill="hold" nodeType="afterEffect">
                                  <p:stCondLst>
                                    <p:cond delay="7000"/>
                                  </p:stCondLst>
                                  <p:childTnLst>
                                    <p:animRot by="-90000">
                                      <p:cBhvr>
                                        <p:cTn id="91" dur="1000" fill="hold"/>
                                        <p:tgtEl>
                                          <p:spTgt spid="23"/>
                                        </p:tgtEl>
                                        <p:attrNameLst>
                                          <p:attrName>r</p:attrName>
                                        </p:attrNameLst>
                                      </p:cBhvr>
                                    </p:animRot>
                                  </p:childTnLst>
                                </p:cTn>
                              </p:par>
                            </p:childTnLst>
                          </p:cTn>
                        </p:par>
                        <p:par>
                          <p:cTn id="92" fill="hold">
                            <p:stCondLst>
                              <p:cond delay="192500"/>
                            </p:stCondLst>
                            <p:childTnLst>
                              <p:par>
                                <p:cTn id="93" presetID="8" presetClass="emph" presetSubtype="0" fill="hold" nodeType="afterEffect">
                                  <p:stCondLst>
                                    <p:cond delay="7000"/>
                                  </p:stCondLst>
                                  <p:childTnLst>
                                    <p:animRot by="-90000">
                                      <p:cBhvr>
                                        <p:cTn id="94" dur="1000" fill="hold"/>
                                        <p:tgtEl>
                                          <p:spTgt spid="23"/>
                                        </p:tgtEl>
                                        <p:attrNameLst>
                                          <p:attrName>r</p:attrName>
                                        </p:attrNameLst>
                                      </p:cBhvr>
                                    </p:animRot>
                                  </p:childTnLst>
                                </p:cTn>
                              </p:par>
                            </p:childTnLst>
                          </p:cTn>
                        </p:par>
                        <p:par>
                          <p:cTn id="95" fill="hold">
                            <p:stCondLst>
                              <p:cond delay="200500"/>
                            </p:stCondLst>
                            <p:childTnLst>
                              <p:par>
                                <p:cTn id="96" presetID="8" presetClass="emph" presetSubtype="0" fill="hold" nodeType="afterEffect">
                                  <p:stCondLst>
                                    <p:cond delay="7000"/>
                                  </p:stCondLst>
                                  <p:childTnLst>
                                    <p:animRot by="-90000">
                                      <p:cBhvr>
                                        <p:cTn id="97" dur="1000" fill="hold"/>
                                        <p:tgtEl>
                                          <p:spTgt spid="23"/>
                                        </p:tgtEl>
                                        <p:attrNameLst>
                                          <p:attrName>r</p:attrName>
                                        </p:attrNameLst>
                                      </p:cBhvr>
                                    </p:animRot>
                                  </p:childTnLst>
                                </p:cTn>
                              </p:par>
                            </p:childTnLst>
                          </p:cTn>
                        </p:par>
                        <p:par>
                          <p:cTn id="98" fill="hold">
                            <p:stCondLst>
                              <p:cond delay="208500"/>
                            </p:stCondLst>
                            <p:childTnLst>
                              <p:par>
                                <p:cTn id="99" presetID="8" presetClass="emph" presetSubtype="0" fill="hold" nodeType="afterEffect">
                                  <p:stCondLst>
                                    <p:cond delay="7000"/>
                                  </p:stCondLst>
                                  <p:childTnLst>
                                    <p:animRot by="-90000">
                                      <p:cBhvr>
                                        <p:cTn id="100" dur="1000" fill="hold"/>
                                        <p:tgtEl>
                                          <p:spTgt spid="23"/>
                                        </p:tgtEl>
                                        <p:attrNameLst>
                                          <p:attrName>r</p:attrName>
                                        </p:attrNameLst>
                                      </p:cBhvr>
                                    </p:animRot>
                                  </p:childTnLst>
                                </p:cTn>
                              </p:par>
                            </p:childTnLst>
                          </p:cTn>
                        </p:par>
                        <p:par>
                          <p:cTn id="101" fill="hold">
                            <p:stCondLst>
                              <p:cond delay="216500"/>
                            </p:stCondLst>
                            <p:childTnLst>
                              <p:par>
                                <p:cTn id="102" presetID="8" presetClass="emph" presetSubtype="0" fill="hold" nodeType="afterEffect">
                                  <p:stCondLst>
                                    <p:cond delay="7000"/>
                                  </p:stCondLst>
                                  <p:childTnLst>
                                    <p:animRot by="-90000">
                                      <p:cBhvr>
                                        <p:cTn id="103" dur="1000" fill="hold"/>
                                        <p:tgtEl>
                                          <p:spTgt spid="23"/>
                                        </p:tgtEl>
                                        <p:attrNameLst>
                                          <p:attrName>r</p:attrName>
                                        </p:attrNameLst>
                                      </p:cBhvr>
                                    </p:animRot>
                                  </p:childTnLst>
                                </p:cTn>
                              </p:par>
                            </p:childTnLst>
                          </p:cTn>
                        </p:par>
                        <p:par>
                          <p:cTn id="104" fill="hold">
                            <p:stCondLst>
                              <p:cond delay="224500"/>
                            </p:stCondLst>
                            <p:childTnLst>
                              <p:par>
                                <p:cTn id="105" presetID="8" presetClass="emph" presetSubtype="0" fill="hold" nodeType="afterEffect">
                                  <p:stCondLst>
                                    <p:cond delay="7000"/>
                                  </p:stCondLst>
                                  <p:childTnLst>
                                    <p:animRot by="-90000">
                                      <p:cBhvr>
                                        <p:cTn id="106" dur="1000" fill="hold"/>
                                        <p:tgtEl>
                                          <p:spTgt spid="23"/>
                                        </p:tgtEl>
                                        <p:attrNameLst>
                                          <p:attrName>r</p:attrName>
                                        </p:attrNameLst>
                                      </p:cBhvr>
                                    </p:animRot>
                                  </p:childTnLst>
                                </p:cTn>
                              </p:par>
                            </p:childTnLst>
                          </p:cTn>
                        </p:par>
                        <p:par>
                          <p:cTn id="107" fill="hold">
                            <p:stCondLst>
                              <p:cond delay="232500"/>
                            </p:stCondLst>
                            <p:childTnLst>
                              <p:par>
                                <p:cTn id="108" presetID="8" presetClass="emph" presetSubtype="0" fill="hold" nodeType="afterEffect">
                                  <p:stCondLst>
                                    <p:cond delay="7000"/>
                                  </p:stCondLst>
                                  <p:childTnLst>
                                    <p:animRot by="-90000">
                                      <p:cBhvr>
                                        <p:cTn id="109" dur="1000" fill="hold"/>
                                        <p:tgtEl>
                                          <p:spTgt spid="23"/>
                                        </p:tgtEl>
                                        <p:attrNameLst>
                                          <p:attrName>r</p:attrName>
                                        </p:attrNameLst>
                                      </p:cBhvr>
                                    </p:animRot>
                                  </p:childTnLst>
                                </p:cTn>
                              </p:par>
                              <p:par>
                                <p:cTn id="110" presetID="1" presetClass="exit" presetSubtype="0" fill="hold" nodeType="withEffect">
                                  <p:stCondLst>
                                    <p:cond delay="0"/>
                                  </p:stCondLst>
                                  <p:childTnLst>
                                    <p:set>
                                      <p:cBhvr>
                                        <p:cTn id="111" dur="1" fill="hold">
                                          <p:stCondLst>
                                            <p:cond delay="0"/>
                                          </p:stCondLst>
                                        </p:cTn>
                                        <p:tgtEl>
                                          <p:spTgt spid="48"/>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49"/>
                                        </p:tgtEl>
                                        <p:attrNameLst>
                                          <p:attrName>style.visibility</p:attrName>
                                        </p:attrNameLst>
                                      </p:cBhvr>
                                      <p:to>
                                        <p:strVal val="visible"/>
                                      </p:to>
                                    </p:set>
                                  </p:childTnLst>
                                </p:cTn>
                              </p:par>
                            </p:childTnLst>
                          </p:cTn>
                        </p:par>
                        <p:par>
                          <p:cTn id="114" fill="hold">
                            <p:stCondLst>
                              <p:cond delay="240500"/>
                            </p:stCondLst>
                            <p:childTnLst>
                              <p:par>
                                <p:cTn id="115" presetID="8" presetClass="emph" presetSubtype="0" fill="hold" nodeType="afterEffect">
                                  <p:stCondLst>
                                    <p:cond delay="7000"/>
                                  </p:stCondLst>
                                  <p:childTnLst>
                                    <p:animRot by="-90000">
                                      <p:cBhvr>
                                        <p:cTn id="116" dur="1000" fill="hold"/>
                                        <p:tgtEl>
                                          <p:spTgt spid="23"/>
                                        </p:tgtEl>
                                        <p:attrNameLst>
                                          <p:attrName>r</p:attrName>
                                        </p:attrNameLst>
                                      </p:cBhvr>
                                    </p:animRot>
                                  </p:childTnLst>
                                </p:cTn>
                              </p:par>
                            </p:childTnLst>
                          </p:cTn>
                        </p:par>
                        <p:par>
                          <p:cTn id="117" fill="hold">
                            <p:stCondLst>
                              <p:cond delay="248500"/>
                            </p:stCondLst>
                            <p:childTnLst>
                              <p:par>
                                <p:cTn id="118" presetID="8" presetClass="emph" presetSubtype="0" fill="hold" nodeType="afterEffect">
                                  <p:stCondLst>
                                    <p:cond delay="7000"/>
                                  </p:stCondLst>
                                  <p:childTnLst>
                                    <p:animRot by="-90000">
                                      <p:cBhvr>
                                        <p:cTn id="119" dur="1000" fill="hold"/>
                                        <p:tgtEl>
                                          <p:spTgt spid="23"/>
                                        </p:tgtEl>
                                        <p:attrNameLst>
                                          <p:attrName>r</p:attrName>
                                        </p:attrNameLst>
                                      </p:cBhvr>
                                    </p:animRot>
                                  </p:childTnLst>
                                </p:cTn>
                              </p:par>
                            </p:childTnLst>
                          </p:cTn>
                        </p:par>
                        <p:par>
                          <p:cTn id="120" fill="hold">
                            <p:stCondLst>
                              <p:cond delay="256500"/>
                            </p:stCondLst>
                            <p:childTnLst>
                              <p:par>
                                <p:cTn id="121" presetID="8" presetClass="emph" presetSubtype="0" fill="hold" nodeType="afterEffect">
                                  <p:stCondLst>
                                    <p:cond delay="7000"/>
                                  </p:stCondLst>
                                  <p:childTnLst>
                                    <p:animRot by="-90000">
                                      <p:cBhvr>
                                        <p:cTn id="122" dur="1000" fill="hold"/>
                                        <p:tgtEl>
                                          <p:spTgt spid="23"/>
                                        </p:tgtEl>
                                        <p:attrNameLst>
                                          <p:attrName>r</p:attrName>
                                        </p:attrNameLst>
                                      </p:cBhvr>
                                    </p:animRot>
                                  </p:childTnLst>
                                </p:cTn>
                              </p:par>
                            </p:childTnLst>
                          </p:cTn>
                        </p:par>
                        <p:par>
                          <p:cTn id="123" fill="hold">
                            <p:stCondLst>
                              <p:cond delay="264500"/>
                            </p:stCondLst>
                            <p:childTnLst>
                              <p:par>
                                <p:cTn id="124" presetID="8" presetClass="emph" presetSubtype="0" fill="hold" nodeType="afterEffect">
                                  <p:stCondLst>
                                    <p:cond delay="7000"/>
                                  </p:stCondLst>
                                  <p:childTnLst>
                                    <p:animRot by="-90000">
                                      <p:cBhvr>
                                        <p:cTn id="125" dur="1000" fill="hold"/>
                                        <p:tgtEl>
                                          <p:spTgt spid="23"/>
                                        </p:tgtEl>
                                        <p:attrNameLst>
                                          <p:attrName>r</p:attrName>
                                        </p:attrNameLst>
                                      </p:cBhvr>
                                    </p:animRot>
                                  </p:childTnLst>
                                </p:cTn>
                              </p:par>
                            </p:childTnLst>
                          </p:cTn>
                        </p:par>
                        <p:par>
                          <p:cTn id="126" fill="hold">
                            <p:stCondLst>
                              <p:cond delay="272500"/>
                            </p:stCondLst>
                            <p:childTnLst>
                              <p:par>
                                <p:cTn id="127" presetID="8" presetClass="emph" presetSubtype="0" fill="hold" nodeType="afterEffect">
                                  <p:stCondLst>
                                    <p:cond delay="7000"/>
                                  </p:stCondLst>
                                  <p:childTnLst>
                                    <p:animRot by="-90000">
                                      <p:cBhvr>
                                        <p:cTn id="128" dur="1000" fill="hold"/>
                                        <p:tgtEl>
                                          <p:spTgt spid="23"/>
                                        </p:tgtEl>
                                        <p:attrNameLst>
                                          <p:attrName>r</p:attrName>
                                        </p:attrNameLst>
                                      </p:cBhvr>
                                    </p:animRot>
                                  </p:childTnLst>
                                </p:cTn>
                              </p:par>
                            </p:childTnLst>
                          </p:cTn>
                        </p:par>
                        <p:par>
                          <p:cTn id="129" fill="hold">
                            <p:stCondLst>
                              <p:cond delay="280500"/>
                            </p:stCondLst>
                            <p:childTnLst>
                              <p:par>
                                <p:cTn id="130" presetID="8" presetClass="emph" presetSubtype="0" fill="hold" nodeType="afterEffect">
                                  <p:stCondLst>
                                    <p:cond delay="7000"/>
                                  </p:stCondLst>
                                  <p:childTnLst>
                                    <p:animRot by="-90000">
                                      <p:cBhvr>
                                        <p:cTn id="131" dur="1000" fill="hold"/>
                                        <p:tgtEl>
                                          <p:spTgt spid="23"/>
                                        </p:tgtEl>
                                        <p:attrNameLst>
                                          <p:attrName>r</p:attrName>
                                        </p:attrNameLst>
                                      </p:cBhvr>
                                    </p:animRot>
                                  </p:childTnLst>
                                </p:cTn>
                              </p:par>
                            </p:childTnLst>
                          </p:cTn>
                        </p:par>
                        <p:par>
                          <p:cTn id="132" fill="hold">
                            <p:stCondLst>
                              <p:cond delay="288500"/>
                            </p:stCondLst>
                            <p:childTnLst>
                              <p:par>
                                <p:cTn id="133" presetID="8" presetClass="emph" presetSubtype="0" fill="hold" nodeType="afterEffect">
                                  <p:stCondLst>
                                    <p:cond delay="7000"/>
                                  </p:stCondLst>
                                  <p:childTnLst>
                                    <p:animRot by="-90000">
                                      <p:cBhvr>
                                        <p:cTn id="134" dur="1000" fill="hold"/>
                                        <p:tgtEl>
                                          <p:spTgt spid="23"/>
                                        </p:tgtEl>
                                        <p:attrNameLst>
                                          <p:attrName>r</p:attrName>
                                        </p:attrNameLst>
                                      </p:cBhvr>
                                    </p:animRot>
                                  </p:childTnLst>
                                </p:cTn>
                              </p:par>
                            </p:childTnLst>
                          </p:cTn>
                        </p:par>
                        <p:par>
                          <p:cTn id="135" fill="hold">
                            <p:stCondLst>
                              <p:cond delay="296500"/>
                            </p:stCondLst>
                            <p:childTnLst>
                              <p:par>
                                <p:cTn id="136" presetID="8" presetClass="emph" presetSubtype="0" fill="hold" nodeType="afterEffect">
                                  <p:stCondLst>
                                    <p:cond delay="7000"/>
                                  </p:stCondLst>
                                  <p:childTnLst>
                                    <p:animRot by="-90000">
                                      <p:cBhvr>
                                        <p:cTn id="137" dur="1000" fill="hold"/>
                                        <p:tgtEl>
                                          <p:spTgt spid="23"/>
                                        </p:tgtEl>
                                        <p:attrNameLst>
                                          <p:attrName>r</p:attrName>
                                        </p:attrNameLst>
                                      </p:cBhvr>
                                    </p:animRot>
                                  </p:childTnLst>
                                </p:cTn>
                              </p:par>
                            </p:childTnLst>
                          </p:cTn>
                        </p:par>
                        <p:par>
                          <p:cTn id="138" fill="hold">
                            <p:stCondLst>
                              <p:cond delay="304500"/>
                            </p:stCondLst>
                            <p:childTnLst>
                              <p:par>
                                <p:cTn id="139" presetID="8" presetClass="emph" presetSubtype="0" fill="hold" nodeType="afterEffect">
                                  <p:stCondLst>
                                    <p:cond delay="7000"/>
                                  </p:stCondLst>
                                  <p:childTnLst>
                                    <p:animRot by="-90000">
                                      <p:cBhvr>
                                        <p:cTn id="140" dur="1000" fill="hold"/>
                                        <p:tgtEl>
                                          <p:spTgt spid="23"/>
                                        </p:tgtEl>
                                        <p:attrNameLst>
                                          <p:attrName>r</p:attrName>
                                        </p:attrNameLst>
                                      </p:cBhvr>
                                    </p:animRot>
                                  </p:childTnLst>
                                </p:cTn>
                              </p:par>
                            </p:childTnLst>
                          </p:cTn>
                        </p:par>
                        <p:par>
                          <p:cTn id="141" fill="hold">
                            <p:stCondLst>
                              <p:cond delay="312500"/>
                            </p:stCondLst>
                            <p:childTnLst>
                              <p:par>
                                <p:cTn id="142" presetID="8" presetClass="emph" presetSubtype="0" fill="hold" nodeType="afterEffect">
                                  <p:stCondLst>
                                    <p:cond delay="7000"/>
                                  </p:stCondLst>
                                  <p:childTnLst>
                                    <p:animRot by="-90000">
                                      <p:cBhvr>
                                        <p:cTn id="143" dur="1000" fill="hold"/>
                                        <p:tgtEl>
                                          <p:spTgt spid="23"/>
                                        </p:tgtEl>
                                        <p:attrNameLst>
                                          <p:attrName>r</p:attrName>
                                        </p:attrNameLst>
                                      </p:cBhvr>
                                    </p:animRot>
                                  </p:childTnLst>
                                </p:cTn>
                              </p:par>
                            </p:childTnLst>
                          </p:cTn>
                        </p:par>
                        <p:par>
                          <p:cTn id="144" fill="hold">
                            <p:stCondLst>
                              <p:cond delay="320500"/>
                            </p:stCondLst>
                            <p:childTnLst>
                              <p:par>
                                <p:cTn id="145" presetID="8" presetClass="emph" presetSubtype="0" fill="hold" nodeType="afterEffect">
                                  <p:stCondLst>
                                    <p:cond delay="7000"/>
                                  </p:stCondLst>
                                  <p:childTnLst>
                                    <p:animRot by="-90000">
                                      <p:cBhvr>
                                        <p:cTn id="146" dur="1000" fill="hold"/>
                                        <p:tgtEl>
                                          <p:spTgt spid="23"/>
                                        </p:tgtEl>
                                        <p:attrNameLst>
                                          <p:attrName>r</p:attrName>
                                        </p:attrNameLst>
                                      </p:cBhvr>
                                    </p:animRot>
                                  </p:childTnLst>
                                </p:cTn>
                              </p:par>
                            </p:childTnLst>
                          </p:cTn>
                        </p:par>
                        <p:par>
                          <p:cTn id="147" fill="hold">
                            <p:stCondLst>
                              <p:cond delay="328500"/>
                            </p:stCondLst>
                            <p:childTnLst>
                              <p:par>
                                <p:cTn id="148" presetID="8" presetClass="emph" presetSubtype="0" fill="hold" nodeType="afterEffect">
                                  <p:stCondLst>
                                    <p:cond delay="7000"/>
                                  </p:stCondLst>
                                  <p:childTnLst>
                                    <p:animRot by="-90000">
                                      <p:cBhvr>
                                        <p:cTn id="149" dur="1000" fill="hold"/>
                                        <p:tgtEl>
                                          <p:spTgt spid="23"/>
                                        </p:tgtEl>
                                        <p:attrNameLst>
                                          <p:attrName>r</p:attrName>
                                        </p:attrNameLst>
                                      </p:cBhvr>
                                    </p:animRot>
                                  </p:childTnLst>
                                </p:cTn>
                              </p:par>
                            </p:childTnLst>
                          </p:cTn>
                        </p:par>
                        <p:par>
                          <p:cTn id="150" fill="hold">
                            <p:stCondLst>
                              <p:cond delay="336500"/>
                            </p:stCondLst>
                            <p:childTnLst>
                              <p:par>
                                <p:cTn id="151" presetID="8" presetClass="emph" presetSubtype="0" fill="hold" nodeType="afterEffect">
                                  <p:stCondLst>
                                    <p:cond delay="7000"/>
                                  </p:stCondLst>
                                  <p:childTnLst>
                                    <p:animRot by="-90000">
                                      <p:cBhvr>
                                        <p:cTn id="152" dur="1000" fill="hold"/>
                                        <p:tgtEl>
                                          <p:spTgt spid="23"/>
                                        </p:tgtEl>
                                        <p:attrNameLst>
                                          <p:attrName>r</p:attrName>
                                        </p:attrNameLst>
                                      </p:cBhvr>
                                    </p:animRot>
                                  </p:childTnLst>
                                </p:cTn>
                              </p:par>
                            </p:childTnLst>
                          </p:cTn>
                        </p:par>
                        <p:par>
                          <p:cTn id="153" fill="hold">
                            <p:stCondLst>
                              <p:cond delay="344500"/>
                            </p:stCondLst>
                            <p:childTnLst>
                              <p:par>
                                <p:cTn id="154" presetID="8" presetClass="emph" presetSubtype="0" fill="hold" nodeType="afterEffect">
                                  <p:stCondLst>
                                    <p:cond delay="7000"/>
                                  </p:stCondLst>
                                  <p:childTnLst>
                                    <p:animRot by="-90000">
                                      <p:cBhvr>
                                        <p:cTn id="155" dur="1000" fill="hold"/>
                                        <p:tgtEl>
                                          <p:spTgt spid="23"/>
                                        </p:tgtEl>
                                        <p:attrNameLst>
                                          <p:attrName>r</p:attrName>
                                        </p:attrNameLst>
                                      </p:cBhvr>
                                    </p:animRot>
                                  </p:childTnLst>
                                </p:cTn>
                              </p:par>
                            </p:childTnLst>
                          </p:cTn>
                        </p:par>
                        <p:par>
                          <p:cTn id="156" fill="hold">
                            <p:stCondLst>
                              <p:cond delay="352500"/>
                            </p:stCondLst>
                            <p:childTnLst>
                              <p:par>
                                <p:cTn id="157" presetID="8" presetClass="emph" presetSubtype="0" fill="hold" nodeType="afterEffect">
                                  <p:stCondLst>
                                    <p:cond delay="7000"/>
                                  </p:stCondLst>
                                  <p:childTnLst>
                                    <p:animRot by="-90000">
                                      <p:cBhvr>
                                        <p:cTn id="158" dur="1000" fill="hold"/>
                                        <p:tgtEl>
                                          <p:spTgt spid="23"/>
                                        </p:tgtEl>
                                        <p:attrNameLst>
                                          <p:attrName>r</p:attrName>
                                        </p:attrNameLst>
                                      </p:cBhvr>
                                    </p:animRot>
                                  </p:childTnLst>
                                </p:cTn>
                              </p:par>
                              <p:par>
                                <p:cTn id="159" presetID="1" presetClass="exit" presetSubtype="0" fill="hold" nodeType="withEffect">
                                  <p:stCondLst>
                                    <p:cond delay="0"/>
                                  </p:stCondLst>
                                  <p:childTnLst>
                                    <p:set>
                                      <p:cBhvr>
                                        <p:cTn id="160" dur="1" fill="hold">
                                          <p:stCondLst>
                                            <p:cond delay="0"/>
                                          </p:stCondLst>
                                        </p:cTn>
                                        <p:tgtEl>
                                          <p:spTgt spid="49"/>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50"/>
                                        </p:tgtEl>
                                        <p:attrNameLst>
                                          <p:attrName>style.visibility</p:attrName>
                                        </p:attrNameLst>
                                      </p:cBhvr>
                                      <p:to>
                                        <p:strVal val="visible"/>
                                      </p:to>
                                    </p:set>
                                  </p:childTnLst>
                                </p:cTn>
                              </p:par>
                            </p:childTnLst>
                          </p:cTn>
                        </p:par>
                        <p:par>
                          <p:cTn id="163" fill="hold">
                            <p:stCondLst>
                              <p:cond delay="360500"/>
                            </p:stCondLst>
                            <p:childTnLst>
                              <p:par>
                                <p:cTn id="164" presetID="8" presetClass="emph" presetSubtype="0" fill="hold" nodeType="afterEffect">
                                  <p:stCondLst>
                                    <p:cond delay="7000"/>
                                  </p:stCondLst>
                                  <p:childTnLst>
                                    <p:animRot by="-90000">
                                      <p:cBhvr>
                                        <p:cTn id="165" dur="1000" fill="hold"/>
                                        <p:tgtEl>
                                          <p:spTgt spid="23"/>
                                        </p:tgtEl>
                                        <p:attrNameLst>
                                          <p:attrName>r</p:attrName>
                                        </p:attrNameLst>
                                      </p:cBhvr>
                                    </p:animRot>
                                  </p:childTnLst>
                                </p:cTn>
                              </p:par>
                            </p:childTnLst>
                          </p:cTn>
                        </p:par>
                        <p:par>
                          <p:cTn id="166" fill="hold">
                            <p:stCondLst>
                              <p:cond delay="368500"/>
                            </p:stCondLst>
                            <p:childTnLst>
                              <p:par>
                                <p:cTn id="167" presetID="8" presetClass="emph" presetSubtype="0" fill="hold" nodeType="afterEffect">
                                  <p:stCondLst>
                                    <p:cond delay="7000"/>
                                  </p:stCondLst>
                                  <p:childTnLst>
                                    <p:animRot by="-90000">
                                      <p:cBhvr>
                                        <p:cTn id="168" dur="1000" fill="hold"/>
                                        <p:tgtEl>
                                          <p:spTgt spid="23"/>
                                        </p:tgtEl>
                                        <p:attrNameLst>
                                          <p:attrName>r</p:attrName>
                                        </p:attrNameLst>
                                      </p:cBhvr>
                                    </p:animRot>
                                  </p:childTnLst>
                                </p:cTn>
                              </p:par>
                            </p:childTnLst>
                          </p:cTn>
                        </p:par>
                        <p:par>
                          <p:cTn id="169" fill="hold">
                            <p:stCondLst>
                              <p:cond delay="376500"/>
                            </p:stCondLst>
                            <p:childTnLst>
                              <p:par>
                                <p:cTn id="170" presetID="8" presetClass="emph" presetSubtype="0" fill="hold" nodeType="afterEffect">
                                  <p:stCondLst>
                                    <p:cond delay="7000"/>
                                  </p:stCondLst>
                                  <p:childTnLst>
                                    <p:animRot by="-90000">
                                      <p:cBhvr>
                                        <p:cTn id="171" dur="1000" fill="hold"/>
                                        <p:tgtEl>
                                          <p:spTgt spid="23"/>
                                        </p:tgtEl>
                                        <p:attrNameLst>
                                          <p:attrName>r</p:attrName>
                                        </p:attrNameLst>
                                      </p:cBhvr>
                                    </p:animRot>
                                  </p:childTnLst>
                                </p:cTn>
                              </p:par>
                            </p:childTnLst>
                          </p:cTn>
                        </p:par>
                        <p:par>
                          <p:cTn id="172" fill="hold">
                            <p:stCondLst>
                              <p:cond delay="384500"/>
                            </p:stCondLst>
                            <p:childTnLst>
                              <p:par>
                                <p:cTn id="173" presetID="8" presetClass="emph" presetSubtype="0" fill="hold" nodeType="afterEffect">
                                  <p:stCondLst>
                                    <p:cond delay="7000"/>
                                  </p:stCondLst>
                                  <p:childTnLst>
                                    <p:animRot by="-90000">
                                      <p:cBhvr>
                                        <p:cTn id="174" dur="1000" fill="hold"/>
                                        <p:tgtEl>
                                          <p:spTgt spid="23"/>
                                        </p:tgtEl>
                                        <p:attrNameLst>
                                          <p:attrName>r</p:attrName>
                                        </p:attrNameLst>
                                      </p:cBhvr>
                                    </p:animRot>
                                  </p:childTnLst>
                                </p:cTn>
                              </p:par>
                            </p:childTnLst>
                          </p:cTn>
                        </p:par>
                        <p:par>
                          <p:cTn id="175" fill="hold">
                            <p:stCondLst>
                              <p:cond delay="392500"/>
                            </p:stCondLst>
                            <p:childTnLst>
                              <p:par>
                                <p:cTn id="176" presetID="8" presetClass="emph" presetSubtype="0" fill="hold" nodeType="afterEffect">
                                  <p:stCondLst>
                                    <p:cond delay="7000"/>
                                  </p:stCondLst>
                                  <p:childTnLst>
                                    <p:animRot by="-90000">
                                      <p:cBhvr>
                                        <p:cTn id="177" dur="1000" fill="hold"/>
                                        <p:tgtEl>
                                          <p:spTgt spid="23"/>
                                        </p:tgtEl>
                                        <p:attrNameLst>
                                          <p:attrName>r</p:attrName>
                                        </p:attrNameLst>
                                      </p:cBhvr>
                                    </p:animRot>
                                  </p:childTnLst>
                                </p:cTn>
                              </p:par>
                            </p:childTnLst>
                          </p:cTn>
                        </p:par>
                        <p:par>
                          <p:cTn id="178" fill="hold">
                            <p:stCondLst>
                              <p:cond delay="400500"/>
                            </p:stCondLst>
                            <p:childTnLst>
                              <p:par>
                                <p:cTn id="179" presetID="8" presetClass="emph" presetSubtype="0" fill="hold" nodeType="afterEffect">
                                  <p:stCondLst>
                                    <p:cond delay="7000"/>
                                  </p:stCondLst>
                                  <p:childTnLst>
                                    <p:animRot by="-90000">
                                      <p:cBhvr>
                                        <p:cTn id="180" dur="1000" fill="hold"/>
                                        <p:tgtEl>
                                          <p:spTgt spid="23"/>
                                        </p:tgtEl>
                                        <p:attrNameLst>
                                          <p:attrName>r</p:attrName>
                                        </p:attrNameLst>
                                      </p:cBhvr>
                                    </p:animRot>
                                  </p:childTnLst>
                                </p:cTn>
                              </p:par>
                            </p:childTnLst>
                          </p:cTn>
                        </p:par>
                        <p:par>
                          <p:cTn id="181" fill="hold">
                            <p:stCondLst>
                              <p:cond delay="408500"/>
                            </p:stCondLst>
                            <p:childTnLst>
                              <p:par>
                                <p:cTn id="182" presetID="8" presetClass="emph" presetSubtype="0" fill="hold" nodeType="afterEffect">
                                  <p:stCondLst>
                                    <p:cond delay="7000"/>
                                  </p:stCondLst>
                                  <p:childTnLst>
                                    <p:animRot by="-90000">
                                      <p:cBhvr>
                                        <p:cTn id="183" dur="1000" fill="hold"/>
                                        <p:tgtEl>
                                          <p:spTgt spid="23"/>
                                        </p:tgtEl>
                                        <p:attrNameLst>
                                          <p:attrName>r</p:attrName>
                                        </p:attrNameLst>
                                      </p:cBhvr>
                                    </p:animRot>
                                  </p:childTnLst>
                                </p:cTn>
                              </p:par>
                            </p:childTnLst>
                          </p:cTn>
                        </p:par>
                        <p:par>
                          <p:cTn id="184" fill="hold">
                            <p:stCondLst>
                              <p:cond delay="416500"/>
                            </p:stCondLst>
                            <p:childTnLst>
                              <p:par>
                                <p:cTn id="185" presetID="8" presetClass="emph" presetSubtype="0" fill="hold" nodeType="afterEffect">
                                  <p:stCondLst>
                                    <p:cond delay="7000"/>
                                  </p:stCondLst>
                                  <p:childTnLst>
                                    <p:animRot by="-90000">
                                      <p:cBhvr>
                                        <p:cTn id="186" dur="1000" fill="hold"/>
                                        <p:tgtEl>
                                          <p:spTgt spid="23"/>
                                        </p:tgtEl>
                                        <p:attrNameLst>
                                          <p:attrName>r</p:attrName>
                                        </p:attrNameLst>
                                      </p:cBhvr>
                                    </p:animRot>
                                  </p:childTnLst>
                                </p:cTn>
                              </p:par>
                            </p:childTnLst>
                          </p:cTn>
                        </p:par>
                        <p:par>
                          <p:cTn id="187" fill="hold">
                            <p:stCondLst>
                              <p:cond delay="424500"/>
                            </p:stCondLst>
                            <p:childTnLst>
                              <p:par>
                                <p:cTn id="188" presetID="8" presetClass="emph" presetSubtype="0" fill="hold" nodeType="afterEffect">
                                  <p:stCondLst>
                                    <p:cond delay="7000"/>
                                  </p:stCondLst>
                                  <p:childTnLst>
                                    <p:animRot by="-90000">
                                      <p:cBhvr>
                                        <p:cTn id="189" dur="1000" fill="hold"/>
                                        <p:tgtEl>
                                          <p:spTgt spid="23"/>
                                        </p:tgtEl>
                                        <p:attrNameLst>
                                          <p:attrName>r</p:attrName>
                                        </p:attrNameLst>
                                      </p:cBhvr>
                                    </p:animRot>
                                  </p:childTnLst>
                                </p:cTn>
                              </p:par>
                            </p:childTnLst>
                          </p:cTn>
                        </p:par>
                        <p:par>
                          <p:cTn id="190" fill="hold">
                            <p:stCondLst>
                              <p:cond delay="432500"/>
                            </p:stCondLst>
                            <p:childTnLst>
                              <p:par>
                                <p:cTn id="191" presetID="8" presetClass="emph" presetSubtype="0" fill="hold" nodeType="afterEffect">
                                  <p:stCondLst>
                                    <p:cond delay="7000"/>
                                  </p:stCondLst>
                                  <p:childTnLst>
                                    <p:animRot by="-90000">
                                      <p:cBhvr>
                                        <p:cTn id="192" dur="1000" fill="hold"/>
                                        <p:tgtEl>
                                          <p:spTgt spid="23"/>
                                        </p:tgtEl>
                                        <p:attrNameLst>
                                          <p:attrName>r</p:attrName>
                                        </p:attrNameLst>
                                      </p:cBhvr>
                                    </p:animRot>
                                  </p:childTnLst>
                                </p:cTn>
                              </p:par>
                            </p:childTnLst>
                          </p:cTn>
                        </p:par>
                        <p:par>
                          <p:cTn id="193" fill="hold">
                            <p:stCondLst>
                              <p:cond delay="440500"/>
                            </p:stCondLst>
                            <p:childTnLst>
                              <p:par>
                                <p:cTn id="194" presetID="8" presetClass="emph" presetSubtype="0" fill="hold" nodeType="afterEffect">
                                  <p:stCondLst>
                                    <p:cond delay="7000"/>
                                  </p:stCondLst>
                                  <p:childTnLst>
                                    <p:animRot by="-90000">
                                      <p:cBhvr>
                                        <p:cTn id="195" dur="1000" fill="hold"/>
                                        <p:tgtEl>
                                          <p:spTgt spid="23"/>
                                        </p:tgtEl>
                                        <p:attrNameLst>
                                          <p:attrName>r</p:attrName>
                                        </p:attrNameLst>
                                      </p:cBhvr>
                                    </p:animRot>
                                  </p:childTnLst>
                                </p:cTn>
                              </p:par>
                            </p:childTnLst>
                          </p:cTn>
                        </p:par>
                        <p:par>
                          <p:cTn id="196" fill="hold">
                            <p:stCondLst>
                              <p:cond delay="448500"/>
                            </p:stCondLst>
                            <p:childTnLst>
                              <p:par>
                                <p:cTn id="197" presetID="8" presetClass="emph" presetSubtype="0" fill="hold" nodeType="afterEffect">
                                  <p:stCondLst>
                                    <p:cond delay="7000"/>
                                  </p:stCondLst>
                                  <p:childTnLst>
                                    <p:animRot by="-90000">
                                      <p:cBhvr>
                                        <p:cTn id="198" dur="1000" fill="hold"/>
                                        <p:tgtEl>
                                          <p:spTgt spid="23"/>
                                        </p:tgtEl>
                                        <p:attrNameLst>
                                          <p:attrName>r</p:attrName>
                                        </p:attrNameLst>
                                      </p:cBhvr>
                                    </p:animRot>
                                  </p:childTnLst>
                                </p:cTn>
                              </p:par>
                            </p:childTnLst>
                          </p:cTn>
                        </p:par>
                        <p:par>
                          <p:cTn id="199" fill="hold">
                            <p:stCondLst>
                              <p:cond delay="456500"/>
                            </p:stCondLst>
                            <p:childTnLst>
                              <p:par>
                                <p:cTn id="200" presetID="8" presetClass="emph" presetSubtype="0" fill="hold" nodeType="afterEffect">
                                  <p:stCondLst>
                                    <p:cond delay="7000"/>
                                  </p:stCondLst>
                                  <p:childTnLst>
                                    <p:animRot by="-90000">
                                      <p:cBhvr>
                                        <p:cTn id="201" dur="1000" fill="hold"/>
                                        <p:tgtEl>
                                          <p:spTgt spid="23"/>
                                        </p:tgtEl>
                                        <p:attrNameLst>
                                          <p:attrName>r</p:attrName>
                                        </p:attrNameLst>
                                      </p:cBhvr>
                                    </p:animRot>
                                  </p:childTnLst>
                                </p:cTn>
                              </p:par>
                            </p:childTnLst>
                          </p:cTn>
                        </p:par>
                        <p:par>
                          <p:cTn id="202" fill="hold">
                            <p:stCondLst>
                              <p:cond delay="464500"/>
                            </p:stCondLst>
                            <p:childTnLst>
                              <p:par>
                                <p:cTn id="203" presetID="8" presetClass="emph" presetSubtype="0" fill="hold" nodeType="afterEffect">
                                  <p:stCondLst>
                                    <p:cond delay="7000"/>
                                  </p:stCondLst>
                                  <p:childTnLst>
                                    <p:animRot by="-90000">
                                      <p:cBhvr>
                                        <p:cTn id="204" dur="1000" fill="hold"/>
                                        <p:tgtEl>
                                          <p:spTgt spid="23"/>
                                        </p:tgtEl>
                                        <p:attrNameLst>
                                          <p:attrName>r</p:attrName>
                                        </p:attrNameLst>
                                      </p:cBhvr>
                                    </p:animRot>
                                  </p:childTnLst>
                                </p:cTn>
                              </p:par>
                            </p:childTnLst>
                          </p:cTn>
                        </p:par>
                        <p:par>
                          <p:cTn id="205" fill="hold">
                            <p:stCondLst>
                              <p:cond delay="472500"/>
                            </p:stCondLst>
                            <p:childTnLst>
                              <p:par>
                                <p:cTn id="206" presetID="8" presetClass="emph" presetSubtype="0" fill="hold" nodeType="afterEffect">
                                  <p:stCondLst>
                                    <p:cond delay="7000"/>
                                  </p:stCondLst>
                                  <p:childTnLst>
                                    <p:animRot by="-90000">
                                      <p:cBhvr>
                                        <p:cTn id="207" dur="1000" fill="hold"/>
                                        <p:tgtEl>
                                          <p:spTgt spid="23"/>
                                        </p:tgtEl>
                                        <p:attrNameLst>
                                          <p:attrName>r</p:attrName>
                                        </p:attrNameLst>
                                      </p:cBhvr>
                                    </p:animRot>
                                  </p:childTnLst>
                                </p:cTn>
                              </p:par>
                              <p:par>
                                <p:cTn id="208" presetID="1" presetClass="exit" presetSubtype="0" fill="hold" nodeType="withEffect">
                                  <p:stCondLst>
                                    <p:cond delay="0"/>
                                  </p:stCondLst>
                                  <p:childTnLst>
                                    <p:set>
                                      <p:cBhvr>
                                        <p:cTn id="209" dur="1" fill="hold">
                                          <p:stCondLst>
                                            <p:cond delay="0"/>
                                          </p:stCondLst>
                                        </p:cTn>
                                        <p:tgtEl>
                                          <p:spTgt spid="50"/>
                                        </p:tgtEl>
                                        <p:attrNameLst>
                                          <p:attrName>style.visibility</p:attrName>
                                        </p:attrNameLst>
                                      </p:cBhvr>
                                      <p:to>
                                        <p:strVal val="hidden"/>
                                      </p:to>
                                    </p:set>
                                  </p:childTnLst>
                                </p:cTn>
                              </p:par>
                            </p:childTnLst>
                          </p:cTn>
                        </p:par>
                        <p:par>
                          <p:cTn id="210" fill="hold">
                            <p:stCondLst>
                              <p:cond delay="480500"/>
                            </p:stCondLst>
                            <p:childTnLst>
                              <p:par>
                                <p:cTn id="211" presetID="1" presetClass="entr" presetSubtype="0" fill="hold" nodeType="afterEffect">
                                  <p:stCondLst>
                                    <p:cond delay="0"/>
                                  </p:stCondLst>
                                  <p:childTnLst>
                                    <p:set>
                                      <p:cBhvr>
                                        <p:cTn id="212" dur="1" fill="hold">
                                          <p:stCondLst>
                                            <p:cond delay="0"/>
                                          </p:stCondLst>
                                        </p:cTn>
                                        <p:tgtEl>
                                          <p:spTgt spid="45"/>
                                        </p:tgtEl>
                                        <p:attrNameLst>
                                          <p:attrName>style.visibility</p:attrName>
                                        </p:attrNameLst>
                                      </p:cBhvr>
                                      <p:to>
                                        <p:strVal val="visible"/>
                                      </p:to>
                                    </p:set>
                                  </p:childTnLst>
                                </p:cTn>
                              </p:par>
                            </p:childTnLst>
                          </p:cTn>
                        </p:par>
                        <p:par>
                          <p:cTn id="213" fill="hold">
                            <p:stCondLst>
                              <p:cond delay="480500"/>
                            </p:stCondLst>
                            <p:childTnLst>
                              <p:par>
                                <p:cTn id="214" presetID="19" presetClass="emph" presetSubtype="0" fill="hold" grpId="1" nodeType="afterEffect">
                                  <p:stCondLst>
                                    <p:cond delay="0"/>
                                  </p:stCondLst>
                                  <p:childTnLst>
                                    <p:animClr clrSpc="rgb" dir="cw">
                                      <p:cBhvr override="childStyle">
                                        <p:cTn id="215" dur="100" fill="hold"/>
                                        <p:tgtEl>
                                          <p:spTgt spid="27"/>
                                        </p:tgtEl>
                                        <p:attrNameLst>
                                          <p:attrName>style.color</p:attrName>
                                        </p:attrNameLst>
                                      </p:cBhvr>
                                      <p:to>
                                        <a:srgbClr val="CC0000"/>
                                      </p:to>
                                    </p:animClr>
                                    <p:animClr clrSpc="rgb" dir="cw">
                                      <p:cBhvr>
                                        <p:cTn id="216" dur="100" fill="hold"/>
                                        <p:tgtEl>
                                          <p:spTgt spid="27"/>
                                        </p:tgtEl>
                                        <p:attrNameLst>
                                          <p:attrName>fillcolor</p:attrName>
                                        </p:attrNameLst>
                                      </p:cBhvr>
                                      <p:to>
                                        <a:srgbClr val="CC0000"/>
                                      </p:to>
                                    </p:animClr>
                                    <p:set>
                                      <p:cBhvr>
                                        <p:cTn id="217" dur="100" fill="hold"/>
                                        <p:tgtEl>
                                          <p:spTgt spid="27"/>
                                        </p:tgtEl>
                                        <p:attrNameLst>
                                          <p:attrName>fill.type</p:attrName>
                                        </p:attrNameLst>
                                      </p:cBhvr>
                                      <p:to>
                                        <p:strVal val="solid"/>
                                      </p:to>
                                    </p:set>
                                    <p:set>
                                      <p:cBhvr>
                                        <p:cTn id="218" dur="1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7" grpId="3" animBg="1"/>
      <p:bldP spid="27" grpId="4" animBg="1"/>
      <p:bldP spid="27" grpId="5"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77A561A-7158-49E7-890F-B7380DFBC77A}"/>
              </a:ext>
            </a:extLst>
          </p:cNvPr>
          <p:cNvCxnSpPr>
            <a:cxnSpLocks/>
          </p:cNvCxnSpPr>
          <p:nvPr userDrawn="1"/>
        </p:nvCxnSpPr>
        <p:spPr>
          <a:xfrm>
            <a:off x="590550" y="1889885"/>
            <a:ext cx="656979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EC86F54-9C35-48A5-89A2-1619B645CDFD}"/>
              </a:ext>
            </a:extLst>
          </p:cNvPr>
          <p:cNvGrpSpPr/>
          <p:nvPr userDrawn="1"/>
        </p:nvGrpSpPr>
        <p:grpSpPr>
          <a:xfrm>
            <a:off x="5240537" y="55627"/>
            <a:ext cx="2263919" cy="2250770"/>
            <a:chOff x="8852463" y="-2183867"/>
            <a:chExt cx="2263919" cy="2250770"/>
          </a:xfrm>
        </p:grpSpPr>
        <p:sp>
          <p:nvSpPr>
            <p:cNvPr id="19" name="Freeform: Shape 18">
              <a:extLst>
                <a:ext uri="{FF2B5EF4-FFF2-40B4-BE49-F238E27FC236}">
                  <a16:creationId xmlns:a16="http://schemas.microsoft.com/office/drawing/2014/main" id="{ECF1EE50-3F36-4D0B-96EE-B281650017C0}"/>
                </a:ext>
              </a:extLst>
            </p:cNvPr>
            <p:cNvSpPr/>
            <p:nvPr userDrawn="1"/>
          </p:nvSpPr>
          <p:spPr>
            <a:xfrm>
              <a:off x="8852463" y="-2183867"/>
              <a:ext cx="2263919" cy="2250770"/>
            </a:xfrm>
            <a:custGeom>
              <a:avLst/>
              <a:gdLst>
                <a:gd name="connsiteX0" fmla="*/ 792116 w 2263919"/>
                <a:gd name="connsiteY0" fmla="*/ 0 h 2250770"/>
                <a:gd name="connsiteX1" fmla="*/ 1694383 w 2263919"/>
                <a:gd name="connsiteY1" fmla="*/ 0 h 2250770"/>
                <a:gd name="connsiteX2" fmla="*/ 2263919 w 2263919"/>
                <a:gd name="connsiteY2" fmla="*/ 569536 h 2250770"/>
                <a:gd name="connsiteX3" fmla="*/ 2263919 w 2263919"/>
                <a:gd name="connsiteY3" fmla="*/ 1471664 h 2250770"/>
                <a:gd name="connsiteX4" fmla="*/ 1694383 w 2263919"/>
                <a:gd name="connsiteY4" fmla="*/ 2041200 h 2250770"/>
                <a:gd name="connsiteX5" fmla="*/ 1223401 w 2263919"/>
                <a:gd name="connsiteY5" fmla="*/ 2041200 h 2250770"/>
                <a:gd name="connsiteX6" fmla="*/ 1117804 w 2263919"/>
                <a:gd name="connsiteY6" fmla="*/ 2128326 h 2250770"/>
                <a:gd name="connsiteX7" fmla="*/ 716950 w 2263919"/>
                <a:gd name="connsiteY7" fmla="*/ 2250770 h 2250770"/>
                <a:gd name="connsiteX8" fmla="*/ 0 w 2263919"/>
                <a:gd name="connsiteY8" fmla="*/ 1533819 h 2250770"/>
                <a:gd name="connsiteX9" fmla="*/ 209989 w 2263919"/>
                <a:gd name="connsiteY9" fmla="*/ 1026858 h 2250770"/>
                <a:gd name="connsiteX10" fmla="*/ 222580 w 2263919"/>
                <a:gd name="connsiteY10" fmla="*/ 1016470 h 2250770"/>
                <a:gd name="connsiteX11" fmla="*/ 222580 w 2263919"/>
                <a:gd name="connsiteY11" fmla="*/ 569536 h 2250770"/>
                <a:gd name="connsiteX12" fmla="*/ 792116 w 2263919"/>
                <a:gd name="connsiteY12" fmla="*/ 0 h 225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3919" h="2250770">
                  <a:moveTo>
                    <a:pt x="792116" y="0"/>
                  </a:moveTo>
                  <a:lnTo>
                    <a:pt x="1694383" y="0"/>
                  </a:lnTo>
                  <a:cubicBezTo>
                    <a:pt x="2008929" y="0"/>
                    <a:pt x="2263919" y="254990"/>
                    <a:pt x="2263919" y="569536"/>
                  </a:cubicBezTo>
                  <a:lnTo>
                    <a:pt x="2263919" y="1471664"/>
                  </a:lnTo>
                  <a:cubicBezTo>
                    <a:pt x="2263919" y="1786210"/>
                    <a:pt x="2008929" y="2041200"/>
                    <a:pt x="1694383" y="2041200"/>
                  </a:cubicBezTo>
                  <a:lnTo>
                    <a:pt x="1223401" y="2041200"/>
                  </a:lnTo>
                  <a:lnTo>
                    <a:pt x="1117804" y="2128326"/>
                  </a:lnTo>
                  <a:cubicBezTo>
                    <a:pt x="1003378" y="2205631"/>
                    <a:pt x="865436" y="2250770"/>
                    <a:pt x="716950" y="2250770"/>
                  </a:cubicBezTo>
                  <a:cubicBezTo>
                    <a:pt x="320989" y="2250770"/>
                    <a:pt x="0" y="1929780"/>
                    <a:pt x="0" y="1533819"/>
                  </a:cubicBezTo>
                  <a:cubicBezTo>
                    <a:pt x="0" y="1335839"/>
                    <a:pt x="80247" y="1156601"/>
                    <a:pt x="209989" y="1026858"/>
                  </a:cubicBezTo>
                  <a:lnTo>
                    <a:pt x="222580" y="1016470"/>
                  </a:lnTo>
                  <a:lnTo>
                    <a:pt x="222580" y="569536"/>
                  </a:lnTo>
                  <a:cubicBezTo>
                    <a:pt x="222580" y="254990"/>
                    <a:pt x="477570" y="0"/>
                    <a:pt x="792116" y="0"/>
                  </a:cubicBezTo>
                  <a:close/>
                </a:path>
              </a:pathLst>
            </a:custGeom>
            <a:solidFill>
              <a:schemeClr val="bg1"/>
            </a:solidFill>
            <a:ln w="3175">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175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0" name="Picture 19">
              <a:extLst>
                <a:ext uri="{FF2B5EF4-FFF2-40B4-BE49-F238E27FC236}">
                  <a16:creationId xmlns:a16="http://schemas.microsoft.com/office/drawing/2014/main" id="{F9A7390A-CD26-4829-842E-03CDD485B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5300" y="-2012958"/>
              <a:ext cx="330573" cy="331694"/>
            </a:xfrm>
            <a:prstGeom prst="rect">
              <a:avLst/>
            </a:prstGeom>
          </p:spPr>
        </p:pic>
        <p:sp>
          <p:nvSpPr>
            <p:cNvPr id="21" name="Freeform: Shape 20">
              <a:extLst>
                <a:ext uri="{FF2B5EF4-FFF2-40B4-BE49-F238E27FC236}">
                  <a16:creationId xmlns:a16="http://schemas.microsoft.com/office/drawing/2014/main" id="{49348C87-FBD5-4586-8994-ECAD94AAC24F}"/>
                </a:ext>
              </a:extLst>
            </p:cNvPr>
            <p:cNvSpPr/>
            <p:nvPr userDrawn="1"/>
          </p:nvSpPr>
          <p:spPr>
            <a:xfrm>
              <a:off x="8852463" y="-2183867"/>
              <a:ext cx="2263919" cy="2250770"/>
            </a:xfrm>
            <a:custGeom>
              <a:avLst/>
              <a:gdLst>
                <a:gd name="connsiteX0" fmla="*/ 792116 w 2263919"/>
                <a:gd name="connsiteY0" fmla="*/ 0 h 2250770"/>
                <a:gd name="connsiteX1" fmla="*/ 1694383 w 2263919"/>
                <a:gd name="connsiteY1" fmla="*/ 0 h 2250770"/>
                <a:gd name="connsiteX2" fmla="*/ 2263919 w 2263919"/>
                <a:gd name="connsiteY2" fmla="*/ 569536 h 2250770"/>
                <a:gd name="connsiteX3" fmla="*/ 2263919 w 2263919"/>
                <a:gd name="connsiteY3" fmla="*/ 1471664 h 2250770"/>
                <a:gd name="connsiteX4" fmla="*/ 1694383 w 2263919"/>
                <a:gd name="connsiteY4" fmla="*/ 2041200 h 2250770"/>
                <a:gd name="connsiteX5" fmla="*/ 1223401 w 2263919"/>
                <a:gd name="connsiteY5" fmla="*/ 2041200 h 2250770"/>
                <a:gd name="connsiteX6" fmla="*/ 1117804 w 2263919"/>
                <a:gd name="connsiteY6" fmla="*/ 2128326 h 2250770"/>
                <a:gd name="connsiteX7" fmla="*/ 716950 w 2263919"/>
                <a:gd name="connsiteY7" fmla="*/ 2250770 h 2250770"/>
                <a:gd name="connsiteX8" fmla="*/ 0 w 2263919"/>
                <a:gd name="connsiteY8" fmla="*/ 1533819 h 2250770"/>
                <a:gd name="connsiteX9" fmla="*/ 209989 w 2263919"/>
                <a:gd name="connsiteY9" fmla="*/ 1026858 h 2250770"/>
                <a:gd name="connsiteX10" fmla="*/ 222580 w 2263919"/>
                <a:gd name="connsiteY10" fmla="*/ 1016470 h 2250770"/>
                <a:gd name="connsiteX11" fmla="*/ 222580 w 2263919"/>
                <a:gd name="connsiteY11" fmla="*/ 569536 h 2250770"/>
                <a:gd name="connsiteX12" fmla="*/ 792116 w 2263919"/>
                <a:gd name="connsiteY12" fmla="*/ 0 h 225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3919" h="2250770">
                  <a:moveTo>
                    <a:pt x="792116" y="0"/>
                  </a:moveTo>
                  <a:lnTo>
                    <a:pt x="1694383" y="0"/>
                  </a:lnTo>
                  <a:cubicBezTo>
                    <a:pt x="2008929" y="0"/>
                    <a:pt x="2263919" y="254990"/>
                    <a:pt x="2263919" y="569536"/>
                  </a:cubicBezTo>
                  <a:lnTo>
                    <a:pt x="2263919" y="1471664"/>
                  </a:lnTo>
                  <a:cubicBezTo>
                    <a:pt x="2263919" y="1786210"/>
                    <a:pt x="2008929" y="2041200"/>
                    <a:pt x="1694383" y="2041200"/>
                  </a:cubicBezTo>
                  <a:lnTo>
                    <a:pt x="1223401" y="2041200"/>
                  </a:lnTo>
                  <a:lnTo>
                    <a:pt x="1117804" y="2128326"/>
                  </a:lnTo>
                  <a:cubicBezTo>
                    <a:pt x="1003378" y="2205631"/>
                    <a:pt x="865436" y="2250770"/>
                    <a:pt x="716950" y="2250770"/>
                  </a:cubicBezTo>
                  <a:cubicBezTo>
                    <a:pt x="320989" y="2250770"/>
                    <a:pt x="0" y="1929780"/>
                    <a:pt x="0" y="1533819"/>
                  </a:cubicBezTo>
                  <a:cubicBezTo>
                    <a:pt x="0" y="1335839"/>
                    <a:pt x="80247" y="1156601"/>
                    <a:pt x="209989" y="1026858"/>
                  </a:cubicBezTo>
                  <a:lnTo>
                    <a:pt x="222580" y="1016470"/>
                  </a:lnTo>
                  <a:lnTo>
                    <a:pt x="222580" y="569536"/>
                  </a:lnTo>
                  <a:cubicBezTo>
                    <a:pt x="222580" y="254990"/>
                    <a:pt x="477570" y="0"/>
                    <a:pt x="792116" y="0"/>
                  </a:cubicBezTo>
                  <a:close/>
                </a:path>
              </a:pathLst>
            </a:custGeom>
            <a:noFill/>
            <a:ln w="76200">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175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TextBox 4">
            <a:extLst>
              <a:ext uri="{FF2B5EF4-FFF2-40B4-BE49-F238E27FC236}">
                <a16:creationId xmlns:a16="http://schemas.microsoft.com/office/drawing/2014/main" id="{972035C5-DA94-451C-BE4D-CD9C6AE52E29}"/>
              </a:ext>
            </a:extLst>
          </p:cNvPr>
          <p:cNvSpPr txBox="1"/>
          <p:nvPr userDrawn="1"/>
        </p:nvSpPr>
        <p:spPr>
          <a:xfrm>
            <a:off x="535130" y="1291309"/>
            <a:ext cx="3087110" cy="584775"/>
          </a:xfrm>
          <a:prstGeom prst="rect">
            <a:avLst/>
          </a:prstGeom>
          <a:noFill/>
        </p:spPr>
        <p:txBody>
          <a:bodyPr wrap="square" rtlCol="0">
            <a:spAutoFit/>
          </a:bodyPr>
          <a:lstStyle/>
          <a:p>
            <a:pPr algn="ctr"/>
            <a:r>
              <a:rPr lang="en-GB" sz="3200" b="1" dirty="0">
                <a:solidFill>
                  <a:srgbClr val="002060"/>
                </a:solidFill>
                <a:latin typeface="Ink Free" panose="03080402000500000000" pitchFamily="66" charset="0"/>
              </a:rPr>
              <a:t>Strengths</a:t>
            </a:r>
          </a:p>
        </p:txBody>
      </p:sp>
      <p:cxnSp>
        <p:nvCxnSpPr>
          <p:cNvPr id="8" name="Straight Connector 7">
            <a:extLst>
              <a:ext uri="{FF2B5EF4-FFF2-40B4-BE49-F238E27FC236}">
                <a16:creationId xmlns:a16="http://schemas.microsoft.com/office/drawing/2014/main" id="{803CCA84-F7F6-451E-993E-578CCB3AA360}"/>
              </a:ext>
            </a:extLst>
          </p:cNvPr>
          <p:cNvCxnSpPr>
            <a:cxnSpLocks/>
          </p:cNvCxnSpPr>
          <p:nvPr userDrawn="1"/>
        </p:nvCxnSpPr>
        <p:spPr>
          <a:xfrm flipH="1">
            <a:off x="3779837" y="1376380"/>
            <a:ext cx="15687" cy="8795739"/>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C19794-870E-4B19-A58B-E8BEA3D1F33D}"/>
              </a:ext>
            </a:extLst>
          </p:cNvPr>
          <p:cNvSpPr txBox="1"/>
          <p:nvPr userDrawn="1"/>
        </p:nvSpPr>
        <p:spPr>
          <a:xfrm>
            <a:off x="539754" y="5747081"/>
            <a:ext cx="3087110" cy="584775"/>
          </a:xfrm>
          <a:prstGeom prst="rect">
            <a:avLst/>
          </a:prstGeom>
          <a:noFill/>
        </p:spPr>
        <p:txBody>
          <a:bodyPr wrap="square" rtlCol="0">
            <a:spAutoFit/>
          </a:bodyPr>
          <a:lstStyle/>
          <a:p>
            <a:pPr algn="ctr"/>
            <a:r>
              <a:rPr lang="en-GB" sz="3200" b="1" dirty="0">
                <a:solidFill>
                  <a:srgbClr val="002060"/>
                </a:solidFill>
                <a:latin typeface="Ink Free" panose="03080402000500000000" pitchFamily="66" charset="0"/>
              </a:rPr>
              <a:t>Opportunities</a:t>
            </a:r>
          </a:p>
        </p:txBody>
      </p:sp>
      <p:sp>
        <p:nvSpPr>
          <p:cNvPr id="13" name="TextBox 12">
            <a:extLst>
              <a:ext uri="{FF2B5EF4-FFF2-40B4-BE49-F238E27FC236}">
                <a16:creationId xmlns:a16="http://schemas.microsoft.com/office/drawing/2014/main" id="{D11387B9-E638-4E6C-A19D-83AE471DE916}"/>
              </a:ext>
            </a:extLst>
          </p:cNvPr>
          <p:cNvSpPr txBox="1"/>
          <p:nvPr userDrawn="1"/>
        </p:nvSpPr>
        <p:spPr>
          <a:xfrm>
            <a:off x="3920262" y="5747080"/>
            <a:ext cx="3380509" cy="584775"/>
          </a:xfrm>
          <a:prstGeom prst="rect">
            <a:avLst/>
          </a:prstGeom>
          <a:noFill/>
        </p:spPr>
        <p:txBody>
          <a:bodyPr wrap="square" rtlCol="0">
            <a:spAutoFit/>
          </a:bodyPr>
          <a:lstStyle/>
          <a:p>
            <a:pPr algn="ctr"/>
            <a:r>
              <a:rPr lang="en-GB" sz="3200" b="1" dirty="0">
                <a:solidFill>
                  <a:srgbClr val="002060"/>
                </a:solidFill>
                <a:latin typeface="Ink Free" panose="03080402000500000000" pitchFamily="66" charset="0"/>
              </a:rPr>
              <a:t>Threats</a:t>
            </a:r>
          </a:p>
        </p:txBody>
      </p:sp>
      <p:cxnSp>
        <p:nvCxnSpPr>
          <p:cNvPr id="14" name="Straight Connector 13">
            <a:extLst>
              <a:ext uri="{FF2B5EF4-FFF2-40B4-BE49-F238E27FC236}">
                <a16:creationId xmlns:a16="http://schemas.microsoft.com/office/drawing/2014/main" id="{975F1B11-BC17-4AAB-BD34-6EF8C64E8BA5}"/>
              </a:ext>
            </a:extLst>
          </p:cNvPr>
          <p:cNvCxnSpPr>
            <a:cxnSpLocks/>
          </p:cNvCxnSpPr>
          <p:nvPr userDrawn="1"/>
        </p:nvCxnSpPr>
        <p:spPr>
          <a:xfrm>
            <a:off x="595174" y="6287404"/>
            <a:ext cx="656979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4E7AB279-BDC4-4826-BAF4-20782FEB3534}"/>
              </a:ext>
            </a:extLst>
          </p:cNvPr>
          <p:cNvPicPr>
            <a:picLocks noChangeAspect="1"/>
          </p:cNvPicPr>
          <p:nvPr userDrawn="1"/>
        </p:nvPicPr>
        <p:blipFill>
          <a:blip r:embed="rId3">
            <a:clrChange>
              <a:clrFrom>
                <a:srgbClr val="000000">
                  <a:alpha val="0"/>
                </a:srgbClr>
              </a:clrFrom>
              <a:clrTo>
                <a:srgbClr val="000000">
                  <a:alpha val="0"/>
                </a:srgbClr>
              </a:clrTo>
            </a:clrChange>
          </a:blip>
          <a:stretch>
            <a:fillRect/>
          </a:stretch>
        </p:blipFill>
        <p:spPr>
          <a:xfrm>
            <a:off x="5443341" y="114399"/>
            <a:ext cx="1993565" cy="1639966"/>
          </a:xfrm>
          <a:prstGeom prst="rect">
            <a:avLst/>
          </a:prstGeom>
        </p:spPr>
      </p:pic>
      <p:grpSp>
        <p:nvGrpSpPr>
          <p:cNvPr id="23" name="Group 30">
            <a:extLst>
              <a:ext uri="{FF2B5EF4-FFF2-40B4-BE49-F238E27FC236}">
                <a16:creationId xmlns:a16="http://schemas.microsoft.com/office/drawing/2014/main" id="{CD854ADE-6075-443A-967C-8EB3EC76B407}"/>
              </a:ext>
            </a:extLst>
          </p:cNvPr>
          <p:cNvGrpSpPr>
            <a:grpSpLocks noChangeAspect="1"/>
          </p:cNvGrpSpPr>
          <p:nvPr userDrawn="1"/>
        </p:nvGrpSpPr>
        <p:grpSpPr bwMode="auto">
          <a:xfrm>
            <a:off x="5524504" y="280999"/>
            <a:ext cx="847884" cy="2634286"/>
            <a:chOff x="4796" y="1525"/>
            <a:chExt cx="96" cy="1815"/>
          </a:xfrm>
        </p:grpSpPr>
        <p:sp>
          <p:nvSpPr>
            <p:cNvPr id="24" name="Oval 31">
              <a:extLst>
                <a:ext uri="{FF2B5EF4-FFF2-40B4-BE49-F238E27FC236}">
                  <a16:creationId xmlns:a16="http://schemas.microsoft.com/office/drawing/2014/main" id="{211F3150-127C-424F-A728-68E5CCB0B2F2}"/>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25" name="AutoShape 32">
              <a:extLst>
                <a:ext uri="{FF2B5EF4-FFF2-40B4-BE49-F238E27FC236}">
                  <a16:creationId xmlns:a16="http://schemas.microsoft.com/office/drawing/2014/main" id="{83F609AE-38C1-488B-8316-738B2ED14971}"/>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26" name="AutoShape 33">
              <a:extLst>
                <a:ext uri="{FF2B5EF4-FFF2-40B4-BE49-F238E27FC236}">
                  <a16:creationId xmlns:a16="http://schemas.microsoft.com/office/drawing/2014/main" id="{53F61DA3-81B8-451A-8B6E-F78261B45D45}"/>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27" name="Oval 26">
            <a:extLst>
              <a:ext uri="{FF2B5EF4-FFF2-40B4-BE49-F238E27FC236}">
                <a16:creationId xmlns:a16="http://schemas.microsoft.com/office/drawing/2014/main" id="{A7C3588E-66BA-4400-A866-E03F349CE863}"/>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
        <p:nvSpPr>
          <p:cNvPr id="6" name="TextBox 5">
            <a:extLst>
              <a:ext uri="{FF2B5EF4-FFF2-40B4-BE49-F238E27FC236}">
                <a16:creationId xmlns:a16="http://schemas.microsoft.com/office/drawing/2014/main" id="{A7E223C3-3394-4415-BFA5-FD1DF8761706}"/>
              </a:ext>
            </a:extLst>
          </p:cNvPr>
          <p:cNvSpPr txBox="1"/>
          <p:nvPr userDrawn="1"/>
        </p:nvSpPr>
        <p:spPr>
          <a:xfrm>
            <a:off x="4120351" y="1376380"/>
            <a:ext cx="2311626" cy="398256"/>
          </a:xfrm>
          <a:prstGeom prst="roundRect">
            <a:avLst>
              <a:gd name="adj" fmla="val 48647"/>
            </a:avLst>
          </a:prstGeom>
          <a:solidFill>
            <a:schemeClr val="bg1"/>
          </a:solidFill>
        </p:spPr>
        <p:txBody>
          <a:bodyPr wrap="none" lIns="0" tIns="0" rIns="0" bIns="0" rtlCol="0" anchor="ctr" anchorCtr="0">
            <a:noAutofit/>
          </a:bodyPr>
          <a:lstStyle/>
          <a:p>
            <a:pPr algn="ctr"/>
            <a:r>
              <a:rPr lang="en-GB" sz="3200" b="1" dirty="0">
                <a:solidFill>
                  <a:srgbClr val="002060"/>
                </a:solidFill>
                <a:latin typeface="Ink Free" panose="03080402000500000000" pitchFamily="66" charset="0"/>
              </a:rPr>
              <a:t>Weaknesses</a:t>
            </a:r>
          </a:p>
        </p:txBody>
      </p:sp>
      <p:sp>
        <p:nvSpPr>
          <p:cNvPr id="3" name="Content Placeholder 2"/>
          <p:cNvSpPr>
            <a:spLocks noGrp="1"/>
          </p:cNvSpPr>
          <p:nvPr>
            <p:ph idx="1" hasCustomPrompt="1"/>
          </p:nvPr>
        </p:nvSpPr>
        <p:spPr>
          <a:xfrm>
            <a:off x="606860" y="2259247"/>
            <a:ext cx="3189287" cy="3451038"/>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add perceived strengths</a:t>
            </a:r>
          </a:p>
        </p:txBody>
      </p:sp>
      <p:sp>
        <p:nvSpPr>
          <p:cNvPr id="4" name="Content Placeholder 2">
            <a:extLst>
              <a:ext uri="{FF2B5EF4-FFF2-40B4-BE49-F238E27FC236}">
                <a16:creationId xmlns:a16="http://schemas.microsoft.com/office/drawing/2014/main" id="{895CB954-399F-4D3F-9264-6FE7DBFC0EBA}"/>
              </a:ext>
            </a:extLst>
          </p:cNvPr>
          <p:cNvSpPr>
            <a:spLocks noGrp="1"/>
          </p:cNvSpPr>
          <p:nvPr>
            <p:ph idx="10" hasCustomPrompt="1"/>
          </p:nvPr>
        </p:nvSpPr>
        <p:spPr>
          <a:xfrm>
            <a:off x="3987369" y="2259247"/>
            <a:ext cx="3189287" cy="3451038"/>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add perceived weaknesses</a:t>
            </a:r>
          </a:p>
        </p:txBody>
      </p:sp>
      <p:sp>
        <p:nvSpPr>
          <p:cNvPr id="10" name="Content Placeholder 2">
            <a:extLst>
              <a:ext uri="{FF2B5EF4-FFF2-40B4-BE49-F238E27FC236}">
                <a16:creationId xmlns:a16="http://schemas.microsoft.com/office/drawing/2014/main" id="{0FFD4876-73FD-4057-8DC2-2AB97F767AF3}"/>
              </a:ext>
            </a:extLst>
          </p:cNvPr>
          <p:cNvSpPr>
            <a:spLocks noGrp="1"/>
          </p:cNvSpPr>
          <p:nvPr>
            <p:ph idx="11" hasCustomPrompt="1"/>
          </p:nvPr>
        </p:nvSpPr>
        <p:spPr>
          <a:xfrm>
            <a:off x="590550" y="6434174"/>
            <a:ext cx="3189287" cy="3517585"/>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add perceived opportunities</a:t>
            </a:r>
          </a:p>
        </p:txBody>
      </p:sp>
      <p:sp>
        <p:nvSpPr>
          <p:cNvPr id="11" name="Content Placeholder 2">
            <a:extLst>
              <a:ext uri="{FF2B5EF4-FFF2-40B4-BE49-F238E27FC236}">
                <a16:creationId xmlns:a16="http://schemas.microsoft.com/office/drawing/2014/main" id="{9463DA45-D3AD-4E76-9EBF-919125D091ED}"/>
              </a:ext>
            </a:extLst>
          </p:cNvPr>
          <p:cNvSpPr>
            <a:spLocks noGrp="1"/>
          </p:cNvSpPr>
          <p:nvPr>
            <p:ph idx="12" hasCustomPrompt="1"/>
          </p:nvPr>
        </p:nvSpPr>
        <p:spPr>
          <a:xfrm>
            <a:off x="3971059" y="6434174"/>
            <a:ext cx="3189287" cy="3517585"/>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add perceived threats</a:t>
            </a:r>
          </a:p>
        </p:txBody>
      </p:sp>
    </p:spTree>
    <p:extLst>
      <p:ext uri="{BB962C8B-B14F-4D97-AF65-F5344CB8AC3E}">
        <p14:creationId xmlns:p14="http://schemas.microsoft.com/office/powerpoint/2010/main" val="24654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23"/>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27"/>
                                        </p:tgtEl>
                                        <p:attrNameLst>
                                          <p:attrName>style.color</p:attrName>
                                        </p:attrNameLst>
                                      </p:cBhvr>
                                      <p:to>
                                        <a:srgbClr val="008000"/>
                                      </p:to>
                                    </p:animClr>
                                    <p:animClr clrSpc="rgb" dir="cw">
                                      <p:cBhvr>
                                        <p:cTn id="10" dur="100" fill="hold"/>
                                        <p:tgtEl>
                                          <p:spTgt spid="27"/>
                                        </p:tgtEl>
                                        <p:attrNameLst>
                                          <p:attrName>fillcolor</p:attrName>
                                        </p:attrNameLst>
                                      </p:cBhvr>
                                      <p:to>
                                        <a:srgbClr val="008000"/>
                                      </p:to>
                                    </p:animClr>
                                    <p:set>
                                      <p:cBhvr>
                                        <p:cTn id="11" dur="100" fill="hold"/>
                                        <p:tgtEl>
                                          <p:spTgt spid="27"/>
                                        </p:tgtEl>
                                        <p:attrNameLst>
                                          <p:attrName>fill.type</p:attrName>
                                        </p:attrNameLst>
                                      </p:cBhvr>
                                      <p:to>
                                        <p:strVal val="solid"/>
                                      </p:to>
                                    </p:set>
                                    <p:set>
                                      <p:cBhvr>
                                        <p:cTn id="12" dur="100" fill="hold"/>
                                        <p:tgtEl>
                                          <p:spTgt spid="27"/>
                                        </p:tgtEl>
                                        <p:attrNameLst>
                                          <p:attrName>fill.on</p:attrName>
                                        </p:attrNameLst>
                                      </p:cBhvr>
                                      <p:to>
                                        <p:strVal val="true"/>
                                      </p:to>
                                    </p:set>
                                  </p:childTnLst>
                                </p:cTn>
                              </p:par>
                              <p:par>
                                <p:cTn id="13" presetID="8" presetClass="emph" presetSubtype="0" fill="hold" nodeType="withEffect">
                                  <p:stCondLst>
                                    <p:cond delay="7000"/>
                                  </p:stCondLst>
                                  <p:childTnLst>
                                    <p:animRot by="-90000">
                                      <p:cBhvr>
                                        <p:cTn id="14" dur="1000" fill="hold"/>
                                        <p:tgtEl>
                                          <p:spTgt spid="23"/>
                                        </p:tgtEl>
                                        <p:attrNameLst>
                                          <p:attrName>r</p:attrName>
                                        </p:attrNameLst>
                                      </p:cBhvr>
                                    </p:animRot>
                                  </p:childTnLst>
                                </p:cTn>
                              </p:par>
                            </p:childTnLst>
                          </p:cTn>
                        </p:par>
                        <p:par>
                          <p:cTn id="15" fill="hold">
                            <p:stCondLst>
                              <p:cond delay="8500"/>
                            </p:stCondLst>
                            <p:childTnLst>
                              <p:par>
                                <p:cTn id="16" presetID="8" presetClass="emph" presetSubtype="0" fill="hold" nodeType="afterEffect">
                                  <p:stCondLst>
                                    <p:cond delay="7000"/>
                                  </p:stCondLst>
                                  <p:childTnLst>
                                    <p:animRot by="-90000">
                                      <p:cBhvr>
                                        <p:cTn id="17" dur="1000" fill="hold"/>
                                        <p:tgtEl>
                                          <p:spTgt spid="23"/>
                                        </p:tgtEl>
                                        <p:attrNameLst>
                                          <p:attrName>r</p:attrName>
                                        </p:attrNameLst>
                                      </p:cBhvr>
                                    </p:animRot>
                                  </p:childTnLst>
                                </p:cTn>
                              </p:par>
                            </p:childTnLst>
                          </p:cTn>
                        </p:par>
                        <p:par>
                          <p:cTn id="18" fill="hold">
                            <p:stCondLst>
                              <p:cond delay="16500"/>
                            </p:stCondLst>
                            <p:childTnLst>
                              <p:par>
                                <p:cTn id="19" presetID="8" presetClass="emph" presetSubtype="0" fill="hold" nodeType="afterEffect">
                                  <p:stCondLst>
                                    <p:cond delay="7000"/>
                                  </p:stCondLst>
                                  <p:childTnLst>
                                    <p:animRot by="-90000">
                                      <p:cBhvr>
                                        <p:cTn id="20" dur="1000" fill="hold"/>
                                        <p:tgtEl>
                                          <p:spTgt spid="23"/>
                                        </p:tgtEl>
                                        <p:attrNameLst>
                                          <p:attrName>r</p:attrName>
                                        </p:attrNameLst>
                                      </p:cBhvr>
                                    </p:animRot>
                                  </p:childTnLst>
                                </p:cTn>
                              </p:par>
                            </p:childTnLst>
                          </p:cTn>
                        </p:par>
                        <p:par>
                          <p:cTn id="21" fill="hold">
                            <p:stCondLst>
                              <p:cond delay="24500"/>
                            </p:stCondLst>
                            <p:childTnLst>
                              <p:par>
                                <p:cTn id="22" presetID="8" presetClass="emph" presetSubtype="0" fill="hold" nodeType="afterEffect">
                                  <p:stCondLst>
                                    <p:cond delay="7000"/>
                                  </p:stCondLst>
                                  <p:childTnLst>
                                    <p:animRot by="-90000">
                                      <p:cBhvr>
                                        <p:cTn id="23" dur="1000" fill="hold"/>
                                        <p:tgtEl>
                                          <p:spTgt spid="23"/>
                                        </p:tgtEl>
                                        <p:attrNameLst>
                                          <p:attrName>r</p:attrName>
                                        </p:attrNameLst>
                                      </p:cBhvr>
                                    </p:animRot>
                                  </p:childTnLst>
                                </p:cTn>
                              </p:par>
                            </p:childTnLst>
                          </p:cTn>
                        </p:par>
                        <p:par>
                          <p:cTn id="24" fill="hold">
                            <p:stCondLst>
                              <p:cond delay="32500"/>
                            </p:stCondLst>
                            <p:childTnLst>
                              <p:par>
                                <p:cTn id="25" presetID="8" presetClass="emph" presetSubtype="0" fill="hold" nodeType="afterEffect">
                                  <p:stCondLst>
                                    <p:cond delay="7000"/>
                                  </p:stCondLst>
                                  <p:childTnLst>
                                    <p:animRot by="-90000">
                                      <p:cBhvr>
                                        <p:cTn id="26" dur="1000" fill="hold"/>
                                        <p:tgtEl>
                                          <p:spTgt spid="23"/>
                                        </p:tgtEl>
                                        <p:attrNameLst>
                                          <p:attrName>r</p:attrName>
                                        </p:attrNameLst>
                                      </p:cBhvr>
                                    </p:animRot>
                                  </p:childTnLst>
                                </p:cTn>
                              </p:par>
                            </p:childTnLst>
                          </p:cTn>
                        </p:par>
                        <p:par>
                          <p:cTn id="27" fill="hold">
                            <p:stCondLst>
                              <p:cond delay="40500"/>
                            </p:stCondLst>
                            <p:childTnLst>
                              <p:par>
                                <p:cTn id="28" presetID="8" presetClass="emph" presetSubtype="0" fill="hold" nodeType="afterEffect">
                                  <p:stCondLst>
                                    <p:cond delay="7000"/>
                                  </p:stCondLst>
                                  <p:childTnLst>
                                    <p:animRot by="-90000">
                                      <p:cBhvr>
                                        <p:cTn id="29" dur="1000" fill="hold"/>
                                        <p:tgtEl>
                                          <p:spTgt spid="23"/>
                                        </p:tgtEl>
                                        <p:attrNameLst>
                                          <p:attrName>r</p:attrName>
                                        </p:attrNameLst>
                                      </p:cBhvr>
                                    </p:animRot>
                                  </p:childTnLst>
                                </p:cTn>
                              </p:par>
                            </p:childTnLst>
                          </p:cTn>
                        </p:par>
                        <p:par>
                          <p:cTn id="30" fill="hold">
                            <p:stCondLst>
                              <p:cond delay="48500"/>
                            </p:stCondLst>
                            <p:childTnLst>
                              <p:par>
                                <p:cTn id="31" presetID="8" presetClass="emph" presetSubtype="0" fill="hold" nodeType="afterEffect">
                                  <p:stCondLst>
                                    <p:cond delay="7000"/>
                                  </p:stCondLst>
                                  <p:childTnLst>
                                    <p:animRot by="-90000">
                                      <p:cBhvr>
                                        <p:cTn id="32" dur="1000" fill="hold"/>
                                        <p:tgtEl>
                                          <p:spTgt spid="23"/>
                                        </p:tgtEl>
                                        <p:attrNameLst>
                                          <p:attrName>r</p:attrName>
                                        </p:attrNameLst>
                                      </p:cBhvr>
                                    </p:animRot>
                                  </p:childTnLst>
                                </p:cTn>
                              </p:par>
                            </p:childTnLst>
                          </p:cTn>
                        </p:par>
                        <p:par>
                          <p:cTn id="33" fill="hold">
                            <p:stCondLst>
                              <p:cond delay="56500"/>
                            </p:stCondLst>
                            <p:childTnLst>
                              <p:par>
                                <p:cTn id="34" presetID="8" presetClass="emph" presetSubtype="0" fill="hold" nodeType="afterEffect">
                                  <p:stCondLst>
                                    <p:cond delay="7000"/>
                                  </p:stCondLst>
                                  <p:childTnLst>
                                    <p:animRot by="-90000">
                                      <p:cBhvr>
                                        <p:cTn id="35" dur="1000" fill="hold"/>
                                        <p:tgtEl>
                                          <p:spTgt spid="23"/>
                                        </p:tgtEl>
                                        <p:attrNameLst>
                                          <p:attrName>r</p:attrName>
                                        </p:attrNameLst>
                                      </p:cBhvr>
                                    </p:animRot>
                                  </p:childTnLst>
                                </p:cTn>
                              </p:par>
                            </p:childTnLst>
                          </p:cTn>
                        </p:par>
                        <p:par>
                          <p:cTn id="36" fill="hold">
                            <p:stCondLst>
                              <p:cond delay="64500"/>
                            </p:stCondLst>
                            <p:childTnLst>
                              <p:par>
                                <p:cTn id="37" presetID="8" presetClass="emph" presetSubtype="0" fill="hold" nodeType="afterEffect">
                                  <p:stCondLst>
                                    <p:cond delay="7000"/>
                                  </p:stCondLst>
                                  <p:childTnLst>
                                    <p:animRot by="-90000">
                                      <p:cBhvr>
                                        <p:cTn id="38" dur="1000" fill="hold"/>
                                        <p:tgtEl>
                                          <p:spTgt spid="23"/>
                                        </p:tgtEl>
                                        <p:attrNameLst>
                                          <p:attrName>r</p:attrName>
                                        </p:attrNameLst>
                                      </p:cBhvr>
                                    </p:animRot>
                                  </p:childTnLst>
                                </p:cTn>
                              </p:par>
                            </p:childTnLst>
                          </p:cTn>
                        </p:par>
                        <p:par>
                          <p:cTn id="39" fill="hold">
                            <p:stCondLst>
                              <p:cond delay="72500"/>
                            </p:stCondLst>
                            <p:childTnLst>
                              <p:par>
                                <p:cTn id="40" presetID="8" presetClass="emph" presetSubtype="0" fill="hold" nodeType="afterEffect">
                                  <p:stCondLst>
                                    <p:cond delay="7000"/>
                                  </p:stCondLst>
                                  <p:childTnLst>
                                    <p:animRot by="-90000">
                                      <p:cBhvr>
                                        <p:cTn id="41" dur="1000" fill="hold"/>
                                        <p:tgtEl>
                                          <p:spTgt spid="23"/>
                                        </p:tgtEl>
                                        <p:attrNameLst>
                                          <p:attrName>r</p:attrName>
                                        </p:attrNameLst>
                                      </p:cBhvr>
                                    </p:animRot>
                                  </p:childTnLst>
                                </p:cTn>
                              </p:par>
                            </p:childTnLst>
                          </p:cTn>
                        </p:par>
                        <p:par>
                          <p:cTn id="42" fill="hold">
                            <p:stCondLst>
                              <p:cond delay="80500"/>
                            </p:stCondLst>
                            <p:childTnLst>
                              <p:par>
                                <p:cTn id="43" presetID="8" presetClass="emph" presetSubtype="0" fill="hold" nodeType="afterEffect">
                                  <p:stCondLst>
                                    <p:cond delay="7000"/>
                                  </p:stCondLst>
                                  <p:childTnLst>
                                    <p:animRot by="-90000">
                                      <p:cBhvr>
                                        <p:cTn id="44" dur="1000" fill="hold"/>
                                        <p:tgtEl>
                                          <p:spTgt spid="23"/>
                                        </p:tgtEl>
                                        <p:attrNameLst>
                                          <p:attrName>r</p:attrName>
                                        </p:attrNameLst>
                                      </p:cBhvr>
                                    </p:animRot>
                                  </p:childTnLst>
                                </p:cTn>
                              </p:par>
                            </p:childTnLst>
                          </p:cTn>
                        </p:par>
                        <p:par>
                          <p:cTn id="45" fill="hold">
                            <p:stCondLst>
                              <p:cond delay="88500"/>
                            </p:stCondLst>
                            <p:childTnLst>
                              <p:par>
                                <p:cTn id="46" presetID="8" presetClass="emph" presetSubtype="0" fill="hold" nodeType="afterEffect">
                                  <p:stCondLst>
                                    <p:cond delay="7000"/>
                                  </p:stCondLst>
                                  <p:childTnLst>
                                    <p:animRot by="-90000">
                                      <p:cBhvr>
                                        <p:cTn id="47" dur="1000" fill="hold"/>
                                        <p:tgtEl>
                                          <p:spTgt spid="23"/>
                                        </p:tgtEl>
                                        <p:attrNameLst>
                                          <p:attrName>r</p:attrName>
                                        </p:attrNameLst>
                                      </p:cBhvr>
                                    </p:animRot>
                                  </p:childTnLst>
                                </p:cTn>
                              </p:par>
                            </p:childTnLst>
                          </p:cTn>
                        </p:par>
                        <p:par>
                          <p:cTn id="48" fill="hold">
                            <p:stCondLst>
                              <p:cond delay="96500"/>
                            </p:stCondLst>
                            <p:childTnLst>
                              <p:par>
                                <p:cTn id="49" presetID="8" presetClass="emph" presetSubtype="0" fill="hold" nodeType="afterEffect">
                                  <p:stCondLst>
                                    <p:cond delay="7000"/>
                                  </p:stCondLst>
                                  <p:childTnLst>
                                    <p:animRot by="-90000">
                                      <p:cBhvr>
                                        <p:cTn id="50" dur="1000" fill="hold"/>
                                        <p:tgtEl>
                                          <p:spTgt spid="23"/>
                                        </p:tgtEl>
                                        <p:attrNameLst>
                                          <p:attrName>r</p:attrName>
                                        </p:attrNameLst>
                                      </p:cBhvr>
                                    </p:animRot>
                                  </p:childTnLst>
                                </p:cTn>
                              </p:par>
                            </p:childTnLst>
                          </p:cTn>
                        </p:par>
                        <p:par>
                          <p:cTn id="51" fill="hold">
                            <p:stCondLst>
                              <p:cond delay="104500"/>
                            </p:stCondLst>
                            <p:childTnLst>
                              <p:par>
                                <p:cTn id="52" presetID="8" presetClass="emph" presetSubtype="0" fill="hold" nodeType="afterEffect">
                                  <p:stCondLst>
                                    <p:cond delay="7000"/>
                                  </p:stCondLst>
                                  <p:childTnLst>
                                    <p:animRot by="-90000">
                                      <p:cBhvr>
                                        <p:cTn id="53" dur="1000" fill="hold"/>
                                        <p:tgtEl>
                                          <p:spTgt spid="23"/>
                                        </p:tgtEl>
                                        <p:attrNameLst>
                                          <p:attrName>r</p:attrName>
                                        </p:attrNameLst>
                                      </p:cBhvr>
                                    </p:animRot>
                                  </p:childTnLst>
                                </p:cTn>
                              </p:par>
                            </p:childTnLst>
                          </p:cTn>
                        </p:par>
                        <p:par>
                          <p:cTn id="54" fill="hold">
                            <p:stCondLst>
                              <p:cond delay="112500"/>
                            </p:stCondLst>
                            <p:childTnLst>
                              <p:par>
                                <p:cTn id="55" presetID="8" presetClass="emph" presetSubtype="0" fill="hold" nodeType="afterEffect">
                                  <p:stCondLst>
                                    <p:cond delay="7000"/>
                                  </p:stCondLst>
                                  <p:childTnLst>
                                    <p:animRot by="-90000">
                                      <p:cBhvr>
                                        <p:cTn id="56" dur="1000" fill="hold"/>
                                        <p:tgtEl>
                                          <p:spTgt spid="23"/>
                                        </p:tgtEl>
                                        <p:attrNameLst>
                                          <p:attrName>r</p:attrName>
                                        </p:attrNameLst>
                                      </p:cBhvr>
                                    </p:animRot>
                                  </p:childTnLst>
                                </p:cTn>
                              </p:par>
                            </p:childTnLst>
                          </p:cTn>
                        </p:par>
                        <p:par>
                          <p:cTn id="57" fill="hold">
                            <p:stCondLst>
                              <p:cond delay="120500"/>
                            </p:stCondLst>
                            <p:childTnLst>
                              <p:par>
                                <p:cTn id="58" presetID="8" presetClass="emph" presetSubtype="0" fill="hold" nodeType="afterEffect">
                                  <p:stCondLst>
                                    <p:cond delay="7000"/>
                                  </p:stCondLst>
                                  <p:childTnLst>
                                    <p:animRot by="-90000">
                                      <p:cBhvr>
                                        <p:cTn id="59" dur="1000" fill="hold"/>
                                        <p:tgtEl>
                                          <p:spTgt spid="23"/>
                                        </p:tgtEl>
                                        <p:attrNameLst>
                                          <p:attrName>r</p:attrName>
                                        </p:attrNameLst>
                                      </p:cBhvr>
                                    </p:animRot>
                                  </p:childTnLst>
                                </p:cTn>
                              </p:par>
                            </p:childTnLst>
                          </p:cTn>
                        </p:par>
                        <p:par>
                          <p:cTn id="60" fill="hold">
                            <p:stCondLst>
                              <p:cond delay="128500"/>
                            </p:stCondLst>
                            <p:childTnLst>
                              <p:par>
                                <p:cTn id="61" presetID="8" presetClass="emph" presetSubtype="0" fill="hold" nodeType="afterEffect">
                                  <p:stCondLst>
                                    <p:cond delay="7000"/>
                                  </p:stCondLst>
                                  <p:childTnLst>
                                    <p:animRot by="-90000">
                                      <p:cBhvr>
                                        <p:cTn id="62" dur="1000" fill="hold"/>
                                        <p:tgtEl>
                                          <p:spTgt spid="23"/>
                                        </p:tgtEl>
                                        <p:attrNameLst>
                                          <p:attrName>r</p:attrName>
                                        </p:attrNameLst>
                                      </p:cBhvr>
                                    </p:animRot>
                                  </p:childTnLst>
                                </p:cTn>
                              </p:par>
                            </p:childTnLst>
                          </p:cTn>
                        </p:par>
                        <p:par>
                          <p:cTn id="63" fill="hold">
                            <p:stCondLst>
                              <p:cond delay="136500"/>
                            </p:stCondLst>
                            <p:childTnLst>
                              <p:par>
                                <p:cTn id="64" presetID="8" presetClass="emph" presetSubtype="0" fill="hold" nodeType="afterEffect">
                                  <p:stCondLst>
                                    <p:cond delay="7000"/>
                                  </p:stCondLst>
                                  <p:childTnLst>
                                    <p:animRot by="-90000">
                                      <p:cBhvr>
                                        <p:cTn id="65" dur="1000" fill="hold"/>
                                        <p:tgtEl>
                                          <p:spTgt spid="23"/>
                                        </p:tgtEl>
                                        <p:attrNameLst>
                                          <p:attrName>r</p:attrName>
                                        </p:attrNameLst>
                                      </p:cBhvr>
                                    </p:animRot>
                                  </p:childTnLst>
                                </p:cTn>
                              </p:par>
                            </p:childTnLst>
                          </p:cTn>
                        </p:par>
                        <p:par>
                          <p:cTn id="66" fill="hold">
                            <p:stCondLst>
                              <p:cond delay="144500"/>
                            </p:stCondLst>
                            <p:childTnLst>
                              <p:par>
                                <p:cTn id="67" presetID="8" presetClass="emph" presetSubtype="0" fill="hold" nodeType="afterEffect">
                                  <p:stCondLst>
                                    <p:cond delay="7000"/>
                                  </p:stCondLst>
                                  <p:childTnLst>
                                    <p:animRot by="-90000">
                                      <p:cBhvr>
                                        <p:cTn id="68" dur="1000" fill="hold"/>
                                        <p:tgtEl>
                                          <p:spTgt spid="23"/>
                                        </p:tgtEl>
                                        <p:attrNameLst>
                                          <p:attrName>r</p:attrName>
                                        </p:attrNameLst>
                                      </p:cBhvr>
                                    </p:animRot>
                                  </p:childTnLst>
                                </p:cTn>
                              </p:par>
                            </p:childTnLst>
                          </p:cTn>
                        </p:par>
                        <p:par>
                          <p:cTn id="69" fill="hold">
                            <p:stCondLst>
                              <p:cond delay="152500"/>
                            </p:stCondLst>
                            <p:childTnLst>
                              <p:par>
                                <p:cTn id="70" presetID="8" presetClass="emph" presetSubtype="0" fill="hold" nodeType="afterEffect">
                                  <p:stCondLst>
                                    <p:cond delay="7000"/>
                                  </p:stCondLst>
                                  <p:childTnLst>
                                    <p:animRot by="-90000">
                                      <p:cBhvr>
                                        <p:cTn id="71" dur="1000" fill="hold"/>
                                        <p:tgtEl>
                                          <p:spTgt spid="23"/>
                                        </p:tgtEl>
                                        <p:attrNameLst>
                                          <p:attrName>r</p:attrName>
                                        </p:attrNameLst>
                                      </p:cBhvr>
                                    </p:animRot>
                                  </p:childTnLst>
                                </p:cTn>
                              </p:par>
                            </p:childTnLst>
                          </p:cTn>
                        </p:par>
                        <p:par>
                          <p:cTn id="72" fill="hold">
                            <p:stCondLst>
                              <p:cond delay="160500"/>
                            </p:stCondLst>
                            <p:childTnLst>
                              <p:par>
                                <p:cTn id="73" presetID="8" presetClass="emph" presetSubtype="0" fill="hold" nodeType="afterEffect">
                                  <p:stCondLst>
                                    <p:cond delay="7000"/>
                                  </p:stCondLst>
                                  <p:childTnLst>
                                    <p:animRot by="-90000">
                                      <p:cBhvr>
                                        <p:cTn id="74" dur="1000" fill="hold"/>
                                        <p:tgtEl>
                                          <p:spTgt spid="23"/>
                                        </p:tgtEl>
                                        <p:attrNameLst>
                                          <p:attrName>r</p:attrName>
                                        </p:attrNameLst>
                                      </p:cBhvr>
                                    </p:animRot>
                                  </p:childTnLst>
                                </p:cTn>
                              </p:par>
                            </p:childTnLst>
                          </p:cTn>
                        </p:par>
                        <p:par>
                          <p:cTn id="75" fill="hold">
                            <p:stCondLst>
                              <p:cond delay="168500"/>
                            </p:stCondLst>
                            <p:childTnLst>
                              <p:par>
                                <p:cTn id="76" presetID="8" presetClass="emph" presetSubtype="0" fill="hold" nodeType="afterEffect">
                                  <p:stCondLst>
                                    <p:cond delay="7000"/>
                                  </p:stCondLst>
                                  <p:childTnLst>
                                    <p:animRot by="-90000">
                                      <p:cBhvr>
                                        <p:cTn id="77" dur="1000" fill="hold"/>
                                        <p:tgtEl>
                                          <p:spTgt spid="23"/>
                                        </p:tgtEl>
                                        <p:attrNameLst>
                                          <p:attrName>r</p:attrName>
                                        </p:attrNameLst>
                                      </p:cBhvr>
                                    </p:animRot>
                                  </p:childTnLst>
                                </p:cTn>
                              </p:par>
                            </p:childTnLst>
                          </p:cTn>
                        </p:par>
                        <p:par>
                          <p:cTn id="78" fill="hold">
                            <p:stCondLst>
                              <p:cond delay="176500"/>
                            </p:stCondLst>
                            <p:childTnLst>
                              <p:par>
                                <p:cTn id="79" presetID="8" presetClass="emph" presetSubtype="0" fill="hold" nodeType="afterEffect">
                                  <p:stCondLst>
                                    <p:cond delay="7000"/>
                                  </p:stCondLst>
                                  <p:childTnLst>
                                    <p:animRot by="-90000">
                                      <p:cBhvr>
                                        <p:cTn id="80" dur="1000" fill="hold"/>
                                        <p:tgtEl>
                                          <p:spTgt spid="23"/>
                                        </p:tgtEl>
                                        <p:attrNameLst>
                                          <p:attrName>r</p:attrName>
                                        </p:attrNameLst>
                                      </p:cBhvr>
                                    </p:animRot>
                                  </p:childTnLst>
                                </p:cTn>
                              </p:par>
                            </p:childTnLst>
                          </p:cTn>
                        </p:par>
                        <p:par>
                          <p:cTn id="81" fill="hold">
                            <p:stCondLst>
                              <p:cond delay="184500"/>
                            </p:stCondLst>
                            <p:childTnLst>
                              <p:par>
                                <p:cTn id="82" presetID="8" presetClass="emph" presetSubtype="0" fill="hold" nodeType="afterEffect">
                                  <p:stCondLst>
                                    <p:cond delay="7000"/>
                                  </p:stCondLst>
                                  <p:childTnLst>
                                    <p:animRot by="-90000">
                                      <p:cBhvr>
                                        <p:cTn id="83" dur="1000" fill="hold"/>
                                        <p:tgtEl>
                                          <p:spTgt spid="23"/>
                                        </p:tgtEl>
                                        <p:attrNameLst>
                                          <p:attrName>r</p:attrName>
                                        </p:attrNameLst>
                                      </p:cBhvr>
                                    </p:animRot>
                                  </p:childTnLst>
                                </p:cTn>
                              </p:par>
                            </p:childTnLst>
                          </p:cTn>
                        </p:par>
                        <p:par>
                          <p:cTn id="84" fill="hold">
                            <p:stCondLst>
                              <p:cond delay="192500"/>
                            </p:stCondLst>
                            <p:childTnLst>
                              <p:par>
                                <p:cTn id="85" presetID="8" presetClass="emph" presetSubtype="0" fill="hold" nodeType="afterEffect">
                                  <p:stCondLst>
                                    <p:cond delay="7000"/>
                                  </p:stCondLst>
                                  <p:childTnLst>
                                    <p:animRot by="-90000">
                                      <p:cBhvr>
                                        <p:cTn id="86" dur="1000" fill="hold"/>
                                        <p:tgtEl>
                                          <p:spTgt spid="23"/>
                                        </p:tgtEl>
                                        <p:attrNameLst>
                                          <p:attrName>r</p:attrName>
                                        </p:attrNameLst>
                                      </p:cBhvr>
                                    </p:animRot>
                                  </p:childTnLst>
                                </p:cTn>
                              </p:par>
                            </p:childTnLst>
                          </p:cTn>
                        </p:par>
                        <p:par>
                          <p:cTn id="87" fill="hold">
                            <p:stCondLst>
                              <p:cond delay="200500"/>
                            </p:stCondLst>
                            <p:childTnLst>
                              <p:par>
                                <p:cTn id="88" presetID="8" presetClass="emph" presetSubtype="0" fill="hold" nodeType="afterEffect">
                                  <p:stCondLst>
                                    <p:cond delay="7000"/>
                                  </p:stCondLst>
                                  <p:childTnLst>
                                    <p:animRot by="-90000">
                                      <p:cBhvr>
                                        <p:cTn id="89" dur="1000" fill="hold"/>
                                        <p:tgtEl>
                                          <p:spTgt spid="23"/>
                                        </p:tgtEl>
                                        <p:attrNameLst>
                                          <p:attrName>r</p:attrName>
                                        </p:attrNameLst>
                                      </p:cBhvr>
                                    </p:animRot>
                                  </p:childTnLst>
                                </p:cTn>
                              </p:par>
                            </p:childTnLst>
                          </p:cTn>
                        </p:par>
                        <p:par>
                          <p:cTn id="90" fill="hold">
                            <p:stCondLst>
                              <p:cond delay="208500"/>
                            </p:stCondLst>
                            <p:childTnLst>
                              <p:par>
                                <p:cTn id="91" presetID="8" presetClass="emph" presetSubtype="0" fill="hold" nodeType="afterEffect">
                                  <p:stCondLst>
                                    <p:cond delay="7000"/>
                                  </p:stCondLst>
                                  <p:childTnLst>
                                    <p:animRot by="-90000">
                                      <p:cBhvr>
                                        <p:cTn id="92" dur="1000" fill="hold"/>
                                        <p:tgtEl>
                                          <p:spTgt spid="23"/>
                                        </p:tgtEl>
                                        <p:attrNameLst>
                                          <p:attrName>r</p:attrName>
                                        </p:attrNameLst>
                                      </p:cBhvr>
                                    </p:animRot>
                                  </p:childTnLst>
                                </p:cTn>
                              </p:par>
                            </p:childTnLst>
                          </p:cTn>
                        </p:par>
                        <p:par>
                          <p:cTn id="93" fill="hold">
                            <p:stCondLst>
                              <p:cond delay="216500"/>
                            </p:stCondLst>
                            <p:childTnLst>
                              <p:par>
                                <p:cTn id="94" presetID="8" presetClass="emph" presetSubtype="0" fill="hold" nodeType="afterEffect">
                                  <p:stCondLst>
                                    <p:cond delay="7000"/>
                                  </p:stCondLst>
                                  <p:childTnLst>
                                    <p:animRot by="-90000">
                                      <p:cBhvr>
                                        <p:cTn id="95" dur="1000" fill="hold"/>
                                        <p:tgtEl>
                                          <p:spTgt spid="23"/>
                                        </p:tgtEl>
                                        <p:attrNameLst>
                                          <p:attrName>r</p:attrName>
                                        </p:attrNameLst>
                                      </p:cBhvr>
                                    </p:animRot>
                                  </p:childTnLst>
                                </p:cTn>
                              </p:par>
                            </p:childTnLst>
                          </p:cTn>
                        </p:par>
                        <p:par>
                          <p:cTn id="96" fill="hold">
                            <p:stCondLst>
                              <p:cond delay="224500"/>
                            </p:stCondLst>
                            <p:childTnLst>
                              <p:par>
                                <p:cTn id="97" presetID="8" presetClass="emph" presetSubtype="0" fill="hold" nodeType="afterEffect">
                                  <p:stCondLst>
                                    <p:cond delay="7000"/>
                                  </p:stCondLst>
                                  <p:childTnLst>
                                    <p:animRot by="-90000">
                                      <p:cBhvr>
                                        <p:cTn id="98" dur="1000" fill="hold"/>
                                        <p:tgtEl>
                                          <p:spTgt spid="23"/>
                                        </p:tgtEl>
                                        <p:attrNameLst>
                                          <p:attrName>r</p:attrName>
                                        </p:attrNameLst>
                                      </p:cBhvr>
                                    </p:animRot>
                                  </p:childTnLst>
                                </p:cTn>
                              </p:par>
                            </p:childTnLst>
                          </p:cTn>
                        </p:par>
                        <p:par>
                          <p:cTn id="99" fill="hold">
                            <p:stCondLst>
                              <p:cond delay="232500"/>
                            </p:stCondLst>
                            <p:childTnLst>
                              <p:par>
                                <p:cTn id="100" presetID="8" presetClass="emph" presetSubtype="0" fill="hold" nodeType="afterEffect">
                                  <p:stCondLst>
                                    <p:cond delay="7000"/>
                                  </p:stCondLst>
                                  <p:childTnLst>
                                    <p:animRot by="-90000">
                                      <p:cBhvr>
                                        <p:cTn id="101" dur="1000" fill="hold"/>
                                        <p:tgtEl>
                                          <p:spTgt spid="23"/>
                                        </p:tgtEl>
                                        <p:attrNameLst>
                                          <p:attrName>r</p:attrName>
                                        </p:attrNameLst>
                                      </p:cBhvr>
                                    </p:animRot>
                                  </p:childTnLst>
                                </p:cTn>
                              </p:par>
                            </p:childTnLst>
                          </p:cTn>
                        </p:par>
                        <p:par>
                          <p:cTn id="102" fill="hold">
                            <p:stCondLst>
                              <p:cond delay="240500"/>
                            </p:stCondLst>
                            <p:childTnLst>
                              <p:par>
                                <p:cTn id="103" presetID="8" presetClass="emph" presetSubtype="0" fill="hold" nodeType="afterEffect">
                                  <p:stCondLst>
                                    <p:cond delay="7000"/>
                                  </p:stCondLst>
                                  <p:childTnLst>
                                    <p:animRot by="-90000">
                                      <p:cBhvr>
                                        <p:cTn id="104" dur="1000" fill="hold"/>
                                        <p:tgtEl>
                                          <p:spTgt spid="23"/>
                                        </p:tgtEl>
                                        <p:attrNameLst>
                                          <p:attrName>r</p:attrName>
                                        </p:attrNameLst>
                                      </p:cBhvr>
                                    </p:animRot>
                                  </p:childTnLst>
                                </p:cTn>
                              </p:par>
                            </p:childTnLst>
                          </p:cTn>
                        </p:par>
                        <p:par>
                          <p:cTn id="105" fill="hold">
                            <p:stCondLst>
                              <p:cond delay="248500"/>
                            </p:stCondLst>
                            <p:childTnLst>
                              <p:par>
                                <p:cTn id="106" presetID="8" presetClass="emph" presetSubtype="0" fill="hold" nodeType="afterEffect">
                                  <p:stCondLst>
                                    <p:cond delay="7000"/>
                                  </p:stCondLst>
                                  <p:childTnLst>
                                    <p:animRot by="-90000">
                                      <p:cBhvr>
                                        <p:cTn id="107" dur="1000" fill="hold"/>
                                        <p:tgtEl>
                                          <p:spTgt spid="23"/>
                                        </p:tgtEl>
                                        <p:attrNameLst>
                                          <p:attrName>r</p:attrName>
                                        </p:attrNameLst>
                                      </p:cBhvr>
                                    </p:animRot>
                                  </p:childTnLst>
                                </p:cTn>
                              </p:par>
                            </p:childTnLst>
                          </p:cTn>
                        </p:par>
                        <p:par>
                          <p:cTn id="108" fill="hold">
                            <p:stCondLst>
                              <p:cond delay="256500"/>
                            </p:stCondLst>
                            <p:childTnLst>
                              <p:par>
                                <p:cTn id="109" presetID="8" presetClass="emph" presetSubtype="0" fill="hold" nodeType="afterEffect">
                                  <p:stCondLst>
                                    <p:cond delay="7000"/>
                                  </p:stCondLst>
                                  <p:childTnLst>
                                    <p:animRot by="-90000">
                                      <p:cBhvr>
                                        <p:cTn id="110" dur="1000" fill="hold"/>
                                        <p:tgtEl>
                                          <p:spTgt spid="23"/>
                                        </p:tgtEl>
                                        <p:attrNameLst>
                                          <p:attrName>r</p:attrName>
                                        </p:attrNameLst>
                                      </p:cBhvr>
                                    </p:animRot>
                                  </p:childTnLst>
                                </p:cTn>
                              </p:par>
                            </p:childTnLst>
                          </p:cTn>
                        </p:par>
                        <p:par>
                          <p:cTn id="111" fill="hold">
                            <p:stCondLst>
                              <p:cond delay="264500"/>
                            </p:stCondLst>
                            <p:childTnLst>
                              <p:par>
                                <p:cTn id="112" presetID="8" presetClass="emph" presetSubtype="0" fill="hold" nodeType="afterEffect">
                                  <p:stCondLst>
                                    <p:cond delay="7000"/>
                                  </p:stCondLst>
                                  <p:childTnLst>
                                    <p:animRot by="-90000">
                                      <p:cBhvr>
                                        <p:cTn id="113" dur="1000" fill="hold"/>
                                        <p:tgtEl>
                                          <p:spTgt spid="23"/>
                                        </p:tgtEl>
                                        <p:attrNameLst>
                                          <p:attrName>r</p:attrName>
                                        </p:attrNameLst>
                                      </p:cBhvr>
                                    </p:animRot>
                                  </p:childTnLst>
                                </p:cTn>
                              </p:par>
                            </p:childTnLst>
                          </p:cTn>
                        </p:par>
                        <p:par>
                          <p:cTn id="114" fill="hold">
                            <p:stCondLst>
                              <p:cond delay="272500"/>
                            </p:stCondLst>
                            <p:childTnLst>
                              <p:par>
                                <p:cTn id="115" presetID="8" presetClass="emph" presetSubtype="0" fill="hold" nodeType="afterEffect">
                                  <p:stCondLst>
                                    <p:cond delay="7000"/>
                                  </p:stCondLst>
                                  <p:childTnLst>
                                    <p:animRot by="-90000">
                                      <p:cBhvr>
                                        <p:cTn id="116" dur="1000" fill="hold"/>
                                        <p:tgtEl>
                                          <p:spTgt spid="23"/>
                                        </p:tgtEl>
                                        <p:attrNameLst>
                                          <p:attrName>r</p:attrName>
                                        </p:attrNameLst>
                                      </p:cBhvr>
                                    </p:animRot>
                                  </p:childTnLst>
                                </p:cTn>
                              </p:par>
                            </p:childTnLst>
                          </p:cTn>
                        </p:par>
                        <p:par>
                          <p:cTn id="117" fill="hold">
                            <p:stCondLst>
                              <p:cond delay="280500"/>
                            </p:stCondLst>
                            <p:childTnLst>
                              <p:par>
                                <p:cTn id="118" presetID="8" presetClass="emph" presetSubtype="0" fill="hold" nodeType="afterEffect">
                                  <p:stCondLst>
                                    <p:cond delay="7000"/>
                                  </p:stCondLst>
                                  <p:childTnLst>
                                    <p:animRot by="-90000">
                                      <p:cBhvr>
                                        <p:cTn id="119" dur="1000" fill="hold"/>
                                        <p:tgtEl>
                                          <p:spTgt spid="23"/>
                                        </p:tgtEl>
                                        <p:attrNameLst>
                                          <p:attrName>r</p:attrName>
                                        </p:attrNameLst>
                                      </p:cBhvr>
                                    </p:animRot>
                                  </p:childTnLst>
                                </p:cTn>
                              </p:par>
                            </p:childTnLst>
                          </p:cTn>
                        </p:par>
                        <p:par>
                          <p:cTn id="120" fill="hold">
                            <p:stCondLst>
                              <p:cond delay="288500"/>
                            </p:stCondLst>
                            <p:childTnLst>
                              <p:par>
                                <p:cTn id="121" presetID="8" presetClass="emph" presetSubtype="0" fill="hold" nodeType="afterEffect">
                                  <p:stCondLst>
                                    <p:cond delay="7000"/>
                                  </p:stCondLst>
                                  <p:childTnLst>
                                    <p:animRot by="-90000">
                                      <p:cBhvr>
                                        <p:cTn id="122" dur="1000" fill="hold"/>
                                        <p:tgtEl>
                                          <p:spTgt spid="23"/>
                                        </p:tgtEl>
                                        <p:attrNameLst>
                                          <p:attrName>r</p:attrName>
                                        </p:attrNameLst>
                                      </p:cBhvr>
                                    </p:animRot>
                                  </p:childTnLst>
                                </p:cTn>
                              </p:par>
                            </p:childTnLst>
                          </p:cTn>
                        </p:par>
                        <p:par>
                          <p:cTn id="123" fill="hold">
                            <p:stCondLst>
                              <p:cond delay="296500"/>
                            </p:stCondLst>
                            <p:childTnLst>
                              <p:par>
                                <p:cTn id="124" presetID="8" presetClass="emph" presetSubtype="0" fill="hold" nodeType="afterEffect">
                                  <p:stCondLst>
                                    <p:cond delay="7000"/>
                                  </p:stCondLst>
                                  <p:childTnLst>
                                    <p:animRot by="-90000">
                                      <p:cBhvr>
                                        <p:cTn id="125" dur="1000" fill="hold"/>
                                        <p:tgtEl>
                                          <p:spTgt spid="23"/>
                                        </p:tgtEl>
                                        <p:attrNameLst>
                                          <p:attrName>r</p:attrName>
                                        </p:attrNameLst>
                                      </p:cBhvr>
                                    </p:animRot>
                                  </p:childTnLst>
                                </p:cTn>
                              </p:par>
                            </p:childTnLst>
                          </p:cTn>
                        </p:par>
                        <p:par>
                          <p:cTn id="126" fill="hold">
                            <p:stCondLst>
                              <p:cond delay="304500"/>
                            </p:stCondLst>
                            <p:childTnLst>
                              <p:par>
                                <p:cTn id="127" presetID="8" presetClass="emph" presetSubtype="0" fill="hold" nodeType="afterEffect">
                                  <p:stCondLst>
                                    <p:cond delay="7000"/>
                                  </p:stCondLst>
                                  <p:childTnLst>
                                    <p:animRot by="-90000">
                                      <p:cBhvr>
                                        <p:cTn id="128" dur="1000" fill="hold"/>
                                        <p:tgtEl>
                                          <p:spTgt spid="23"/>
                                        </p:tgtEl>
                                        <p:attrNameLst>
                                          <p:attrName>r</p:attrName>
                                        </p:attrNameLst>
                                      </p:cBhvr>
                                    </p:animRot>
                                  </p:childTnLst>
                                </p:cTn>
                              </p:par>
                            </p:childTnLst>
                          </p:cTn>
                        </p:par>
                        <p:par>
                          <p:cTn id="129" fill="hold">
                            <p:stCondLst>
                              <p:cond delay="312500"/>
                            </p:stCondLst>
                            <p:childTnLst>
                              <p:par>
                                <p:cTn id="130" presetID="8" presetClass="emph" presetSubtype="0" fill="hold" nodeType="afterEffect">
                                  <p:stCondLst>
                                    <p:cond delay="7000"/>
                                  </p:stCondLst>
                                  <p:childTnLst>
                                    <p:animRot by="-90000">
                                      <p:cBhvr>
                                        <p:cTn id="131" dur="1000" fill="hold"/>
                                        <p:tgtEl>
                                          <p:spTgt spid="23"/>
                                        </p:tgtEl>
                                        <p:attrNameLst>
                                          <p:attrName>r</p:attrName>
                                        </p:attrNameLst>
                                      </p:cBhvr>
                                    </p:animRot>
                                  </p:childTnLst>
                                </p:cTn>
                              </p:par>
                            </p:childTnLst>
                          </p:cTn>
                        </p:par>
                        <p:par>
                          <p:cTn id="132" fill="hold">
                            <p:stCondLst>
                              <p:cond delay="320500"/>
                            </p:stCondLst>
                            <p:childTnLst>
                              <p:par>
                                <p:cTn id="133" presetID="8" presetClass="emph" presetSubtype="0" fill="hold" nodeType="afterEffect">
                                  <p:stCondLst>
                                    <p:cond delay="7000"/>
                                  </p:stCondLst>
                                  <p:childTnLst>
                                    <p:animRot by="-90000">
                                      <p:cBhvr>
                                        <p:cTn id="134" dur="1000" fill="hold"/>
                                        <p:tgtEl>
                                          <p:spTgt spid="23"/>
                                        </p:tgtEl>
                                        <p:attrNameLst>
                                          <p:attrName>r</p:attrName>
                                        </p:attrNameLst>
                                      </p:cBhvr>
                                    </p:animRot>
                                  </p:childTnLst>
                                </p:cTn>
                              </p:par>
                            </p:childTnLst>
                          </p:cTn>
                        </p:par>
                        <p:par>
                          <p:cTn id="135" fill="hold">
                            <p:stCondLst>
                              <p:cond delay="328500"/>
                            </p:stCondLst>
                            <p:childTnLst>
                              <p:par>
                                <p:cTn id="136" presetID="8" presetClass="emph" presetSubtype="0" fill="hold" nodeType="afterEffect">
                                  <p:stCondLst>
                                    <p:cond delay="7000"/>
                                  </p:stCondLst>
                                  <p:childTnLst>
                                    <p:animRot by="-90000">
                                      <p:cBhvr>
                                        <p:cTn id="137" dur="1000" fill="hold"/>
                                        <p:tgtEl>
                                          <p:spTgt spid="23"/>
                                        </p:tgtEl>
                                        <p:attrNameLst>
                                          <p:attrName>r</p:attrName>
                                        </p:attrNameLst>
                                      </p:cBhvr>
                                    </p:animRot>
                                  </p:childTnLst>
                                </p:cTn>
                              </p:par>
                            </p:childTnLst>
                          </p:cTn>
                        </p:par>
                        <p:par>
                          <p:cTn id="138" fill="hold">
                            <p:stCondLst>
                              <p:cond delay="336500"/>
                            </p:stCondLst>
                            <p:childTnLst>
                              <p:par>
                                <p:cTn id="139" presetID="8" presetClass="emph" presetSubtype="0" fill="hold" nodeType="afterEffect">
                                  <p:stCondLst>
                                    <p:cond delay="7000"/>
                                  </p:stCondLst>
                                  <p:childTnLst>
                                    <p:animRot by="-90000">
                                      <p:cBhvr>
                                        <p:cTn id="140" dur="1000" fill="hold"/>
                                        <p:tgtEl>
                                          <p:spTgt spid="23"/>
                                        </p:tgtEl>
                                        <p:attrNameLst>
                                          <p:attrName>r</p:attrName>
                                        </p:attrNameLst>
                                      </p:cBhvr>
                                    </p:animRot>
                                  </p:childTnLst>
                                </p:cTn>
                              </p:par>
                            </p:childTnLst>
                          </p:cTn>
                        </p:par>
                        <p:par>
                          <p:cTn id="141" fill="hold">
                            <p:stCondLst>
                              <p:cond delay="344500"/>
                            </p:stCondLst>
                            <p:childTnLst>
                              <p:par>
                                <p:cTn id="142" presetID="8" presetClass="emph" presetSubtype="0" fill="hold" nodeType="afterEffect">
                                  <p:stCondLst>
                                    <p:cond delay="7000"/>
                                  </p:stCondLst>
                                  <p:childTnLst>
                                    <p:animRot by="-90000">
                                      <p:cBhvr>
                                        <p:cTn id="143" dur="1000" fill="hold"/>
                                        <p:tgtEl>
                                          <p:spTgt spid="23"/>
                                        </p:tgtEl>
                                        <p:attrNameLst>
                                          <p:attrName>r</p:attrName>
                                        </p:attrNameLst>
                                      </p:cBhvr>
                                    </p:animRot>
                                  </p:childTnLst>
                                </p:cTn>
                              </p:par>
                            </p:childTnLst>
                          </p:cTn>
                        </p:par>
                        <p:par>
                          <p:cTn id="144" fill="hold">
                            <p:stCondLst>
                              <p:cond delay="352500"/>
                            </p:stCondLst>
                            <p:childTnLst>
                              <p:par>
                                <p:cTn id="145" presetID="8" presetClass="emph" presetSubtype="0" fill="hold" nodeType="afterEffect">
                                  <p:stCondLst>
                                    <p:cond delay="7000"/>
                                  </p:stCondLst>
                                  <p:childTnLst>
                                    <p:animRot by="-90000">
                                      <p:cBhvr>
                                        <p:cTn id="146" dur="1000" fill="hold"/>
                                        <p:tgtEl>
                                          <p:spTgt spid="23"/>
                                        </p:tgtEl>
                                        <p:attrNameLst>
                                          <p:attrName>r</p:attrName>
                                        </p:attrNameLst>
                                      </p:cBhvr>
                                    </p:animRot>
                                  </p:childTnLst>
                                </p:cTn>
                              </p:par>
                            </p:childTnLst>
                          </p:cTn>
                        </p:par>
                        <p:par>
                          <p:cTn id="147" fill="hold">
                            <p:stCondLst>
                              <p:cond delay="360500"/>
                            </p:stCondLst>
                            <p:childTnLst>
                              <p:par>
                                <p:cTn id="148" presetID="8" presetClass="emph" presetSubtype="0" fill="hold" nodeType="afterEffect">
                                  <p:stCondLst>
                                    <p:cond delay="7000"/>
                                  </p:stCondLst>
                                  <p:childTnLst>
                                    <p:animRot by="-90000">
                                      <p:cBhvr>
                                        <p:cTn id="149" dur="1000" fill="hold"/>
                                        <p:tgtEl>
                                          <p:spTgt spid="23"/>
                                        </p:tgtEl>
                                        <p:attrNameLst>
                                          <p:attrName>r</p:attrName>
                                        </p:attrNameLst>
                                      </p:cBhvr>
                                    </p:animRot>
                                  </p:childTnLst>
                                </p:cTn>
                              </p:par>
                            </p:childTnLst>
                          </p:cTn>
                        </p:par>
                        <p:par>
                          <p:cTn id="150" fill="hold">
                            <p:stCondLst>
                              <p:cond delay="368500"/>
                            </p:stCondLst>
                            <p:childTnLst>
                              <p:par>
                                <p:cTn id="151" presetID="8" presetClass="emph" presetSubtype="0" fill="hold" nodeType="afterEffect">
                                  <p:stCondLst>
                                    <p:cond delay="7000"/>
                                  </p:stCondLst>
                                  <p:childTnLst>
                                    <p:animRot by="-90000">
                                      <p:cBhvr>
                                        <p:cTn id="152" dur="1000" fill="hold"/>
                                        <p:tgtEl>
                                          <p:spTgt spid="23"/>
                                        </p:tgtEl>
                                        <p:attrNameLst>
                                          <p:attrName>r</p:attrName>
                                        </p:attrNameLst>
                                      </p:cBhvr>
                                    </p:animRot>
                                  </p:childTnLst>
                                </p:cTn>
                              </p:par>
                            </p:childTnLst>
                          </p:cTn>
                        </p:par>
                        <p:par>
                          <p:cTn id="153" fill="hold">
                            <p:stCondLst>
                              <p:cond delay="376500"/>
                            </p:stCondLst>
                            <p:childTnLst>
                              <p:par>
                                <p:cTn id="154" presetID="8" presetClass="emph" presetSubtype="0" fill="hold" nodeType="afterEffect">
                                  <p:stCondLst>
                                    <p:cond delay="7000"/>
                                  </p:stCondLst>
                                  <p:childTnLst>
                                    <p:animRot by="-90000">
                                      <p:cBhvr>
                                        <p:cTn id="155" dur="1000" fill="hold"/>
                                        <p:tgtEl>
                                          <p:spTgt spid="23"/>
                                        </p:tgtEl>
                                        <p:attrNameLst>
                                          <p:attrName>r</p:attrName>
                                        </p:attrNameLst>
                                      </p:cBhvr>
                                    </p:animRot>
                                  </p:childTnLst>
                                </p:cTn>
                              </p:par>
                            </p:childTnLst>
                          </p:cTn>
                        </p:par>
                        <p:par>
                          <p:cTn id="156" fill="hold">
                            <p:stCondLst>
                              <p:cond delay="384500"/>
                            </p:stCondLst>
                            <p:childTnLst>
                              <p:par>
                                <p:cTn id="157" presetID="8" presetClass="emph" presetSubtype="0" fill="hold" nodeType="afterEffect">
                                  <p:stCondLst>
                                    <p:cond delay="7000"/>
                                  </p:stCondLst>
                                  <p:childTnLst>
                                    <p:animRot by="-90000">
                                      <p:cBhvr>
                                        <p:cTn id="158" dur="1000" fill="hold"/>
                                        <p:tgtEl>
                                          <p:spTgt spid="23"/>
                                        </p:tgtEl>
                                        <p:attrNameLst>
                                          <p:attrName>r</p:attrName>
                                        </p:attrNameLst>
                                      </p:cBhvr>
                                    </p:animRot>
                                  </p:childTnLst>
                                </p:cTn>
                              </p:par>
                            </p:childTnLst>
                          </p:cTn>
                        </p:par>
                        <p:par>
                          <p:cTn id="159" fill="hold">
                            <p:stCondLst>
                              <p:cond delay="392500"/>
                            </p:stCondLst>
                            <p:childTnLst>
                              <p:par>
                                <p:cTn id="160" presetID="8" presetClass="emph" presetSubtype="0" fill="hold" nodeType="afterEffect">
                                  <p:stCondLst>
                                    <p:cond delay="7000"/>
                                  </p:stCondLst>
                                  <p:childTnLst>
                                    <p:animRot by="-90000">
                                      <p:cBhvr>
                                        <p:cTn id="161" dur="1000" fill="hold"/>
                                        <p:tgtEl>
                                          <p:spTgt spid="23"/>
                                        </p:tgtEl>
                                        <p:attrNameLst>
                                          <p:attrName>r</p:attrName>
                                        </p:attrNameLst>
                                      </p:cBhvr>
                                    </p:animRot>
                                  </p:childTnLst>
                                </p:cTn>
                              </p:par>
                            </p:childTnLst>
                          </p:cTn>
                        </p:par>
                        <p:par>
                          <p:cTn id="162" fill="hold">
                            <p:stCondLst>
                              <p:cond delay="400500"/>
                            </p:stCondLst>
                            <p:childTnLst>
                              <p:par>
                                <p:cTn id="163" presetID="8" presetClass="emph" presetSubtype="0" fill="hold" nodeType="afterEffect">
                                  <p:stCondLst>
                                    <p:cond delay="7000"/>
                                  </p:stCondLst>
                                  <p:childTnLst>
                                    <p:animRot by="-90000">
                                      <p:cBhvr>
                                        <p:cTn id="164" dur="1000" fill="hold"/>
                                        <p:tgtEl>
                                          <p:spTgt spid="23"/>
                                        </p:tgtEl>
                                        <p:attrNameLst>
                                          <p:attrName>r</p:attrName>
                                        </p:attrNameLst>
                                      </p:cBhvr>
                                    </p:animRot>
                                  </p:childTnLst>
                                </p:cTn>
                              </p:par>
                            </p:childTnLst>
                          </p:cTn>
                        </p:par>
                        <p:par>
                          <p:cTn id="165" fill="hold">
                            <p:stCondLst>
                              <p:cond delay="408500"/>
                            </p:stCondLst>
                            <p:childTnLst>
                              <p:par>
                                <p:cTn id="166" presetID="8" presetClass="emph" presetSubtype="0" fill="hold" nodeType="afterEffect">
                                  <p:stCondLst>
                                    <p:cond delay="7000"/>
                                  </p:stCondLst>
                                  <p:childTnLst>
                                    <p:animRot by="-90000">
                                      <p:cBhvr>
                                        <p:cTn id="167" dur="1000" fill="hold"/>
                                        <p:tgtEl>
                                          <p:spTgt spid="23"/>
                                        </p:tgtEl>
                                        <p:attrNameLst>
                                          <p:attrName>r</p:attrName>
                                        </p:attrNameLst>
                                      </p:cBhvr>
                                    </p:animRot>
                                  </p:childTnLst>
                                </p:cTn>
                              </p:par>
                            </p:childTnLst>
                          </p:cTn>
                        </p:par>
                        <p:par>
                          <p:cTn id="168" fill="hold">
                            <p:stCondLst>
                              <p:cond delay="416500"/>
                            </p:stCondLst>
                            <p:childTnLst>
                              <p:par>
                                <p:cTn id="169" presetID="8" presetClass="emph" presetSubtype="0" fill="hold" nodeType="afterEffect">
                                  <p:stCondLst>
                                    <p:cond delay="7000"/>
                                  </p:stCondLst>
                                  <p:childTnLst>
                                    <p:animRot by="-90000">
                                      <p:cBhvr>
                                        <p:cTn id="170" dur="1000" fill="hold"/>
                                        <p:tgtEl>
                                          <p:spTgt spid="23"/>
                                        </p:tgtEl>
                                        <p:attrNameLst>
                                          <p:attrName>r</p:attrName>
                                        </p:attrNameLst>
                                      </p:cBhvr>
                                    </p:animRot>
                                  </p:childTnLst>
                                </p:cTn>
                              </p:par>
                            </p:childTnLst>
                          </p:cTn>
                        </p:par>
                        <p:par>
                          <p:cTn id="171" fill="hold">
                            <p:stCondLst>
                              <p:cond delay="424500"/>
                            </p:stCondLst>
                            <p:childTnLst>
                              <p:par>
                                <p:cTn id="172" presetID="8" presetClass="emph" presetSubtype="0" fill="hold" nodeType="afterEffect">
                                  <p:stCondLst>
                                    <p:cond delay="7000"/>
                                  </p:stCondLst>
                                  <p:childTnLst>
                                    <p:animRot by="-90000">
                                      <p:cBhvr>
                                        <p:cTn id="173" dur="1000" fill="hold"/>
                                        <p:tgtEl>
                                          <p:spTgt spid="23"/>
                                        </p:tgtEl>
                                        <p:attrNameLst>
                                          <p:attrName>r</p:attrName>
                                        </p:attrNameLst>
                                      </p:cBhvr>
                                    </p:animRot>
                                  </p:childTnLst>
                                </p:cTn>
                              </p:par>
                            </p:childTnLst>
                          </p:cTn>
                        </p:par>
                        <p:par>
                          <p:cTn id="174" fill="hold">
                            <p:stCondLst>
                              <p:cond delay="432500"/>
                            </p:stCondLst>
                            <p:childTnLst>
                              <p:par>
                                <p:cTn id="175" presetID="8" presetClass="emph" presetSubtype="0" fill="hold" nodeType="afterEffect">
                                  <p:stCondLst>
                                    <p:cond delay="7000"/>
                                  </p:stCondLst>
                                  <p:childTnLst>
                                    <p:animRot by="-90000">
                                      <p:cBhvr>
                                        <p:cTn id="176" dur="1000" fill="hold"/>
                                        <p:tgtEl>
                                          <p:spTgt spid="23"/>
                                        </p:tgtEl>
                                        <p:attrNameLst>
                                          <p:attrName>r</p:attrName>
                                        </p:attrNameLst>
                                      </p:cBhvr>
                                    </p:animRot>
                                  </p:childTnLst>
                                </p:cTn>
                              </p:par>
                            </p:childTnLst>
                          </p:cTn>
                        </p:par>
                        <p:par>
                          <p:cTn id="177" fill="hold">
                            <p:stCondLst>
                              <p:cond delay="440500"/>
                            </p:stCondLst>
                            <p:childTnLst>
                              <p:par>
                                <p:cTn id="178" presetID="8" presetClass="emph" presetSubtype="0" fill="hold" nodeType="afterEffect">
                                  <p:stCondLst>
                                    <p:cond delay="7000"/>
                                  </p:stCondLst>
                                  <p:childTnLst>
                                    <p:animRot by="-90000">
                                      <p:cBhvr>
                                        <p:cTn id="179" dur="1000" fill="hold"/>
                                        <p:tgtEl>
                                          <p:spTgt spid="23"/>
                                        </p:tgtEl>
                                        <p:attrNameLst>
                                          <p:attrName>r</p:attrName>
                                        </p:attrNameLst>
                                      </p:cBhvr>
                                    </p:animRot>
                                  </p:childTnLst>
                                </p:cTn>
                              </p:par>
                            </p:childTnLst>
                          </p:cTn>
                        </p:par>
                        <p:par>
                          <p:cTn id="180" fill="hold">
                            <p:stCondLst>
                              <p:cond delay="448500"/>
                            </p:stCondLst>
                            <p:childTnLst>
                              <p:par>
                                <p:cTn id="181" presetID="8" presetClass="emph" presetSubtype="0" fill="hold" nodeType="afterEffect">
                                  <p:stCondLst>
                                    <p:cond delay="7000"/>
                                  </p:stCondLst>
                                  <p:childTnLst>
                                    <p:animRot by="-90000">
                                      <p:cBhvr>
                                        <p:cTn id="182" dur="1000" fill="hold"/>
                                        <p:tgtEl>
                                          <p:spTgt spid="23"/>
                                        </p:tgtEl>
                                        <p:attrNameLst>
                                          <p:attrName>r</p:attrName>
                                        </p:attrNameLst>
                                      </p:cBhvr>
                                    </p:animRot>
                                  </p:childTnLst>
                                </p:cTn>
                              </p:par>
                            </p:childTnLst>
                          </p:cTn>
                        </p:par>
                        <p:par>
                          <p:cTn id="183" fill="hold">
                            <p:stCondLst>
                              <p:cond delay="456500"/>
                            </p:stCondLst>
                            <p:childTnLst>
                              <p:par>
                                <p:cTn id="184" presetID="8" presetClass="emph" presetSubtype="0" fill="hold" nodeType="afterEffect">
                                  <p:stCondLst>
                                    <p:cond delay="7000"/>
                                  </p:stCondLst>
                                  <p:childTnLst>
                                    <p:animRot by="-90000">
                                      <p:cBhvr>
                                        <p:cTn id="185" dur="1000" fill="hold"/>
                                        <p:tgtEl>
                                          <p:spTgt spid="23"/>
                                        </p:tgtEl>
                                        <p:attrNameLst>
                                          <p:attrName>r</p:attrName>
                                        </p:attrNameLst>
                                      </p:cBhvr>
                                    </p:animRot>
                                  </p:childTnLst>
                                </p:cTn>
                              </p:par>
                            </p:childTnLst>
                          </p:cTn>
                        </p:par>
                        <p:par>
                          <p:cTn id="186" fill="hold">
                            <p:stCondLst>
                              <p:cond delay="464500"/>
                            </p:stCondLst>
                            <p:childTnLst>
                              <p:par>
                                <p:cTn id="187" presetID="8" presetClass="emph" presetSubtype="0" fill="hold" nodeType="afterEffect">
                                  <p:stCondLst>
                                    <p:cond delay="7000"/>
                                  </p:stCondLst>
                                  <p:childTnLst>
                                    <p:animRot by="-90000">
                                      <p:cBhvr>
                                        <p:cTn id="188" dur="1000" fill="hold"/>
                                        <p:tgtEl>
                                          <p:spTgt spid="23"/>
                                        </p:tgtEl>
                                        <p:attrNameLst>
                                          <p:attrName>r</p:attrName>
                                        </p:attrNameLst>
                                      </p:cBhvr>
                                    </p:animRot>
                                  </p:childTnLst>
                                </p:cTn>
                              </p:par>
                            </p:childTnLst>
                          </p:cTn>
                        </p:par>
                        <p:par>
                          <p:cTn id="189" fill="hold">
                            <p:stCondLst>
                              <p:cond delay="472500"/>
                            </p:stCondLst>
                            <p:childTnLst>
                              <p:par>
                                <p:cTn id="190" presetID="8" presetClass="emph" presetSubtype="0" fill="hold" nodeType="afterEffect">
                                  <p:stCondLst>
                                    <p:cond delay="7000"/>
                                  </p:stCondLst>
                                  <p:childTnLst>
                                    <p:animRot by="-90000">
                                      <p:cBhvr>
                                        <p:cTn id="191" dur="1000" fill="hold"/>
                                        <p:tgtEl>
                                          <p:spTgt spid="23"/>
                                        </p:tgtEl>
                                        <p:attrNameLst>
                                          <p:attrName>r</p:attrName>
                                        </p:attrNameLst>
                                      </p:cBhvr>
                                    </p:animRot>
                                  </p:childTnLst>
                                </p:cTn>
                              </p:par>
                            </p:childTnLst>
                          </p:cTn>
                        </p:par>
                        <p:par>
                          <p:cTn id="192" fill="hold">
                            <p:stCondLst>
                              <p:cond delay="480500"/>
                            </p:stCondLst>
                            <p:childTnLst>
                              <p:par>
                                <p:cTn id="193" presetID="19" presetClass="emph" presetSubtype="0" fill="hold" grpId="1" nodeType="afterEffect">
                                  <p:stCondLst>
                                    <p:cond delay="0"/>
                                  </p:stCondLst>
                                  <p:childTnLst>
                                    <p:animClr clrSpc="rgb" dir="cw">
                                      <p:cBhvr override="childStyle">
                                        <p:cTn id="194" dur="100" fill="hold"/>
                                        <p:tgtEl>
                                          <p:spTgt spid="27"/>
                                        </p:tgtEl>
                                        <p:attrNameLst>
                                          <p:attrName>style.color</p:attrName>
                                        </p:attrNameLst>
                                      </p:cBhvr>
                                      <p:to>
                                        <a:srgbClr val="CC0000"/>
                                      </p:to>
                                    </p:animClr>
                                    <p:animClr clrSpc="rgb" dir="cw">
                                      <p:cBhvr>
                                        <p:cTn id="195" dur="100" fill="hold"/>
                                        <p:tgtEl>
                                          <p:spTgt spid="27"/>
                                        </p:tgtEl>
                                        <p:attrNameLst>
                                          <p:attrName>fillcolor</p:attrName>
                                        </p:attrNameLst>
                                      </p:cBhvr>
                                      <p:to>
                                        <a:srgbClr val="CC0000"/>
                                      </p:to>
                                    </p:animClr>
                                    <p:set>
                                      <p:cBhvr>
                                        <p:cTn id="196" dur="100" fill="hold"/>
                                        <p:tgtEl>
                                          <p:spTgt spid="27"/>
                                        </p:tgtEl>
                                        <p:attrNameLst>
                                          <p:attrName>fill.type</p:attrName>
                                        </p:attrNameLst>
                                      </p:cBhvr>
                                      <p:to>
                                        <p:strVal val="solid"/>
                                      </p:to>
                                    </p:set>
                                    <p:set>
                                      <p:cBhvr>
                                        <p:cTn id="197" dur="1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DDEBE-5E92-4A1A-BB34-AD7DA85FF56C}"/>
              </a:ext>
            </a:extLst>
          </p:cNvPr>
          <p:cNvSpPr txBox="1"/>
          <p:nvPr userDrawn="1"/>
        </p:nvSpPr>
        <p:spPr>
          <a:xfrm>
            <a:off x="1763486" y="2539377"/>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pic>
        <p:nvPicPr>
          <p:cNvPr id="14" name="Picture 13">
            <a:extLst>
              <a:ext uri="{FF2B5EF4-FFF2-40B4-BE49-F238E27FC236}">
                <a16:creationId xmlns:a16="http://schemas.microsoft.com/office/drawing/2014/main" id="{CEB5CD1F-A45B-454E-8B98-30BD667816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824" y="-15552"/>
            <a:ext cx="7655859" cy="10835142"/>
          </a:xfrm>
          <a:prstGeom prst="rect">
            <a:avLst/>
          </a:prstGeom>
        </p:spPr>
      </p:pic>
      <p:sp>
        <p:nvSpPr>
          <p:cNvPr id="3" name="Text Placeholder 2"/>
          <p:cNvSpPr>
            <a:spLocks noGrp="1"/>
          </p:cNvSpPr>
          <p:nvPr>
            <p:ph type="body" idx="1"/>
          </p:nvPr>
        </p:nvSpPr>
        <p:spPr>
          <a:xfrm>
            <a:off x="600634" y="670306"/>
            <a:ext cx="6439313" cy="965479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75" r:id="rId1"/>
    <p:sldLayoutId id="2147483688" r:id="rId2"/>
    <p:sldLayoutId id="2147483689"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accent5">
              <a:lumMod val="75000"/>
            </a:schemeClr>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263526" y="435639"/>
            <a:ext cx="7127874" cy="10002738"/>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2000" dirty="0">
              <a:solidFill>
                <a:schemeClr val="accent1">
                  <a:lumMod val="75000"/>
                </a:schemeClr>
              </a:solidFill>
            </a:endParaRPr>
          </a:p>
          <a:p>
            <a:pPr algn="ctr"/>
            <a:r>
              <a:rPr lang="en-GB" sz="3600" dirty="0">
                <a:solidFill>
                  <a:schemeClr val="accent1">
                    <a:lumMod val="75000"/>
                  </a:schemeClr>
                </a:solidFill>
              </a:rPr>
              <a:t>https://virtualflipchart.com  </a:t>
            </a:r>
            <a:endParaRPr lang="en-GB" sz="4000" dirty="0">
              <a:solidFill>
                <a:schemeClr val="accent1">
                  <a:lumMod val="75000"/>
                </a:schemeClr>
              </a:solidFill>
            </a:endParaRPr>
          </a:p>
          <a:p>
            <a:endParaRPr lang="en-GB" sz="20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2800" dirty="0">
                <a:solidFill>
                  <a:schemeClr val="accent1">
                    <a:lumMod val="75000"/>
                  </a:schemeClr>
                </a:solidFill>
              </a:rPr>
              <a:t>https://www.linkedin.com/pulse/virtual-flipcharts-mike-clargo</a:t>
            </a:r>
            <a:endParaRPr lang="en-GB" sz="3200" dirty="0">
              <a:solidFill>
                <a:schemeClr val="accent1">
                  <a:lumMod val="75000"/>
                </a:schemeClr>
              </a:solidFill>
            </a:endParaRP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06D587-9F5A-4F09-BE22-A7D1474F7325}"/>
              </a:ext>
            </a:extLst>
          </p:cNvPr>
          <p:cNvSpPr>
            <a:spLocks noGrp="1"/>
          </p:cNvSpPr>
          <p:nvPr>
            <p:ph idx="1"/>
          </p:nvPr>
        </p:nvSpPr>
        <p:spPr/>
        <p:txBody>
          <a:bodyPr/>
          <a:lstStyle/>
          <a:p>
            <a:endParaRPr lang="en-GB" dirty="0"/>
          </a:p>
        </p:txBody>
      </p:sp>
      <p:sp>
        <p:nvSpPr>
          <p:cNvPr id="7" name="Content Placeholder 6">
            <a:extLst>
              <a:ext uri="{FF2B5EF4-FFF2-40B4-BE49-F238E27FC236}">
                <a16:creationId xmlns:a16="http://schemas.microsoft.com/office/drawing/2014/main" id="{49D99065-B1EF-4137-8247-2397F6C1EEED}"/>
              </a:ext>
            </a:extLst>
          </p:cNvPr>
          <p:cNvSpPr>
            <a:spLocks noGrp="1"/>
          </p:cNvSpPr>
          <p:nvPr>
            <p:ph idx="10"/>
          </p:nvPr>
        </p:nvSpPr>
        <p:spPr/>
        <p:txBody>
          <a:bodyPr>
            <a:normAutofit/>
          </a:bodyPr>
          <a:lstStyle/>
          <a:p>
            <a:endParaRPr lang="en-GB" dirty="0"/>
          </a:p>
        </p:txBody>
      </p:sp>
      <p:sp>
        <p:nvSpPr>
          <p:cNvPr id="8" name="Content Placeholder 7">
            <a:extLst>
              <a:ext uri="{FF2B5EF4-FFF2-40B4-BE49-F238E27FC236}">
                <a16:creationId xmlns:a16="http://schemas.microsoft.com/office/drawing/2014/main" id="{2E05B0B9-CFC6-4F1F-819D-42EFB15D599E}"/>
              </a:ext>
            </a:extLst>
          </p:cNvPr>
          <p:cNvSpPr>
            <a:spLocks noGrp="1"/>
          </p:cNvSpPr>
          <p:nvPr>
            <p:ph idx="11"/>
          </p:nvPr>
        </p:nvSpPr>
        <p:spPr/>
        <p:txBody>
          <a:bodyPr>
            <a:normAutofit/>
          </a:bodyPr>
          <a:lstStyle/>
          <a:p>
            <a:endParaRPr lang="en-GB" dirty="0"/>
          </a:p>
        </p:txBody>
      </p:sp>
      <p:sp>
        <p:nvSpPr>
          <p:cNvPr id="9" name="Content Placeholder 8">
            <a:extLst>
              <a:ext uri="{FF2B5EF4-FFF2-40B4-BE49-F238E27FC236}">
                <a16:creationId xmlns:a16="http://schemas.microsoft.com/office/drawing/2014/main" id="{B23BB6E8-7B7B-4D3E-BA76-9DE2B1BB146D}"/>
              </a:ext>
            </a:extLst>
          </p:cNvPr>
          <p:cNvSpPr>
            <a:spLocks noGrp="1"/>
          </p:cNvSpPr>
          <p:nvPr>
            <p:ph idx="12"/>
          </p:nvPr>
        </p:nvSpPr>
        <p:spPr/>
        <p:txBody>
          <a:bodyPr>
            <a:normAutofit/>
          </a:bodyPr>
          <a:lstStyle/>
          <a:p>
            <a:endParaRPr lang="en-GB" dirty="0"/>
          </a:p>
        </p:txBody>
      </p:sp>
    </p:spTree>
    <p:extLst>
      <p:ext uri="{BB962C8B-B14F-4D97-AF65-F5344CB8AC3E}">
        <p14:creationId xmlns:p14="http://schemas.microsoft.com/office/powerpoint/2010/main" val="264474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F890BF-6646-4BD0-8148-30C9872ABDE2}"/>
              </a:ext>
            </a:extLst>
          </p:cNvPr>
          <p:cNvSpPr>
            <a:spLocks noGrp="1"/>
          </p:cNvSpPr>
          <p:nvPr>
            <p:ph idx="1"/>
          </p:nvPr>
        </p:nvSpPr>
        <p:spPr/>
        <p:txBody>
          <a:bodyPr/>
          <a:lstStyle/>
          <a:p>
            <a:endParaRPr lang="en-GB"/>
          </a:p>
        </p:txBody>
      </p:sp>
      <p:sp>
        <p:nvSpPr>
          <p:cNvPr id="7" name="Content Placeholder 6">
            <a:extLst>
              <a:ext uri="{FF2B5EF4-FFF2-40B4-BE49-F238E27FC236}">
                <a16:creationId xmlns:a16="http://schemas.microsoft.com/office/drawing/2014/main" id="{31F78617-27F0-4FD4-8810-E54F1B017F2C}"/>
              </a:ext>
            </a:extLst>
          </p:cNvPr>
          <p:cNvSpPr>
            <a:spLocks noGrp="1"/>
          </p:cNvSpPr>
          <p:nvPr>
            <p:ph idx="10"/>
          </p:nvPr>
        </p:nvSpPr>
        <p:spPr/>
        <p:txBody>
          <a:bodyPr/>
          <a:lstStyle/>
          <a:p>
            <a:endParaRPr lang="en-GB"/>
          </a:p>
        </p:txBody>
      </p:sp>
      <p:sp>
        <p:nvSpPr>
          <p:cNvPr id="8" name="Content Placeholder 7">
            <a:extLst>
              <a:ext uri="{FF2B5EF4-FFF2-40B4-BE49-F238E27FC236}">
                <a16:creationId xmlns:a16="http://schemas.microsoft.com/office/drawing/2014/main" id="{4734EF32-4B14-426C-BF90-E8CD407127E8}"/>
              </a:ext>
            </a:extLst>
          </p:cNvPr>
          <p:cNvSpPr>
            <a:spLocks noGrp="1"/>
          </p:cNvSpPr>
          <p:nvPr>
            <p:ph idx="11"/>
          </p:nvPr>
        </p:nvSpPr>
        <p:spPr/>
        <p:txBody>
          <a:bodyPr/>
          <a:lstStyle/>
          <a:p>
            <a:endParaRPr lang="en-GB"/>
          </a:p>
        </p:txBody>
      </p:sp>
      <p:sp>
        <p:nvSpPr>
          <p:cNvPr id="9" name="Content Placeholder 8">
            <a:extLst>
              <a:ext uri="{FF2B5EF4-FFF2-40B4-BE49-F238E27FC236}">
                <a16:creationId xmlns:a16="http://schemas.microsoft.com/office/drawing/2014/main" id="{30934094-037C-46C8-9D0E-7EA8B971B2D7}"/>
              </a:ext>
            </a:extLst>
          </p:cNvPr>
          <p:cNvSpPr>
            <a:spLocks noGrp="1"/>
          </p:cNvSpPr>
          <p:nvPr>
            <p:ph idx="12"/>
          </p:nvPr>
        </p:nvSpPr>
        <p:spPr/>
        <p:txBody>
          <a:bodyPr/>
          <a:lstStyle/>
          <a:p>
            <a:endParaRPr lang="en-GB"/>
          </a:p>
        </p:txBody>
      </p:sp>
    </p:spTree>
    <p:extLst>
      <p:ext uri="{BB962C8B-B14F-4D97-AF65-F5344CB8AC3E}">
        <p14:creationId xmlns:p14="http://schemas.microsoft.com/office/powerpoint/2010/main" val="310552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2103</TotalTime>
  <Words>0</Words>
  <Application>Microsoft Office PowerPoint</Application>
  <PresentationFormat>Custom</PresentationFormat>
  <Paragraphs>0</Paragraphs>
  <Slides>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Arial Rounded MT Bold</vt:lpstr>
      <vt:lpstr>Calibri</vt:lpstr>
      <vt:lpstr>Impact</vt:lpstr>
      <vt:lpstr>Ink Free</vt:lpstr>
      <vt:lpstr>Office Theme</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66</cp:revision>
  <dcterms:created xsi:type="dcterms:W3CDTF">2021-03-08T20:33:27Z</dcterms:created>
  <dcterms:modified xsi:type="dcterms:W3CDTF">2021-04-17T17:06:34Z</dcterms:modified>
</cp:coreProperties>
</file>