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sldIdLst>
    <p:sldId id="273" r:id="rId3"/>
  </p:sldIdLst>
  <p:sldSz cx="7559675" cy="10799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E1511B-C542-4155-B731-D1A17CA82E4C}">
          <p14:sldIdLst>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8A2A2"/>
    <a:srgbClr val="CC3232"/>
    <a:srgbClr val="FFE1E1"/>
    <a:srgbClr val="7A0000"/>
    <a:srgbClr val="000000"/>
    <a:srgbClr val="B3B7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87" autoAdjust="0"/>
    <p:restoredTop sz="94646" autoAdjust="0"/>
  </p:normalViewPr>
  <p:slideViewPr>
    <p:cSldViewPr snapToGrid="0">
      <p:cViewPr varScale="1">
        <p:scale>
          <a:sx n="68" d="100"/>
          <a:sy n="68" d="100"/>
        </p:scale>
        <p:origin x="840"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6. Solution Effect">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CE2A352E-C047-4C4B-85B5-FECDB67FDC34}"/>
              </a:ext>
            </a:extLst>
          </p:cNvPr>
          <p:cNvGrpSpPr/>
          <p:nvPr userDrawn="1"/>
        </p:nvGrpSpPr>
        <p:grpSpPr>
          <a:xfrm flipH="1">
            <a:off x="346456" y="1382662"/>
            <a:ext cx="6630370" cy="8258472"/>
            <a:chOff x="678967" y="1357165"/>
            <a:chExt cx="6630370" cy="8258472"/>
          </a:xfrm>
        </p:grpSpPr>
        <p:cxnSp>
          <p:nvCxnSpPr>
            <p:cNvPr id="14" name="Straight Connector 13">
              <a:extLst>
                <a:ext uri="{FF2B5EF4-FFF2-40B4-BE49-F238E27FC236}">
                  <a16:creationId xmlns:a16="http://schemas.microsoft.com/office/drawing/2014/main" id="{975F1B11-BC17-4AAB-BD34-6EF8C64E8BA5}"/>
                </a:ext>
              </a:extLst>
            </p:cNvPr>
            <p:cNvCxnSpPr>
              <a:cxnSpLocks/>
            </p:cNvCxnSpPr>
            <p:nvPr userDrawn="1"/>
          </p:nvCxnSpPr>
          <p:spPr>
            <a:xfrm>
              <a:off x="678967" y="5481594"/>
              <a:ext cx="5030572" cy="0"/>
            </a:xfrm>
            <a:prstGeom prst="line">
              <a:avLst/>
            </a:pr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cxnSp>
        <p:grpSp>
          <p:nvGrpSpPr>
            <p:cNvPr id="7" name="Group 6">
              <a:extLst>
                <a:ext uri="{FF2B5EF4-FFF2-40B4-BE49-F238E27FC236}">
                  <a16:creationId xmlns:a16="http://schemas.microsoft.com/office/drawing/2014/main" id="{C6008C99-E4D7-4F5C-B409-AA7EE83C1CBA}"/>
                </a:ext>
              </a:extLst>
            </p:cNvPr>
            <p:cNvGrpSpPr/>
            <p:nvPr userDrawn="1"/>
          </p:nvGrpSpPr>
          <p:grpSpPr>
            <a:xfrm>
              <a:off x="875899" y="1357165"/>
              <a:ext cx="4774181" cy="4129236"/>
              <a:chOff x="875899" y="1357165"/>
              <a:chExt cx="4774181" cy="4129236"/>
            </a:xfrm>
          </p:grpSpPr>
          <p:sp>
            <p:nvSpPr>
              <p:cNvPr id="2" name="Freeform: Shape 1">
                <a:extLst>
                  <a:ext uri="{FF2B5EF4-FFF2-40B4-BE49-F238E27FC236}">
                    <a16:creationId xmlns:a16="http://schemas.microsoft.com/office/drawing/2014/main" id="{6A74BCEF-939D-4804-A992-1A8C7FD68CF8}"/>
                  </a:ext>
                </a:extLst>
              </p:cNvPr>
              <p:cNvSpPr/>
              <p:nvPr userDrawn="1"/>
            </p:nvSpPr>
            <p:spPr>
              <a:xfrm>
                <a:off x="875899" y="1357165"/>
                <a:ext cx="1886552" cy="4129236"/>
              </a:xfrm>
              <a:custGeom>
                <a:avLst/>
                <a:gdLst>
                  <a:gd name="connsiteX0" fmla="*/ 1886552 w 1886552"/>
                  <a:gd name="connsiteY0" fmla="*/ 0 h 4119613"/>
                  <a:gd name="connsiteX1" fmla="*/ 0 w 1886552"/>
                  <a:gd name="connsiteY1" fmla="*/ 0 h 4119613"/>
                  <a:gd name="connsiteX2" fmla="*/ 1491916 w 1886552"/>
                  <a:gd name="connsiteY2" fmla="*/ 4119613 h 4119613"/>
                </a:gdLst>
                <a:ahLst/>
                <a:cxnLst>
                  <a:cxn ang="0">
                    <a:pos x="connsiteX0" y="connsiteY0"/>
                  </a:cxn>
                  <a:cxn ang="0">
                    <a:pos x="connsiteX1" y="connsiteY1"/>
                  </a:cxn>
                  <a:cxn ang="0">
                    <a:pos x="connsiteX2" y="connsiteY2"/>
                  </a:cxn>
                </a:cxnLst>
                <a:rect l="l" t="t" r="r" b="b"/>
                <a:pathLst>
                  <a:path w="1886552" h="4119613">
                    <a:moveTo>
                      <a:pt x="1886552" y="0"/>
                    </a:moveTo>
                    <a:lnTo>
                      <a:pt x="0" y="0"/>
                    </a:lnTo>
                    <a:lnTo>
                      <a:pt x="1491916" y="4119613"/>
                    </a:lnTo>
                  </a:path>
                </a:pathLst>
              </a:cu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Freeform: Shape 15">
                <a:extLst>
                  <a:ext uri="{FF2B5EF4-FFF2-40B4-BE49-F238E27FC236}">
                    <a16:creationId xmlns:a16="http://schemas.microsoft.com/office/drawing/2014/main" id="{B4915822-5E91-49D7-A92E-3FFED36D1AD9}"/>
                  </a:ext>
                </a:extLst>
              </p:cNvPr>
              <p:cNvSpPr/>
              <p:nvPr userDrawn="1"/>
            </p:nvSpPr>
            <p:spPr>
              <a:xfrm>
                <a:off x="3763528" y="1357165"/>
                <a:ext cx="1886552" cy="4129236"/>
              </a:xfrm>
              <a:custGeom>
                <a:avLst/>
                <a:gdLst>
                  <a:gd name="connsiteX0" fmla="*/ 1886552 w 1886552"/>
                  <a:gd name="connsiteY0" fmla="*/ 0 h 4119613"/>
                  <a:gd name="connsiteX1" fmla="*/ 0 w 1886552"/>
                  <a:gd name="connsiteY1" fmla="*/ 0 h 4119613"/>
                  <a:gd name="connsiteX2" fmla="*/ 1491916 w 1886552"/>
                  <a:gd name="connsiteY2" fmla="*/ 4119613 h 4119613"/>
                </a:gdLst>
                <a:ahLst/>
                <a:cxnLst>
                  <a:cxn ang="0">
                    <a:pos x="connsiteX0" y="connsiteY0"/>
                  </a:cxn>
                  <a:cxn ang="0">
                    <a:pos x="connsiteX1" y="connsiteY1"/>
                  </a:cxn>
                  <a:cxn ang="0">
                    <a:pos x="connsiteX2" y="connsiteY2"/>
                  </a:cxn>
                </a:cxnLst>
                <a:rect l="l" t="t" r="r" b="b"/>
                <a:pathLst>
                  <a:path w="1886552" h="4119613">
                    <a:moveTo>
                      <a:pt x="1886552" y="0"/>
                    </a:moveTo>
                    <a:lnTo>
                      <a:pt x="0" y="0"/>
                    </a:lnTo>
                    <a:lnTo>
                      <a:pt x="1491916" y="4119613"/>
                    </a:lnTo>
                  </a:path>
                </a:pathLst>
              </a:cu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 name="Group 16">
              <a:extLst>
                <a:ext uri="{FF2B5EF4-FFF2-40B4-BE49-F238E27FC236}">
                  <a16:creationId xmlns:a16="http://schemas.microsoft.com/office/drawing/2014/main" id="{EA4EDA39-62D0-4C54-9109-1A164F20B389}"/>
                </a:ext>
              </a:extLst>
            </p:cNvPr>
            <p:cNvGrpSpPr/>
            <p:nvPr userDrawn="1"/>
          </p:nvGrpSpPr>
          <p:grpSpPr>
            <a:xfrm flipV="1">
              <a:off x="857974" y="5486401"/>
              <a:ext cx="4774181" cy="4129236"/>
              <a:chOff x="875899" y="1357165"/>
              <a:chExt cx="4774181" cy="4129236"/>
            </a:xfrm>
          </p:grpSpPr>
          <p:sp>
            <p:nvSpPr>
              <p:cNvPr id="18" name="Freeform: Shape 17">
                <a:extLst>
                  <a:ext uri="{FF2B5EF4-FFF2-40B4-BE49-F238E27FC236}">
                    <a16:creationId xmlns:a16="http://schemas.microsoft.com/office/drawing/2014/main" id="{F8D5612E-ABA6-4B9F-AE1F-57E41B9A9085}"/>
                  </a:ext>
                </a:extLst>
              </p:cNvPr>
              <p:cNvSpPr/>
              <p:nvPr userDrawn="1"/>
            </p:nvSpPr>
            <p:spPr>
              <a:xfrm>
                <a:off x="875899" y="1357165"/>
                <a:ext cx="1886552" cy="4129236"/>
              </a:xfrm>
              <a:custGeom>
                <a:avLst/>
                <a:gdLst>
                  <a:gd name="connsiteX0" fmla="*/ 1886552 w 1886552"/>
                  <a:gd name="connsiteY0" fmla="*/ 0 h 4119613"/>
                  <a:gd name="connsiteX1" fmla="*/ 0 w 1886552"/>
                  <a:gd name="connsiteY1" fmla="*/ 0 h 4119613"/>
                  <a:gd name="connsiteX2" fmla="*/ 1491916 w 1886552"/>
                  <a:gd name="connsiteY2" fmla="*/ 4119613 h 4119613"/>
                </a:gdLst>
                <a:ahLst/>
                <a:cxnLst>
                  <a:cxn ang="0">
                    <a:pos x="connsiteX0" y="connsiteY0"/>
                  </a:cxn>
                  <a:cxn ang="0">
                    <a:pos x="connsiteX1" y="connsiteY1"/>
                  </a:cxn>
                  <a:cxn ang="0">
                    <a:pos x="connsiteX2" y="connsiteY2"/>
                  </a:cxn>
                </a:cxnLst>
                <a:rect l="l" t="t" r="r" b="b"/>
                <a:pathLst>
                  <a:path w="1886552" h="4119613">
                    <a:moveTo>
                      <a:pt x="1886552" y="0"/>
                    </a:moveTo>
                    <a:lnTo>
                      <a:pt x="0" y="0"/>
                    </a:lnTo>
                    <a:lnTo>
                      <a:pt x="1491916" y="4119613"/>
                    </a:lnTo>
                  </a:path>
                </a:pathLst>
              </a:cu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reeform: Shape 18">
                <a:extLst>
                  <a:ext uri="{FF2B5EF4-FFF2-40B4-BE49-F238E27FC236}">
                    <a16:creationId xmlns:a16="http://schemas.microsoft.com/office/drawing/2014/main" id="{E83F835C-CEE9-40C0-8843-10C18BF21211}"/>
                  </a:ext>
                </a:extLst>
              </p:cNvPr>
              <p:cNvSpPr/>
              <p:nvPr userDrawn="1"/>
            </p:nvSpPr>
            <p:spPr>
              <a:xfrm>
                <a:off x="3763528" y="1357165"/>
                <a:ext cx="1886552" cy="4129236"/>
              </a:xfrm>
              <a:custGeom>
                <a:avLst/>
                <a:gdLst>
                  <a:gd name="connsiteX0" fmla="*/ 1886552 w 1886552"/>
                  <a:gd name="connsiteY0" fmla="*/ 0 h 4119613"/>
                  <a:gd name="connsiteX1" fmla="*/ 0 w 1886552"/>
                  <a:gd name="connsiteY1" fmla="*/ 0 h 4119613"/>
                  <a:gd name="connsiteX2" fmla="*/ 1491916 w 1886552"/>
                  <a:gd name="connsiteY2" fmla="*/ 4119613 h 4119613"/>
                </a:gdLst>
                <a:ahLst/>
                <a:cxnLst>
                  <a:cxn ang="0">
                    <a:pos x="connsiteX0" y="connsiteY0"/>
                  </a:cxn>
                  <a:cxn ang="0">
                    <a:pos x="connsiteX1" y="connsiteY1"/>
                  </a:cxn>
                  <a:cxn ang="0">
                    <a:pos x="connsiteX2" y="connsiteY2"/>
                  </a:cxn>
                </a:cxnLst>
                <a:rect l="l" t="t" r="r" b="b"/>
                <a:pathLst>
                  <a:path w="1886552" h="4119613">
                    <a:moveTo>
                      <a:pt x="1886552" y="0"/>
                    </a:moveTo>
                    <a:lnTo>
                      <a:pt x="0" y="0"/>
                    </a:lnTo>
                    <a:lnTo>
                      <a:pt x="1491916" y="4119613"/>
                    </a:lnTo>
                  </a:path>
                </a:pathLst>
              </a:cu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1" name="TextBox 20">
              <a:extLst>
                <a:ext uri="{FF2B5EF4-FFF2-40B4-BE49-F238E27FC236}">
                  <a16:creationId xmlns:a16="http://schemas.microsoft.com/office/drawing/2014/main" id="{2C9DAF5F-E620-4B14-9E96-49A0A14C0325}"/>
                </a:ext>
              </a:extLst>
            </p:cNvPr>
            <p:cNvSpPr txBox="1"/>
            <p:nvPr userDrawn="1"/>
          </p:nvSpPr>
          <p:spPr>
            <a:xfrm>
              <a:off x="5709539" y="3625172"/>
              <a:ext cx="1599798" cy="584775"/>
            </a:xfrm>
            <a:prstGeom prst="rect">
              <a:avLst/>
            </a:prstGeom>
            <a:noFill/>
          </p:spPr>
          <p:txBody>
            <a:bodyPr wrap="square" rtlCol="0">
              <a:spAutoFit/>
            </a:bodyPr>
            <a:lstStyle/>
            <a:p>
              <a:pPr algn="ctr"/>
              <a:r>
                <a:rPr lang="en-GB" sz="3200" b="1" dirty="0">
                  <a:solidFill>
                    <a:srgbClr val="C00000"/>
                  </a:solidFill>
                  <a:latin typeface="Ink Free" panose="03080402000500000000" pitchFamily="66" charset="0"/>
                </a:rPr>
                <a:t>Solution</a:t>
              </a:r>
            </a:p>
          </p:txBody>
        </p:sp>
      </p:grpSp>
      <p:sp>
        <p:nvSpPr>
          <p:cNvPr id="22" name="Content Placeholder 2">
            <a:extLst>
              <a:ext uri="{FF2B5EF4-FFF2-40B4-BE49-F238E27FC236}">
                <a16:creationId xmlns:a16="http://schemas.microsoft.com/office/drawing/2014/main" id="{DF256918-C985-44F8-9A3F-873938ACA0A0}"/>
              </a:ext>
            </a:extLst>
          </p:cNvPr>
          <p:cNvSpPr>
            <a:spLocks noGrp="1"/>
          </p:cNvSpPr>
          <p:nvPr>
            <p:ph idx="13"/>
          </p:nvPr>
        </p:nvSpPr>
        <p:spPr>
          <a:xfrm>
            <a:off x="470304" y="4194120"/>
            <a:ext cx="1470187" cy="2894333"/>
          </a:xfrm>
          <a:noFill/>
          <a:ln w="76200">
            <a:solidFill>
              <a:srgbClr val="E8A2A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nchorCtr="0">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rgbClr val="FF0000"/>
                </a:solidFill>
                <a:latin typeface="Ink Free" panose="03080402000500000000" pitchFamily="66" charset="0"/>
              </a:defRPr>
            </a:lvl1pPr>
          </a:lstStyle>
          <a:p>
            <a:pPr lvl="0"/>
            <a:r>
              <a:rPr lang="en-US" dirty="0"/>
              <a:t>Click to edit Master text styles</a:t>
            </a:r>
          </a:p>
        </p:txBody>
      </p:sp>
      <p:sp>
        <p:nvSpPr>
          <p:cNvPr id="3" name="Content Placeholder 2"/>
          <p:cNvSpPr>
            <a:spLocks noGrp="1"/>
          </p:cNvSpPr>
          <p:nvPr>
            <p:ph idx="1" hasCustomPrompt="1"/>
          </p:nvPr>
        </p:nvSpPr>
        <p:spPr>
          <a:xfrm>
            <a:off x="1816205" y="1472631"/>
            <a:ext cx="2486533" cy="3820333"/>
          </a:xfrm>
        </p:spPr>
        <p:txBody>
          <a:bodyPr>
            <a:normAutofit/>
          </a:bodyPr>
          <a:lstStyle>
            <a:lvl1pPr marL="0" indent="0" algn="r">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add potential implications&amp; outcomes that relate to the title above</a:t>
            </a:r>
          </a:p>
        </p:txBody>
      </p:sp>
      <p:sp>
        <p:nvSpPr>
          <p:cNvPr id="4" name="Content Placeholder 2">
            <a:extLst>
              <a:ext uri="{FF2B5EF4-FFF2-40B4-BE49-F238E27FC236}">
                <a16:creationId xmlns:a16="http://schemas.microsoft.com/office/drawing/2014/main" id="{895CB954-399F-4D3F-9264-6FE7DBFC0EBA}"/>
              </a:ext>
            </a:extLst>
          </p:cNvPr>
          <p:cNvSpPr>
            <a:spLocks noGrp="1"/>
          </p:cNvSpPr>
          <p:nvPr>
            <p:ph idx="10" hasCustomPrompt="1"/>
          </p:nvPr>
        </p:nvSpPr>
        <p:spPr>
          <a:xfrm>
            <a:off x="4726687" y="1472631"/>
            <a:ext cx="2486533" cy="3820333"/>
          </a:xfrm>
        </p:spPr>
        <p:txBody>
          <a:bodyPr>
            <a:normAutofit/>
          </a:bodyPr>
          <a:lstStyle>
            <a:lvl1pPr marL="0" indent="0" algn="r">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add potential implications&amp; outcomes that relate to the title above</a:t>
            </a:r>
          </a:p>
        </p:txBody>
      </p:sp>
      <p:sp>
        <p:nvSpPr>
          <p:cNvPr id="10" name="Content Placeholder 2">
            <a:extLst>
              <a:ext uri="{FF2B5EF4-FFF2-40B4-BE49-F238E27FC236}">
                <a16:creationId xmlns:a16="http://schemas.microsoft.com/office/drawing/2014/main" id="{0FFD4876-73FD-4057-8DC2-2AB97F767AF3}"/>
              </a:ext>
            </a:extLst>
          </p:cNvPr>
          <p:cNvSpPr>
            <a:spLocks noGrp="1"/>
          </p:cNvSpPr>
          <p:nvPr>
            <p:ph idx="11" hasCustomPrompt="1"/>
          </p:nvPr>
        </p:nvSpPr>
        <p:spPr>
          <a:xfrm>
            <a:off x="1815534" y="5724254"/>
            <a:ext cx="2486533" cy="3820333"/>
          </a:xfrm>
        </p:spPr>
        <p:txBody>
          <a:bodyPr anchor="b" anchorCtr="0">
            <a:normAutofit/>
          </a:bodyPr>
          <a:lstStyle>
            <a:lvl1pPr marL="0" indent="0" algn="r">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add potential implications&amp; outcomes that relate to the title above</a:t>
            </a:r>
          </a:p>
        </p:txBody>
      </p:sp>
      <p:sp>
        <p:nvSpPr>
          <p:cNvPr id="11" name="Content Placeholder 2">
            <a:extLst>
              <a:ext uri="{FF2B5EF4-FFF2-40B4-BE49-F238E27FC236}">
                <a16:creationId xmlns:a16="http://schemas.microsoft.com/office/drawing/2014/main" id="{9463DA45-D3AD-4E76-9EBF-919125D091ED}"/>
              </a:ext>
            </a:extLst>
          </p:cNvPr>
          <p:cNvSpPr>
            <a:spLocks noGrp="1"/>
          </p:cNvSpPr>
          <p:nvPr>
            <p:ph idx="12" hasCustomPrompt="1"/>
          </p:nvPr>
        </p:nvSpPr>
        <p:spPr>
          <a:xfrm>
            <a:off x="4726686" y="5726027"/>
            <a:ext cx="2486533" cy="3820333"/>
          </a:xfrm>
        </p:spPr>
        <p:txBody>
          <a:bodyPr anchor="b" anchorCtr="0">
            <a:normAutofit/>
          </a:bodyPr>
          <a:lstStyle>
            <a:lvl1pPr marL="0" indent="0" algn="r">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add potential implications&amp; outcomes that relate to the title above</a:t>
            </a:r>
          </a:p>
        </p:txBody>
      </p:sp>
      <p:sp>
        <p:nvSpPr>
          <p:cNvPr id="20" name="Content Placeholder 2">
            <a:extLst>
              <a:ext uri="{FF2B5EF4-FFF2-40B4-BE49-F238E27FC236}">
                <a16:creationId xmlns:a16="http://schemas.microsoft.com/office/drawing/2014/main" id="{9EC1BB12-D09B-4D77-85E0-D3F1A3DF1CAE}"/>
              </a:ext>
            </a:extLst>
          </p:cNvPr>
          <p:cNvSpPr>
            <a:spLocks noGrp="1"/>
          </p:cNvSpPr>
          <p:nvPr>
            <p:ph idx="14" hasCustomPrompt="1"/>
          </p:nvPr>
        </p:nvSpPr>
        <p:spPr>
          <a:xfrm>
            <a:off x="1074467" y="9720841"/>
            <a:ext cx="2893346" cy="421554"/>
          </a:xfrm>
        </p:spPr>
        <p:txBody>
          <a:bodyPr lIns="0" tIns="0" rIns="0" bIns="0" anchor="ctr" anchorCtr="0">
            <a:normAutofit/>
          </a:bodyPr>
          <a:lstStyle>
            <a:lvl1pPr marL="0" indent="0" algn="r">
              <a:lnSpc>
                <a:spcPct val="90000"/>
              </a:lnSpc>
              <a:spcAft>
                <a:spcPts val="1200"/>
              </a:spcAft>
              <a:buClr>
                <a:schemeClr val="accent1">
                  <a:lumMod val="50000"/>
                </a:schemeClr>
              </a:buClr>
              <a:buFont typeface="Ink Free" panose="03080402000500000000" pitchFamily="66" charset="0"/>
              <a:buNone/>
              <a:defRPr sz="3600" b="1">
                <a:solidFill>
                  <a:schemeClr val="tx2"/>
                </a:solidFill>
              </a:defRPr>
            </a:lvl1pPr>
          </a:lstStyle>
          <a:p>
            <a:pPr lvl="0"/>
            <a:r>
              <a:rPr lang="en-US" dirty="0"/>
              <a:t>Click to title</a:t>
            </a:r>
          </a:p>
        </p:txBody>
      </p:sp>
      <p:sp>
        <p:nvSpPr>
          <p:cNvPr id="23" name="Content Placeholder 2">
            <a:extLst>
              <a:ext uri="{FF2B5EF4-FFF2-40B4-BE49-F238E27FC236}">
                <a16:creationId xmlns:a16="http://schemas.microsoft.com/office/drawing/2014/main" id="{B83A4A55-D26F-4287-BBD1-D2105822ECA0}"/>
              </a:ext>
            </a:extLst>
          </p:cNvPr>
          <p:cNvSpPr>
            <a:spLocks noGrp="1"/>
          </p:cNvSpPr>
          <p:nvPr>
            <p:ph idx="15" hasCustomPrompt="1"/>
          </p:nvPr>
        </p:nvSpPr>
        <p:spPr>
          <a:xfrm>
            <a:off x="4083480" y="9730061"/>
            <a:ext cx="2893346" cy="421554"/>
          </a:xfrm>
        </p:spPr>
        <p:txBody>
          <a:bodyPr lIns="0" tIns="0" rIns="0" bIns="0" anchor="ctr" anchorCtr="0">
            <a:normAutofit/>
          </a:bodyPr>
          <a:lstStyle>
            <a:lvl1pPr marL="0" indent="0" algn="r">
              <a:lnSpc>
                <a:spcPct val="90000"/>
              </a:lnSpc>
              <a:spcAft>
                <a:spcPts val="1200"/>
              </a:spcAft>
              <a:buClr>
                <a:schemeClr val="accent1">
                  <a:lumMod val="50000"/>
                </a:schemeClr>
              </a:buClr>
              <a:buFont typeface="Ink Free" panose="03080402000500000000" pitchFamily="66" charset="0"/>
              <a:buNone/>
              <a:defRPr sz="3600" b="1">
                <a:solidFill>
                  <a:schemeClr val="tx2"/>
                </a:solidFill>
              </a:defRPr>
            </a:lvl1pPr>
          </a:lstStyle>
          <a:p>
            <a:pPr lvl="0"/>
            <a:r>
              <a:rPr lang="en-US" dirty="0"/>
              <a:t>Click to title</a:t>
            </a:r>
          </a:p>
        </p:txBody>
      </p:sp>
      <p:sp>
        <p:nvSpPr>
          <p:cNvPr id="24" name="Content Placeholder 2">
            <a:extLst>
              <a:ext uri="{FF2B5EF4-FFF2-40B4-BE49-F238E27FC236}">
                <a16:creationId xmlns:a16="http://schemas.microsoft.com/office/drawing/2014/main" id="{4B4AAF9D-6F30-406C-B0C7-8F296C1FDDD7}"/>
              </a:ext>
            </a:extLst>
          </p:cNvPr>
          <p:cNvSpPr>
            <a:spLocks noGrp="1"/>
          </p:cNvSpPr>
          <p:nvPr>
            <p:ph idx="16" hasCustomPrompt="1"/>
          </p:nvPr>
        </p:nvSpPr>
        <p:spPr>
          <a:xfrm>
            <a:off x="958800" y="882212"/>
            <a:ext cx="2893346" cy="421554"/>
          </a:xfrm>
        </p:spPr>
        <p:txBody>
          <a:bodyPr lIns="0" tIns="0" rIns="0" bIns="0" anchor="ctr" anchorCtr="0">
            <a:normAutofit/>
          </a:bodyPr>
          <a:lstStyle>
            <a:lvl1pPr marL="0" indent="0" algn="r">
              <a:lnSpc>
                <a:spcPct val="90000"/>
              </a:lnSpc>
              <a:spcAft>
                <a:spcPts val="1200"/>
              </a:spcAft>
              <a:buClr>
                <a:schemeClr val="accent1">
                  <a:lumMod val="50000"/>
                </a:schemeClr>
              </a:buClr>
              <a:buFont typeface="Ink Free" panose="03080402000500000000" pitchFamily="66" charset="0"/>
              <a:buNone/>
              <a:defRPr sz="3600" b="1">
                <a:solidFill>
                  <a:schemeClr val="tx2"/>
                </a:solidFill>
              </a:defRPr>
            </a:lvl1pPr>
          </a:lstStyle>
          <a:p>
            <a:pPr lvl="0"/>
            <a:r>
              <a:rPr lang="en-US" dirty="0"/>
              <a:t>Click to title</a:t>
            </a:r>
          </a:p>
        </p:txBody>
      </p:sp>
      <p:sp>
        <p:nvSpPr>
          <p:cNvPr id="26" name="Content Placeholder 2">
            <a:extLst>
              <a:ext uri="{FF2B5EF4-FFF2-40B4-BE49-F238E27FC236}">
                <a16:creationId xmlns:a16="http://schemas.microsoft.com/office/drawing/2014/main" id="{250B92FC-58D4-4049-8F31-D86E62391608}"/>
              </a:ext>
            </a:extLst>
          </p:cNvPr>
          <p:cNvSpPr>
            <a:spLocks noGrp="1"/>
          </p:cNvSpPr>
          <p:nvPr>
            <p:ph idx="17" hasCustomPrompt="1"/>
          </p:nvPr>
        </p:nvSpPr>
        <p:spPr>
          <a:xfrm>
            <a:off x="3967813" y="891432"/>
            <a:ext cx="2893346" cy="421554"/>
          </a:xfrm>
        </p:spPr>
        <p:txBody>
          <a:bodyPr lIns="0" tIns="0" rIns="0" bIns="0" anchor="ctr" anchorCtr="0">
            <a:normAutofit/>
          </a:bodyPr>
          <a:lstStyle>
            <a:lvl1pPr marL="0" indent="0" algn="r">
              <a:lnSpc>
                <a:spcPct val="90000"/>
              </a:lnSpc>
              <a:spcAft>
                <a:spcPts val="1200"/>
              </a:spcAft>
              <a:buClr>
                <a:schemeClr val="accent1">
                  <a:lumMod val="50000"/>
                </a:schemeClr>
              </a:buClr>
              <a:buFont typeface="Ink Free" panose="03080402000500000000" pitchFamily="66" charset="0"/>
              <a:buNone/>
              <a:defRPr sz="3600" b="1">
                <a:solidFill>
                  <a:schemeClr val="tx2"/>
                </a:solidFill>
              </a:defRPr>
            </a:lvl1pPr>
          </a:lstStyle>
          <a:p>
            <a:pPr lvl="0"/>
            <a:r>
              <a:rPr lang="en-US" dirty="0"/>
              <a:t>Click to title</a:t>
            </a:r>
          </a:p>
        </p:txBody>
      </p:sp>
    </p:spTree>
    <p:extLst>
      <p:ext uri="{BB962C8B-B14F-4D97-AF65-F5344CB8AC3E}">
        <p14:creationId xmlns:p14="http://schemas.microsoft.com/office/powerpoint/2010/main" val="26130145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8DDDEBE-5E92-4A1A-BB34-AD7DA85FF56C}"/>
              </a:ext>
            </a:extLst>
          </p:cNvPr>
          <p:cNvSpPr txBox="1"/>
          <p:nvPr userDrawn="1"/>
        </p:nvSpPr>
        <p:spPr>
          <a:xfrm>
            <a:off x="1763486" y="2539377"/>
            <a:ext cx="4593771" cy="5355312"/>
          </a:xfrm>
          <a:prstGeom prst="rect">
            <a:avLst/>
          </a:prstGeom>
          <a:noFill/>
        </p:spPr>
        <p:txBody>
          <a:bodyPr wrap="square" rtlCol="0">
            <a:spAutoFit/>
          </a:bodyPr>
          <a:lstStyle/>
          <a:p>
            <a:r>
              <a:rPr lang="en-GB" dirty="0">
                <a:noFill/>
              </a:rPr>
              <a:t>Heavenly Father, at this time when we see increasing division in our societies. Where relationships are disrupted, dogma reigns, and truth and love have been subverted. I pray that you work silently in the hearts of each person who uses these resources, and bless their heart to love and serve those around them. May this resource form some small part in creating connections of care, trust, authenticity and insight. And may it bless those who engage with it to go out and do good things for those around them.  To help to heal the rifts and the injustices in our communities, and to move a step closer to truth and love. And may this humble prayer respect the love You have for those people, in their own beliefs, and their own journeys to authenticity, humility and truth.</a:t>
            </a:r>
          </a:p>
          <a:p>
            <a:r>
              <a:rPr lang="en-GB" dirty="0">
                <a:noFill/>
              </a:rPr>
              <a:t>In your Grace and Mercy, Amen. </a:t>
            </a:r>
          </a:p>
        </p:txBody>
      </p:sp>
      <p:pic>
        <p:nvPicPr>
          <p:cNvPr id="14" name="Picture 13">
            <a:extLst>
              <a:ext uri="{FF2B5EF4-FFF2-40B4-BE49-F238E27FC236}">
                <a16:creationId xmlns:a16="http://schemas.microsoft.com/office/drawing/2014/main" id="{CEB5CD1F-A45B-454E-8B98-30BD6678162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824" y="-15552"/>
            <a:ext cx="7655859" cy="10835142"/>
          </a:xfrm>
          <a:prstGeom prst="rect">
            <a:avLst/>
          </a:prstGeom>
        </p:spPr>
      </p:pic>
      <p:sp>
        <p:nvSpPr>
          <p:cNvPr id="3" name="Text Placeholder 2"/>
          <p:cNvSpPr>
            <a:spLocks noGrp="1"/>
          </p:cNvSpPr>
          <p:nvPr>
            <p:ph type="body" idx="1"/>
          </p:nvPr>
        </p:nvSpPr>
        <p:spPr>
          <a:xfrm>
            <a:off x="600634" y="670306"/>
            <a:ext cx="6439313" cy="9654793"/>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761747504"/>
      </p:ext>
    </p:extLst>
  </p:cSld>
  <p:clrMap bg1="lt1" tx1="dk1" bg2="lt2" tx2="dk2" accent1="accent1" accent2="accent2" accent3="accent3" accent4="accent4" accent5="accent5" accent6="accent6" hlink="hlink" folHlink="folHlink"/>
  <p:sldLayoutIdLst>
    <p:sldLayoutId id="2147483693" r:id="rId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0" indent="0" algn="l" defTabSz="755934" rtl="0" eaLnBrk="1" latinLnBrk="0" hangingPunct="1">
        <a:lnSpc>
          <a:spcPct val="100000"/>
        </a:lnSpc>
        <a:spcBef>
          <a:spcPts val="0"/>
        </a:spcBef>
        <a:spcAft>
          <a:spcPts val="1800"/>
        </a:spcAft>
        <a:buFont typeface="Arial" panose="020B0604020202020204" pitchFamily="34" charset="0"/>
        <a:buNone/>
        <a:defRPr sz="9600" kern="1200">
          <a:solidFill>
            <a:schemeClr val="accent5">
              <a:lumMod val="75000"/>
            </a:schemeClr>
          </a:solidFill>
          <a:latin typeface="Ink Free" panose="03080402000500000000" pitchFamily="66" charset="0"/>
          <a:ea typeface="+mn-ea"/>
          <a:cs typeface="+mn-cs"/>
        </a:defRPr>
      </a:lvl1pPr>
      <a:lvl2pPr marL="377967" indent="0" algn="l" defTabSz="755934" rtl="0" eaLnBrk="1" latinLnBrk="0" hangingPunct="1">
        <a:lnSpc>
          <a:spcPct val="90000"/>
        </a:lnSpc>
        <a:spcBef>
          <a:spcPts val="413"/>
        </a:spcBef>
        <a:buFont typeface="Arial" panose="020B0604020202020204" pitchFamily="34" charset="0"/>
        <a:buNone/>
        <a:defRPr sz="4800" kern="1200">
          <a:solidFill>
            <a:schemeClr val="tx1"/>
          </a:solidFill>
          <a:latin typeface="Ink Free" panose="03080402000500000000" pitchFamily="66"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CE33627-288E-44BB-B90A-D439DC23E87F}"/>
              </a:ext>
            </a:extLst>
          </p:cNvPr>
          <p:cNvSpPr txBox="1"/>
          <p:nvPr userDrawn="1"/>
        </p:nvSpPr>
        <p:spPr>
          <a:xfrm>
            <a:off x="263526" y="429289"/>
            <a:ext cx="7127874" cy="10741402"/>
          </a:xfrm>
          <a:prstGeom prst="rect">
            <a:avLst/>
          </a:prstGeom>
          <a:noFill/>
        </p:spPr>
        <p:txBody>
          <a:bodyPr wrap="square" rtlCol="0">
            <a:spAutoFit/>
          </a:bodyPr>
          <a:lstStyle/>
          <a:p>
            <a:r>
              <a:rPr lang="en-GB" sz="3200" dirty="0">
                <a:solidFill>
                  <a:schemeClr val="accent1">
                    <a:lumMod val="75000"/>
                  </a:schemeClr>
                </a:solidFill>
              </a:rPr>
              <a:t>Thank you for using this template. </a:t>
            </a:r>
          </a:p>
          <a:p>
            <a:r>
              <a:rPr lang="en-GB" sz="3200" dirty="0">
                <a:solidFill>
                  <a:schemeClr val="accent1">
                    <a:lumMod val="75000"/>
                  </a:schemeClr>
                </a:solidFill>
              </a:rPr>
              <a:t>It is intended to be used as a virtual flipchart for online meetings. You can obtain guidance on this (</a:t>
            </a:r>
            <a:r>
              <a:rPr lang="en-GB" sz="3200" i="1" dirty="0">
                <a:solidFill>
                  <a:schemeClr val="accent1">
                    <a:lumMod val="75000"/>
                  </a:schemeClr>
                </a:solidFill>
              </a:rPr>
              <a:t>and access to other templates and resources</a:t>
            </a:r>
            <a:r>
              <a:rPr lang="en-GB" sz="3200" dirty="0">
                <a:solidFill>
                  <a:schemeClr val="accent1">
                    <a:lumMod val="75000"/>
                  </a:schemeClr>
                </a:solidFill>
              </a:rPr>
              <a:t>) at</a:t>
            </a:r>
          </a:p>
          <a:p>
            <a:endParaRPr lang="en-GB" sz="3200" dirty="0">
              <a:solidFill>
                <a:schemeClr val="accent1">
                  <a:lumMod val="75000"/>
                </a:schemeClr>
              </a:solidFill>
            </a:endParaRPr>
          </a:p>
          <a:p>
            <a:r>
              <a:rPr lang="en-GB" sz="2800" dirty="0">
                <a:solidFill>
                  <a:schemeClr val="accent1">
                    <a:lumMod val="75000"/>
                  </a:schemeClr>
                </a:solidFill>
              </a:rPr>
              <a:t>https://meeting.toolchest.org/virtual-flipchart  </a:t>
            </a:r>
            <a:endParaRPr lang="en-GB" sz="3200" dirty="0">
              <a:solidFill>
                <a:schemeClr val="accent1">
                  <a:lumMod val="75000"/>
                </a:schemeClr>
              </a:solidFill>
            </a:endParaRPr>
          </a:p>
          <a:p>
            <a:endParaRPr lang="en-GB" sz="3200" dirty="0">
              <a:solidFill>
                <a:schemeClr val="accent1">
                  <a:lumMod val="75000"/>
                </a:schemeClr>
              </a:solidFill>
            </a:endParaRPr>
          </a:p>
          <a:p>
            <a:r>
              <a:rPr lang="en-GB" sz="3200" dirty="0">
                <a:solidFill>
                  <a:schemeClr val="accent1">
                    <a:lumMod val="75000"/>
                  </a:schemeClr>
                </a:solidFill>
              </a:rPr>
              <a:t>We hope that this provides a useful resource in making your meetings more engaging and participative. </a:t>
            </a:r>
          </a:p>
          <a:p>
            <a:r>
              <a:rPr lang="en-GB" sz="3200" dirty="0">
                <a:solidFill>
                  <a:schemeClr val="accent1">
                    <a:lumMod val="75000"/>
                  </a:schemeClr>
                </a:solidFill>
              </a:rPr>
              <a:t>Feel free to pass this template on for others to use free of charge under Creative Commons Copyright rules, &amp; attribute Culturistics.com. </a:t>
            </a:r>
          </a:p>
          <a:p>
            <a:endParaRPr lang="en-GB" sz="3200" dirty="0">
              <a:solidFill>
                <a:schemeClr val="accent1">
                  <a:lumMod val="75000"/>
                </a:schemeClr>
              </a:solidFill>
            </a:endParaRPr>
          </a:p>
          <a:p>
            <a:r>
              <a:rPr lang="en-GB" sz="3200" dirty="0">
                <a:solidFill>
                  <a:schemeClr val="accent1">
                    <a:lumMod val="75000"/>
                  </a:schemeClr>
                </a:solidFill>
              </a:rPr>
              <a:t>You can help spread the word via </a:t>
            </a:r>
            <a:r>
              <a:rPr lang="en-GB" sz="3200" dirty="0" err="1">
                <a:solidFill>
                  <a:schemeClr val="accent1">
                    <a:lumMod val="75000"/>
                  </a:schemeClr>
                </a:solidFill>
              </a:rPr>
              <a:t>Linkedin</a:t>
            </a:r>
            <a:r>
              <a:rPr lang="en-GB" sz="3200" dirty="0">
                <a:solidFill>
                  <a:schemeClr val="accent1">
                    <a:lumMod val="75000"/>
                  </a:schemeClr>
                </a:solidFill>
              </a:rPr>
              <a:t> - please reference:</a:t>
            </a:r>
            <a:br>
              <a:rPr lang="en-GB" sz="3200" dirty="0">
                <a:solidFill>
                  <a:schemeClr val="accent1">
                    <a:lumMod val="75000"/>
                  </a:schemeClr>
                </a:solidFill>
              </a:rPr>
            </a:br>
            <a:endParaRPr lang="en-GB" sz="3200" dirty="0">
              <a:solidFill>
                <a:schemeClr val="accent1">
                  <a:lumMod val="75000"/>
                </a:schemeClr>
              </a:solidFill>
            </a:endParaRPr>
          </a:p>
          <a:p>
            <a:r>
              <a:rPr lang="en-GB" sz="3200" dirty="0">
                <a:solidFill>
                  <a:schemeClr val="accent1">
                    <a:lumMod val="75000"/>
                  </a:schemeClr>
                </a:solidFill>
              </a:rPr>
              <a:t> </a:t>
            </a:r>
            <a:r>
              <a:rPr lang="en-GB" sz="2800" dirty="0">
                <a:solidFill>
                  <a:schemeClr val="accent1">
                    <a:lumMod val="75000"/>
                  </a:schemeClr>
                </a:solidFill>
              </a:rPr>
              <a:t>https://www.linkedin.com/pulse/virtual-flipcharts-mike-clargo</a:t>
            </a:r>
            <a:endParaRPr lang="en-GB" sz="3600" dirty="0">
              <a:solidFill>
                <a:schemeClr val="accent1">
                  <a:lumMod val="75000"/>
                </a:schemeClr>
              </a:solidFill>
            </a:endParaRPr>
          </a:p>
          <a:p>
            <a:endParaRPr lang="en-GB" sz="3200" dirty="0">
              <a:solidFill>
                <a:schemeClr val="accent1">
                  <a:lumMod val="75000"/>
                </a:schemeClr>
              </a:solidFill>
            </a:endParaRPr>
          </a:p>
        </p:txBody>
      </p:sp>
    </p:spTree>
    <p:extLst>
      <p:ext uri="{BB962C8B-B14F-4D97-AF65-F5344CB8AC3E}">
        <p14:creationId xmlns:p14="http://schemas.microsoft.com/office/powerpoint/2010/main" val="2954647244"/>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6DF36925-5016-4020-B9E6-CBC408717E07}"/>
              </a:ext>
            </a:extLst>
          </p:cNvPr>
          <p:cNvSpPr>
            <a:spLocks noGrp="1"/>
          </p:cNvSpPr>
          <p:nvPr>
            <p:ph idx="13"/>
          </p:nvPr>
        </p:nvSpPr>
        <p:spPr/>
        <p:txBody>
          <a:bodyPr/>
          <a:lstStyle/>
          <a:p>
            <a:endParaRPr lang="en-GB"/>
          </a:p>
        </p:txBody>
      </p:sp>
      <p:sp>
        <p:nvSpPr>
          <p:cNvPr id="11" name="Content Placeholder 10">
            <a:extLst>
              <a:ext uri="{FF2B5EF4-FFF2-40B4-BE49-F238E27FC236}">
                <a16:creationId xmlns:a16="http://schemas.microsoft.com/office/drawing/2014/main" id="{F8EF3506-D91F-4598-AD50-28F2F81A5852}"/>
              </a:ext>
            </a:extLst>
          </p:cNvPr>
          <p:cNvSpPr>
            <a:spLocks noGrp="1"/>
          </p:cNvSpPr>
          <p:nvPr>
            <p:ph idx="1"/>
          </p:nvPr>
        </p:nvSpPr>
        <p:spPr/>
        <p:txBody>
          <a:bodyPr/>
          <a:lstStyle/>
          <a:p>
            <a:endParaRPr lang="en-GB" dirty="0"/>
          </a:p>
        </p:txBody>
      </p:sp>
      <p:sp>
        <p:nvSpPr>
          <p:cNvPr id="12" name="Content Placeholder 11">
            <a:extLst>
              <a:ext uri="{FF2B5EF4-FFF2-40B4-BE49-F238E27FC236}">
                <a16:creationId xmlns:a16="http://schemas.microsoft.com/office/drawing/2014/main" id="{44B5E0D5-5F5E-43E7-BD44-CF310CAD9155}"/>
              </a:ext>
            </a:extLst>
          </p:cNvPr>
          <p:cNvSpPr>
            <a:spLocks noGrp="1"/>
          </p:cNvSpPr>
          <p:nvPr>
            <p:ph idx="10"/>
          </p:nvPr>
        </p:nvSpPr>
        <p:spPr/>
        <p:txBody>
          <a:bodyPr/>
          <a:lstStyle/>
          <a:p>
            <a:endParaRPr lang="en-GB"/>
          </a:p>
        </p:txBody>
      </p:sp>
      <p:sp>
        <p:nvSpPr>
          <p:cNvPr id="13" name="Content Placeholder 12">
            <a:extLst>
              <a:ext uri="{FF2B5EF4-FFF2-40B4-BE49-F238E27FC236}">
                <a16:creationId xmlns:a16="http://schemas.microsoft.com/office/drawing/2014/main" id="{74A414EB-0D59-46F7-82FC-EB1D60E73619}"/>
              </a:ext>
            </a:extLst>
          </p:cNvPr>
          <p:cNvSpPr>
            <a:spLocks noGrp="1"/>
          </p:cNvSpPr>
          <p:nvPr>
            <p:ph idx="11"/>
          </p:nvPr>
        </p:nvSpPr>
        <p:spPr/>
        <p:txBody>
          <a:bodyPr/>
          <a:lstStyle/>
          <a:p>
            <a:endParaRPr lang="en-GB"/>
          </a:p>
        </p:txBody>
      </p:sp>
      <p:sp>
        <p:nvSpPr>
          <p:cNvPr id="14" name="Content Placeholder 13">
            <a:extLst>
              <a:ext uri="{FF2B5EF4-FFF2-40B4-BE49-F238E27FC236}">
                <a16:creationId xmlns:a16="http://schemas.microsoft.com/office/drawing/2014/main" id="{79EB4DA7-34D4-4D1A-8F22-CAA408B1A285}"/>
              </a:ext>
            </a:extLst>
          </p:cNvPr>
          <p:cNvSpPr>
            <a:spLocks noGrp="1"/>
          </p:cNvSpPr>
          <p:nvPr>
            <p:ph idx="12"/>
          </p:nvPr>
        </p:nvSpPr>
        <p:spPr/>
        <p:txBody>
          <a:bodyPr/>
          <a:lstStyle/>
          <a:p>
            <a:endParaRPr lang="en-GB"/>
          </a:p>
        </p:txBody>
      </p:sp>
      <p:sp>
        <p:nvSpPr>
          <p:cNvPr id="16" name="Content Placeholder 15">
            <a:extLst>
              <a:ext uri="{FF2B5EF4-FFF2-40B4-BE49-F238E27FC236}">
                <a16:creationId xmlns:a16="http://schemas.microsoft.com/office/drawing/2014/main" id="{9E2EF1A8-BE50-45EF-B736-39A443E4CC46}"/>
              </a:ext>
            </a:extLst>
          </p:cNvPr>
          <p:cNvSpPr>
            <a:spLocks noGrp="1"/>
          </p:cNvSpPr>
          <p:nvPr>
            <p:ph idx="14"/>
          </p:nvPr>
        </p:nvSpPr>
        <p:spPr/>
        <p:txBody>
          <a:bodyPr>
            <a:normAutofit fontScale="92500" lnSpcReduction="20000"/>
          </a:bodyPr>
          <a:lstStyle/>
          <a:p>
            <a:endParaRPr lang="en-GB"/>
          </a:p>
        </p:txBody>
      </p:sp>
      <p:sp>
        <p:nvSpPr>
          <p:cNvPr id="17" name="Content Placeholder 16">
            <a:extLst>
              <a:ext uri="{FF2B5EF4-FFF2-40B4-BE49-F238E27FC236}">
                <a16:creationId xmlns:a16="http://schemas.microsoft.com/office/drawing/2014/main" id="{2687F87E-BC36-4147-B27C-B5F886526B3D}"/>
              </a:ext>
            </a:extLst>
          </p:cNvPr>
          <p:cNvSpPr>
            <a:spLocks noGrp="1"/>
          </p:cNvSpPr>
          <p:nvPr>
            <p:ph idx="15"/>
          </p:nvPr>
        </p:nvSpPr>
        <p:spPr/>
        <p:txBody>
          <a:bodyPr>
            <a:normAutofit fontScale="92500" lnSpcReduction="20000"/>
          </a:bodyPr>
          <a:lstStyle/>
          <a:p>
            <a:endParaRPr lang="en-GB"/>
          </a:p>
        </p:txBody>
      </p:sp>
      <p:sp>
        <p:nvSpPr>
          <p:cNvPr id="18" name="Content Placeholder 17">
            <a:extLst>
              <a:ext uri="{FF2B5EF4-FFF2-40B4-BE49-F238E27FC236}">
                <a16:creationId xmlns:a16="http://schemas.microsoft.com/office/drawing/2014/main" id="{BF931D08-B23E-464E-BC5A-858D30753F4B}"/>
              </a:ext>
            </a:extLst>
          </p:cNvPr>
          <p:cNvSpPr>
            <a:spLocks noGrp="1"/>
          </p:cNvSpPr>
          <p:nvPr>
            <p:ph idx="16"/>
          </p:nvPr>
        </p:nvSpPr>
        <p:spPr/>
        <p:txBody>
          <a:bodyPr>
            <a:normAutofit fontScale="92500" lnSpcReduction="20000"/>
          </a:bodyPr>
          <a:lstStyle/>
          <a:p>
            <a:endParaRPr lang="en-GB" dirty="0"/>
          </a:p>
        </p:txBody>
      </p:sp>
      <p:sp>
        <p:nvSpPr>
          <p:cNvPr id="19" name="Content Placeholder 18">
            <a:extLst>
              <a:ext uri="{FF2B5EF4-FFF2-40B4-BE49-F238E27FC236}">
                <a16:creationId xmlns:a16="http://schemas.microsoft.com/office/drawing/2014/main" id="{653A1842-096B-4B28-9B52-C6E216034F22}"/>
              </a:ext>
            </a:extLst>
          </p:cNvPr>
          <p:cNvSpPr>
            <a:spLocks noGrp="1"/>
          </p:cNvSpPr>
          <p:nvPr>
            <p:ph idx="17"/>
          </p:nvPr>
        </p:nvSpPr>
        <p:spPr/>
        <p:txBody>
          <a:bodyPr>
            <a:normAutofit fontScale="92500" lnSpcReduction="20000"/>
          </a:bodyPr>
          <a:lstStyle/>
          <a:p>
            <a:endParaRPr lang="en-GB"/>
          </a:p>
        </p:txBody>
      </p:sp>
      <p:sp>
        <p:nvSpPr>
          <p:cNvPr id="20" name="Rectangle 19">
            <a:hlinkClick r:id="" action="ppaction://noaction"/>
            <a:extLst>
              <a:ext uri="{FF2B5EF4-FFF2-40B4-BE49-F238E27FC236}">
                <a16:creationId xmlns:a16="http://schemas.microsoft.com/office/drawing/2014/main" id="{4E2CAB18-906F-4F79-9805-11D37812E0BB}"/>
              </a:ext>
            </a:extLst>
          </p:cNvPr>
          <p:cNvSpPr/>
          <p:nvPr/>
        </p:nvSpPr>
        <p:spPr>
          <a:xfrm>
            <a:off x="0" y="10318650"/>
            <a:ext cx="7559675" cy="481114"/>
          </a:xfrm>
          <a:prstGeom prst="rect">
            <a:avLst/>
          </a:prstGeom>
          <a:solidFill>
            <a:srgbClr val="FFFFFF">
              <a:alpha val="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933389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1917</TotalTime>
  <Words>0</Words>
  <Application>Microsoft Office PowerPoint</Application>
  <PresentationFormat>Custom</PresentationFormat>
  <Paragraphs>0</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Ink Free</vt:lpstr>
      <vt:lpstr>Office Theme</vt:lpstr>
      <vt:lpstr>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Clargo</dc:creator>
  <cp:lastModifiedBy>Mike Clargo</cp:lastModifiedBy>
  <cp:revision>69</cp:revision>
  <dcterms:created xsi:type="dcterms:W3CDTF">2021-03-08T20:33:27Z</dcterms:created>
  <dcterms:modified xsi:type="dcterms:W3CDTF">2021-04-10T13:15:23Z</dcterms:modified>
</cp:coreProperties>
</file>