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handoutMasterIdLst>
    <p:handoutMasterId r:id="rId1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Lst>
  <p:sldSz cx="7559675"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6"/>
            <p14:sldId id="257"/>
            <p14:sldId id="258"/>
            <p14:sldId id="259"/>
            <p14:sldId id="260"/>
            <p14:sldId id="261"/>
            <p14:sldId id="262"/>
            <p14:sldId id="263"/>
            <p14:sldId id="264"/>
            <p14:sldId id="265"/>
            <p14:sldId id="266"/>
            <p14:sldId id="267"/>
            <p14:sldId id="268"/>
            <p14:sldId id="269"/>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098A4"/>
    <a:srgbClr val="9C959E"/>
    <a:srgbClr val="7F7F7F"/>
    <a:srgbClr val="9E99A0"/>
    <a:srgbClr val="BC91AD"/>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9" autoAdjust="0"/>
    <p:restoredTop sz="94642" autoAdjust="0"/>
  </p:normalViewPr>
  <p:slideViewPr>
    <p:cSldViewPr snapToGrid="0">
      <p:cViewPr varScale="1">
        <p:scale>
          <a:sx n="64" d="100"/>
          <a:sy n="64" d="100"/>
        </p:scale>
        <p:origin x="210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195" d="100"/>
          <a:sy n="195" d="100"/>
        </p:scale>
        <p:origin x="6204"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7155C3-B5D7-4F0B-B628-30C34BD18C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56B794C-EEE2-44C1-9EC0-0059698769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91012-3551-42E2-8334-C9194EBBD8CF}" type="datetimeFigureOut">
              <a:rPr lang="en-GB" smtClean="0"/>
              <a:t>09/04/2021</a:t>
            </a:fld>
            <a:endParaRPr lang="en-GB"/>
          </a:p>
        </p:txBody>
      </p:sp>
      <p:sp>
        <p:nvSpPr>
          <p:cNvPr id="4" name="Footer Placeholder 3">
            <a:extLst>
              <a:ext uri="{FF2B5EF4-FFF2-40B4-BE49-F238E27FC236}">
                <a16:creationId xmlns:a16="http://schemas.microsoft.com/office/drawing/2014/main" id="{1E21E3F0-A5D3-448F-834A-CACF257371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2F5C37E-A5CA-49C2-9D22-040F2CDE5C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A731F8-3F98-4EE4-B66C-B8F719135825}" type="slidenum">
              <a:rPr lang="en-GB" smtClean="0"/>
              <a:t>‹#›</a:t>
            </a:fld>
            <a:endParaRPr lang="en-GB"/>
          </a:p>
        </p:txBody>
      </p:sp>
    </p:spTree>
    <p:extLst>
      <p:ext uri="{BB962C8B-B14F-4D97-AF65-F5344CB8AC3E}">
        <p14:creationId xmlns:p14="http://schemas.microsoft.com/office/powerpoint/2010/main" val="9983642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 min Q Flip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08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0 sec Q Flipchart">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51DB0290-D0CA-4A3A-8C98-540721F1B469}"/>
              </a:ext>
            </a:extLst>
          </p:cNvPr>
          <p:cNvPicPr>
            <a:picLocks noChangeAspect="1"/>
          </p:cNvPicPr>
          <p:nvPr userDrawn="1"/>
        </p:nvPicPr>
        <p:blipFill>
          <a:blip r:embed="rId2"/>
          <a:srcRect t="7941" r="9038"/>
          <a:stretch>
            <a:fillRect/>
          </a:stretch>
        </p:blipFill>
        <p:spPr>
          <a:xfrm>
            <a:off x="5436826" y="165879"/>
            <a:ext cx="1957576" cy="1846473"/>
          </a:xfrm>
          <a:custGeom>
            <a:avLst/>
            <a:gdLst>
              <a:gd name="connsiteX0" fmla="*/ 518299 w 1957576"/>
              <a:gd name="connsiteY0" fmla="*/ 0 h 1846473"/>
              <a:gd name="connsiteX1" fmla="*/ 1957576 w 1957576"/>
              <a:gd name="connsiteY1" fmla="*/ 1439277 h 1846473"/>
              <a:gd name="connsiteX2" fmla="*/ 1928335 w 1957576"/>
              <a:gd name="connsiteY2" fmla="*/ 1729342 h 1846473"/>
              <a:gd name="connsiteX3" fmla="*/ 1898218 w 1957576"/>
              <a:gd name="connsiteY3" fmla="*/ 1846473 h 1846473"/>
              <a:gd name="connsiteX4" fmla="*/ 0 w 1957576"/>
              <a:gd name="connsiteY4" fmla="*/ 1846473 h 1846473"/>
              <a:gd name="connsiteX5" fmla="*/ 0 w 1957576"/>
              <a:gd name="connsiteY5" fmla="*/ 97758 h 1846473"/>
              <a:gd name="connsiteX6" fmla="*/ 90302 w 1957576"/>
              <a:gd name="connsiteY6" fmla="*/ 64707 h 1846473"/>
              <a:gd name="connsiteX7" fmla="*/ 518299 w 1957576"/>
              <a:gd name="connsiteY7" fmla="*/ 0 h 184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7576" h="1846473">
                <a:moveTo>
                  <a:pt x="518299" y="0"/>
                </a:moveTo>
                <a:cubicBezTo>
                  <a:pt x="1313190" y="0"/>
                  <a:pt x="1957576" y="644386"/>
                  <a:pt x="1957576" y="1439277"/>
                </a:cubicBezTo>
                <a:cubicBezTo>
                  <a:pt x="1957576" y="1538638"/>
                  <a:pt x="1947508" y="1635648"/>
                  <a:pt x="1928335" y="1729342"/>
                </a:cubicBezTo>
                <a:lnTo>
                  <a:pt x="1898218" y="1846473"/>
                </a:lnTo>
                <a:lnTo>
                  <a:pt x="0" y="1846473"/>
                </a:lnTo>
                <a:lnTo>
                  <a:pt x="0" y="97758"/>
                </a:lnTo>
                <a:lnTo>
                  <a:pt x="90302" y="64707"/>
                </a:lnTo>
                <a:cubicBezTo>
                  <a:pt x="225506" y="22654"/>
                  <a:pt x="369257" y="0"/>
                  <a:pt x="518299"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90 seconds: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7804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90000">
                                      <p:cBhvr>
                                        <p:cTn id="14" dur="1500" fill="hold"/>
                                        <p:tgtEl>
                                          <p:spTgt spid="50"/>
                                        </p:tgtEl>
                                        <p:attrNameLst>
                                          <p:attrName>r</p:attrName>
                                        </p:attrNameLst>
                                      </p:cBhvr>
                                    </p:animRot>
                                  </p:childTnLst>
                                </p:cTn>
                              </p:par>
                            </p:childTnLst>
                          </p:cTn>
                        </p:par>
                        <p:par>
                          <p:cTn id="15" fill="hold">
                            <p:stCondLst>
                              <p:cond delay="2000"/>
                            </p:stCondLst>
                            <p:childTnLst>
                              <p:par>
                                <p:cTn id="16" presetID="8" presetClass="emph" presetSubtype="0" fill="hold" nodeType="afterEffect">
                                  <p:stCondLst>
                                    <p:cond delay="0"/>
                                  </p:stCondLst>
                                  <p:childTnLst>
                                    <p:animRot by="-90000">
                                      <p:cBhvr>
                                        <p:cTn id="17" dur="1500" fill="hold"/>
                                        <p:tgtEl>
                                          <p:spTgt spid="50"/>
                                        </p:tgtEl>
                                        <p:attrNameLst>
                                          <p:attrName>r</p:attrName>
                                        </p:attrNameLst>
                                      </p:cBhvr>
                                    </p:animRot>
                                  </p:childTnLst>
                                </p:cTn>
                              </p:par>
                            </p:childTnLst>
                          </p:cTn>
                        </p:par>
                        <p:par>
                          <p:cTn id="18" fill="hold">
                            <p:stCondLst>
                              <p:cond delay="3500"/>
                            </p:stCondLst>
                            <p:childTnLst>
                              <p:par>
                                <p:cTn id="19" presetID="8" presetClass="emph" presetSubtype="0" fill="hold" nodeType="afterEffect">
                                  <p:stCondLst>
                                    <p:cond delay="0"/>
                                  </p:stCondLst>
                                  <p:childTnLst>
                                    <p:animRot by="-90000">
                                      <p:cBhvr>
                                        <p:cTn id="20" dur="1500" fill="hold"/>
                                        <p:tgtEl>
                                          <p:spTgt spid="50"/>
                                        </p:tgtEl>
                                        <p:attrNameLst>
                                          <p:attrName>r</p:attrName>
                                        </p:attrNameLst>
                                      </p:cBhvr>
                                    </p:animRot>
                                  </p:childTnLst>
                                </p:cTn>
                              </p:par>
                            </p:childTnLst>
                          </p:cTn>
                        </p:par>
                        <p:par>
                          <p:cTn id="21" fill="hold">
                            <p:stCondLst>
                              <p:cond delay="5000"/>
                            </p:stCondLst>
                            <p:childTnLst>
                              <p:par>
                                <p:cTn id="22" presetID="8" presetClass="emph" presetSubtype="0" fill="hold" nodeType="afterEffect">
                                  <p:stCondLst>
                                    <p:cond delay="0"/>
                                  </p:stCondLst>
                                  <p:childTnLst>
                                    <p:animRot by="-90000">
                                      <p:cBhvr>
                                        <p:cTn id="23" dur="1500" fill="hold"/>
                                        <p:tgtEl>
                                          <p:spTgt spid="50"/>
                                        </p:tgtEl>
                                        <p:attrNameLst>
                                          <p:attrName>r</p:attrName>
                                        </p:attrNameLst>
                                      </p:cBhvr>
                                    </p:animRot>
                                  </p:childTnLst>
                                </p:cTn>
                              </p:par>
                            </p:childTnLst>
                          </p:cTn>
                        </p:par>
                        <p:par>
                          <p:cTn id="24" fill="hold">
                            <p:stCondLst>
                              <p:cond delay="6500"/>
                            </p:stCondLst>
                            <p:childTnLst>
                              <p:par>
                                <p:cTn id="25" presetID="8" presetClass="emph" presetSubtype="0" fill="hold" nodeType="afterEffect">
                                  <p:stCondLst>
                                    <p:cond delay="0"/>
                                  </p:stCondLst>
                                  <p:childTnLst>
                                    <p:animRot by="-90000">
                                      <p:cBhvr>
                                        <p:cTn id="26" dur="1500" fill="hold"/>
                                        <p:tgtEl>
                                          <p:spTgt spid="50"/>
                                        </p:tgtEl>
                                        <p:attrNameLst>
                                          <p:attrName>r</p:attrName>
                                        </p:attrNameLst>
                                      </p:cBhvr>
                                    </p:animRot>
                                  </p:childTnLst>
                                </p:cTn>
                              </p:par>
                            </p:childTnLst>
                          </p:cTn>
                        </p:par>
                        <p:par>
                          <p:cTn id="27" fill="hold">
                            <p:stCondLst>
                              <p:cond delay="8000"/>
                            </p:stCondLst>
                            <p:childTnLst>
                              <p:par>
                                <p:cTn id="28" presetID="8" presetClass="emph" presetSubtype="0" fill="hold" nodeType="afterEffect">
                                  <p:stCondLst>
                                    <p:cond delay="0"/>
                                  </p:stCondLst>
                                  <p:childTnLst>
                                    <p:animRot by="-90000">
                                      <p:cBhvr>
                                        <p:cTn id="29" dur="1500" fill="hold"/>
                                        <p:tgtEl>
                                          <p:spTgt spid="50"/>
                                        </p:tgtEl>
                                        <p:attrNameLst>
                                          <p:attrName>r</p:attrName>
                                        </p:attrNameLst>
                                      </p:cBhvr>
                                    </p:animRot>
                                  </p:childTnLst>
                                </p:cTn>
                              </p:par>
                            </p:childTnLst>
                          </p:cTn>
                        </p:par>
                        <p:par>
                          <p:cTn id="30" fill="hold">
                            <p:stCondLst>
                              <p:cond delay="9500"/>
                            </p:stCondLst>
                            <p:childTnLst>
                              <p:par>
                                <p:cTn id="31" presetID="8" presetClass="emph" presetSubtype="0" fill="hold" nodeType="afterEffect">
                                  <p:stCondLst>
                                    <p:cond delay="0"/>
                                  </p:stCondLst>
                                  <p:childTnLst>
                                    <p:animRot by="-90000">
                                      <p:cBhvr>
                                        <p:cTn id="32" dur="1500" fill="hold"/>
                                        <p:tgtEl>
                                          <p:spTgt spid="50"/>
                                        </p:tgtEl>
                                        <p:attrNameLst>
                                          <p:attrName>r</p:attrName>
                                        </p:attrNameLst>
                                      </p:cBhvr>
                                    </p:animRot>
                                  </p:childTnLst>
                                </p:cTn>
                              </p:par>
                            </p:childTnLst>
                          </p:cTn>
                        </p:par>
                        <p:par>
                          <p:cTn id="33" fill="hold">
                            <p:stCondLst>
                              <p:cond delay="11000"/>
                            </p:stCondLst>
                            <p:childTnLst>
                              <p:par>
                                <p:cTn id="34" presetID="8" presetClass="emph" presetSubtype="0" fill="hold" nodeType="afterEffect">
                                  <p:stCondLst>
                                    <p:cond delay="0"/>
                                  </p:stCondLst>
                                  <p:childTnLst>
                                    <p:animRot by="-90000">
                                      <p:cBhvr>
                                        <p:cTn id="35" dur="1500" fill="hold"/>
                                        <p:tgtEl>
                                          <p:spTgt spid="50"/>
                                        </p:tgtEl>
                                        <p:attrNameLst>
                                          <p:attrName>r</p:attrName>
                                        </p:attrNameLst>
                                      </p:cBhvr>
                                    </p:animRot>
                                  </p:childTnLst>
                                </p:cTn>
                              </p:par>
                            </p:childTnLst>
                          </p:cTn>
                        </p:par>
                        <p:par>
                          <p:cTn id="36" fill="hold">
                            <p:stCondLst>
                              <p:cond delay="12500"/>
                            </p:stCondLst>
                            <p:childTnLst>
                              <p:par>
                                <p:cTn id="37" presetID="8" presetClass="emph" presetSubtype="0" fill="hold" nodeType="afterEffect">
                                  <p:stCondLst>
                                    <p:cond delay="0"/>
                                  </p:stCondLst>
                                  <p:childTnLst>
                                    <p:animRot by="-90000">
                                      <p:cBhvr>
                                        <p:cTn id="38" dur="1500" fill="hold"/>
                                        <p:tgtEl>
                                          <p:spTgt spid="50"/>
                                        </p:tgtEl>
                                        <p:attrNameLst>
                                          <p:attrName>r</p:attrName>
                                        </p:attrNameLst>
                                      </p:cBhvr>
                                    </p:animRot>
                                  </p:childTnLst>
                                </p:cTn>
                              </p:par>
                            </p:childTnLst>
                          </p:cTn>
                        </p:par>
                        <p:par>
                          <p:cTn id="39" fill="hold">
                            <p:stCondLst>
                              <p:cond delay="14000"/>
                            </p:stCondLst>
                            <p:childTnLst>
                              <p:par>
                                <p:cTn id="40" presetID="8" presetClass="emph" presetSubtype="0" fill="hold" nodeType="afterEffect">
                                  <p:stCondLst>
                                    <p:cond delay="0"/>
                                  </p:stCondLst>
                                  <p:childTnLst>
                                    <p:animRot by="-90000">
                                      <p:cBhvr>
                                        <p:cTn id="41" dur="1500" fill="hold"/>
                                        <p:tgtEl>
                                          <p:spTgt spid="50"/>
                                        </p:tgtEl>
                                        <p:attrNameLst>
                                          <p:attrName>r</p:attrName>
                                        </p:attrNameLst>
                                      </p:cBhvr>
                                    </p:animRot>
                                  </p:childTnLst>
                                </p:cTn>
                              </p:par>
                            </p:childTnLst>
                          </p:cTn>
                        </p:par>
                        <p:par>
                          <p:cTn id="42" fill="hold">
                            <p:stCondLst>
                              <p:cond delay="15500"/>
                            </p:stCondLst>
                            <p:childTnLst>
                              <p:par>
                                <p:cTn id="43" presetID="8" presetClass="emph" presetSubtype="0" fill="hold" nodeType="afterEffect">
                                  <p:stCondLst>
                                    <p:cond delay="0"/>
                                  </p:stCondLst>
                                  <p:childTnLst>
                                    <p:animRot by="-90000">
                                      <p:cBhvr>
                                        <p:cTn id="44" dur="1500" fill="hold"/>
                                        <p:tgtEl>
                                          <p:spTgt spid="50"/>
                                        </p:tgtEl>
                                        <p:attrNameLst>
                                          <p:attrName>r</p:attrName>
                                        </p:attrNameLst>
                                      </p:cBhvr>
                                    </p:animRot>
                                  </p:childTnLst>
                                </p:cTn>
                              </p:par>
                            </p:childTnLst>
                          </p:cTn>
                        </p:par>
                        <p:par>
                          <p:cTn id="45" fill="hold">
                            <p:stCondLst>
                              <p:cond delay="17000"/>
                            </p:stCondLst>
                            <p:childTnLst>
                              <p:par>
                                <p:cTn id="46" presetID="8" presetClass="emph" presetSubtype="0" fill="hold" nodeType="afterEffect">
                                  <p:stCondLst>
                                    <p:cond delay="0"/>
                                  </p:stCondLst>
                                  <p:childTnLst>
                                    <p:animRot by="-90000">
                                      <p:cBhvr>
                                        <p:cTn id="47" dur="1500" fill="hold"/>
                                        <p:tgtEl>
                                          <p:spTgt spid="50"/>
                                        </p:tgtEl>
                                        <p:attrNameLst>
                                          <p:attrName>r</p:attrName>
                                        </p:attrNameLst>
                                      </p:cBhvr>
                                    </p:animRot>
                                  </p:childTnLst>
                                </p:cTn>
                              </p:par>
                            </p:childTnLst>
                          </p:cTn>
                        </p:par>
                        <p:par>
                          <p:cTn id="48" fill="hold">
                            <p:stCondLst>
                              <p:cond delay="18500"/>
                            </p:stCondLst>
                            <p:childTnLst>
                              <p:par>
                                <p:cTn id="49" presetID="8" presetClass="emph" presetSubtype="0" fill="hold" nodeType="afterEffect">
                                  <p:stCondLst>
                                    <p:cond delay="0"/>
                                  </p:stCondLst>
                                  <p:childTnLst>
                                    <p:animRot by="-90000">
                                      <p:cBhvr>
                                        <p:cTn id="50" dur="1500" fill="hold"/>
                                        <p:tgtEl>
                                          <p:spTgt spid="50"/>
                                        </p:tgtEl>
                                        <p:attrNameLst>
                                          <p:attrName>r</p:attrName>
                                        </p:attrNameLst>
                                      </p:cBhvr>
                                    </p:animRot>
                                  </p:childTnLst>
                                </p:cTn>
                              </p:par>
                            </p:childTnLst>
                          </p:cTn>
                        </p:par>
                        <p:par>
                          <p:cTn id="51" fill="hold">
                            <p:stCondLst>
                              <p:cond delay="20000"/>
                            </p:stCondLst>
                            <p:childTnLst>
                              <p:par>
                                <p:cTn id="52" presetID="8" presetClass="emph" presetSubtype="0" fill="hold" nodeType="afterEffect">
                                  <p:stCondLst>
                                    <p:cond delay="0"/>
                                  </p:stCondLst>
                                  <p:childTnLst>
                                    <p:animRot by="-90000">
                                      <p:cBhvr>
                                        <p:cTn id="53" dur="1500" fill="hold"/>
                                        <p:tgtEl>
                                          <p:spTgt spid="50"/>
                                        </p:tgtEl>
                                        <p:attrNameLst>
                                          <p:attrName>r</p:attrName>
                                        </p:attrNameLst>
                                      </p:cBhvr>
                                    </p:animRot>
                                  </p:childTnLst>
                                </p:cTn>
                              </p:par>
                            </p:childTnLst>
                          </p:cTn>
                        </p:par>
                        <p:par>
                          <p:cTn id="54" fill="hold">
                            <p:stCondLst>
                              <p:cond delay="21500"/>
                            </p:stCondLst>
                            <p:childTnLst>
                              <p:par>
                                <p:cTn id="55" presetID="8" presetClass="emph" presetSubtype="0" fill="hold" nodeType="afterEffect">
                                  <p:stCondLst>
                                    <p:cond delay="0"/>
                                  </p:stCondLst>
                                  <p:childTnLst>
                                    <p:animRot by="-90000">
                                      <p:cBhvr>
                                        <p:cTn id="56" dur="1500" fill="hold"/>
                                        <p:tgtEl>
                                          <p:spTgt spid="50"/>
                                        </p:tgtEl>
                                        <p:attrNameLst>
                                          <p:attrName>r</p:attrName>
                                        </p:attrNameLst>
                                      </p:cBhvr>
                                    </p:animRot>
                                  </p:childTnLst>
                                </p:cTn>
                              </p:par>
                            </p:childTnLst>
                          </p:cTn>
                        </p:par>
                        <p:par>
                          <p:cTn id="57" fill="hold">
                            <p:stCondLst>
                              <p:cond delay="23000"/>
                            </p:stCondLst>
                            <p:childTnLst>
                              <p:par>
                                <p:cTn id="58" presetID="8" presetClass="emph" presetSubtype="0" fill="hold" nodeType="afterEffect">
                                  <p:stCondLst>
                                    <p:cond delay="0"/>
                                  </p:stCondLst>
                                  <p:childTnLst>
                                    <p:animRot by="-90000">
                                      <p:cBhvr>
                                        <p:cTn id="59" dur="1500" fill="hold"/>
                                        <p:tgtEl>
                                          <p:spTgt spid="50"/>
                                        </p:tgtEl>
                                        <p:attrNameLst>
                                          <p:attrName>r</p:attrName>
                                        </p:attrNameLst>
                                      </p:cBhvr>
                                    </p:animRot>
                                  </p:childTnLst>
                                </p:cTn>
                              </p:par>
                            </p:childTnLst>
                          </p:cTn>
                        </p:par>
                        <p:par>
                          <p:cTn id="60" fill="hold">
                            <p:stCondLst>
                              <p:cond delay="24500"/>
                            </p:stCondLst>
                            <p:childTnLst>
                              <p:par>
                                <p:cTn id="61" presetID="8" presetClass="emph" presetSubtype="0" fill="hold" nodeType="afterEffect">
                                  <p:stCondLst>
                                    <p:cond delay="0"/>
                                  </p:stCondLst>
                                  <p:childTnLst>
                                    <p:animRot by="-90000">
                                      <p:cBhvr>
                                        <p:cTn id="62" dur="1500" fill="hold"/>
                                        <p:tgtEl>
                                          <p:spTgt spid="50"/>
                                        </p:tgtEl>
                                        <p:attrNameLst>
                                          <p:attrName>r</p:attrName>
                                        </p:attrNameLst>
                                      </p:cBhvr>
                                    </p:animRot>
                                  </p:childTnLst>
                                </p:cTn>
                              </p:par>
                            </p:childTnLst>
                          </p:cTn>
                        </p:par>
                        <p:par>
                          <p:cTn id="63" fill="hold">
                            <p:stCondLst>
                              <p:cond delay="26000"/>
                            </p:stCondLst>
                            <p:childTnLst>
                              <p:par>
                                <p:cTn id="64" presetID="8" presetClass="emph" presetSubtype="0" fill="hold" nodeType="afterEffect">
                                  <p:stCondLst>
                                    <p:cond delay="0"/>
                                  </p:stCondLst>
                                  <p:childTnLst>
                                    <p:animRot by="-90000">
                                      <p:cBhvr>
                                        <p:cTn id="65" dur="1500" fill="hold"/>
                                        <p:tgtEl>
                                          <p:spTgt spid="50"/>
                                        </p:tgtEl>
                                        <p:attrNameLst>
                                          <p:attrName>r</p:attrName>
                                        </p:attrNameLst>
                                      </p:cBhvr>
                                    </p:animRot>
                                  </p:childTnLst>
                                </p:cTn>
                              </p:par>
                            </p:childTnLst>
                          </p:cTn>
                        </p:par>
                        <p:par>
                          <p:cTn id="66" fill="hold">
                            <p:stCondLst>
                              <p:cond delay="27500"/>
                            </p:stCondLst>
                            <p:childTnLst>
                              <p:par>
                                <p:cTn id="67" presetID="8" presetClass="emph" presetSubtype="0" fill="hold" nodeType="afterEffect">
                                  <p:stCondLst>
                                    <p:cond delay="0"/>
                                  </p:stCondLst>
                                  <p:childTnLst>
                                    <p:animRot by="-90000">
                                      <p:cBhvr>
                                        <p:cTn id="68" dur="1500" fill="hold"/>
                                        <p:tgtEl>
                                          <p:spTgt spid="50"/>
                                        </p:tgtEl>
                                        <p:attrNameLst>
                                          <p:attrName>r</p:attrName>
                                        </p:attrNameLst>
                                      </p:cBhvr>
                                    </p:animRot>
                                  </p:childTnLst>
                                </p:cTn>
                              </p:par>
                            </p:childTnLst>
                          </p:cTn>
                        </p:par>
                        <p:par>
                          <p:cTn id="69" fill="hold">
                            <p:stCondLst>
                              <p:cond delay="29000"/>
                            </p:stCondLst>
                            <p:childTnLst>
                              <p:par>
                                <p:cTn id="70" presetID="8" presetClass="emph" presetSubtype="0" fill="hold" nodeType="afterEffect">
                                  <p:stCondLst>
                                    <p:cond delay="0"/>
                                  </p:stCondLst>
                                  <p:childTnLst>
                                    <p:animRot by="-90000">
                                      <p:cBhvr>
                                        <p:cTn id="71" dur="1500" fill="hold"/>
                                        <p:tgtEl>
                                          <p:spTgt spid="50"/>
                                        </p:tgtEl>
                                        <p:attrNameLst>
                                          <p:attrName>r</p:attrName>
                                        </p:attrNameLst>
                                      </p:cBhvr>
                                    </p:animRot>
                                  </p:childTnLst>
                                </p:cTn>
                              </p:par>
                            </p:childTnLst>
                          </p:cTn>
                        </p:par>
                        <p:par>
                          <p:cTn id="72" fill="hold">
                            <p:stCondLst>
                              <p:cond delay="30500"/>
                            </p:stCondLst>
                            <p:childTnLst>
                              <p:par>
                                <p:cTn id="73" presetID="8" presetClass="emph" presetSubtype="0" fill="hold" nodeType="afterEffect">
                                  <p:stCondLst>
                                    <p:cond delay="0"/>
                                  </p:stCondLst>
                                  <p:childTnLst>
                                    <p:animRot by="-90000">
                                      <p:cBhvr>
                                        <p:cTn id="74" dur="1500" fill="hold"/>
                                        <p:tgtEl>
                                          <p:spTgt spid="50"/>
                                        </p:tgtEl>
                                        <p:attrNameLst>
                                          <p:attrName>r</p:attrName>
                                        </p:attrNameLst>
                                      </p:cBhvr>
                                    </p:animRot>
                                  </p:childTnLst>
                                </p:cTn>
                              </p:par>
                            </p:childTnLst>
                          </p:cTn>
                        </p:par>
                        <p:par>
                          <p:cTn id="75" fill="hold">
                            <p:stCondLst>
                              <p:cond delay="32000"/>
                            </p:stCondLst>
                            <p:childTnLst>
                              <p:par>
                                <p:cTn id="76" presetID="8" presetClass="emph" presetSubtype="0" fill="hold" nodeType="afterEffect">
                                  <p:stCondLst>
                                    <p:cond delay="0"/>
                                  </p:stCondLst>
                                  <p:childTnLst>
                                    <p:animRot by="-90000">
                                      <p:cBhvr>
                                        <p:cTn id="77" dur="1500" fill="hold"/>
                                        <p:tgtEl>
                                          <p:spTgt spid="50"/>
                                        </p:tgtEl>
                                        <p:attrNameLst>
                                          <p:attrName>r</p:attrName>
                                        </p:attrNameLst>
                                      </p:cBhvr>
                                    </p:animRot>
                                  </p:childTnLst>
                                </p:cTn>
                              </p:par>
                            </p:childTnLst>
                          </p:cTn>
                        </p:par>
                        <p:par>
                          <p:cTn id="78" fill="hold">
                            <p:stCondLst>
                              <p:cond delay="33500"/>
                            </p:stCondLst>
                            <p:childTnLst>
                              <p:par>
                                <p:cTn id="79" presetID="8" presetClass="emph" presetSubtype="0" fill="hold" nodeType="afterEffect">
                                  <p:stCondLst>
                                    <p:cond delay="0"/>
                                  </p:stCondLst>
                                  <p:childTnLst>
                                    <p:animRot by="-90000">
                                      <p:cBhvr>
                                        <p:cTn id="80" dur="1500" fill="hold"/>
                                        <p:tgtEl>
                                          <p:spTgt spid="50"/>
                                        </p:tgtEl>
                                        <p:attrNameLst>
                                          <p:attrName>r</p:attrName>
                                        </p:attrNameLst>
                                      </p:cBhvr>
                                    </p:animRot>
                                  </p:childTnLst>
                                </p:cTn>
                              </p:par>
                            </p:childTnLst>
                          </p:cTn>
                        </p:par>
                        <p:par>
                          <p:cTn id="81" fill="hold">
                            <p:stCondLst>
                              <p:cond delay="35000"/>
                            </p:stCondLst>
                            <p:childTnLst>
                              <p:par>
                                <p:cTn id="82" presetID="8" presetClass="emph" presetSubtype="0" fill="hold" nodeType="afterEffect">
                                  <p:stCondLst>
                                    <p:cond delay="0"/>
                                  </p:stCondLst>
                                  <p:childTnLst>
                                    <p:animRot by="-90000">
                                      <p:cBhvr>
                                        <p:cTn id="83" dur="1500" fill="hold"/>
                                        <p:tgtEl>
                                          <p:spTgt spid="50"/>
                                        </p:tgtEl>
                                        <p:attrNameLst>
                                          <p:attrName>r</p:attrName>
                                        </p:attrNameLst>
                                      </p:cBhvr>
                                    </p:animRot>
                                  </p:childTnLst>
                                </p:cTn>
                              </p:par>
                            </p:childTnLst>
                          </p:cTn>
                        </p:par>
                        <p:par>
                          <p:cTn id="84" fill="hold">
                            <p:stCondLst>
                              <p:cond delay="36500"/>
                            </p:stCondLst>
                            <p:childTnLst>
                              <p:par>
                                <p:cTn id="85" presetID="8" presetClass="emph" presetSubtype="0" fill="hold" nodeType="afterEffect">
                                  <p:stCondLst>
                                    <p:cond delay="0"/>
                                  </p:stCondLst>
                                  <p:childTnLst>
                                    <p:animRot by="-90000">
                                      <p:cBhvr>
                                        <p:cTn id="86" dur="1500" fill="hold"/>
                                        <p:tgtEl>
                                          <p:spTgt spid="50"/>
                                        </p:tgtEl>
                                        <p:attrNameLst>
                                          <p:attrName>r</p:attrName>
                                        </p:attrNameLst>
                                      </p:cBhvr>
                                    </p:animRot>
                                  </p:childTnLst>
                                </p:cTn>
                              </p:par>
                            </p:childTnLst>
                          </p:cTn>
                        </p:par>
                        <p:par>
                          <p:cTn id="87" fill="hold">
                            <p:stCondLst>
                              <p:cond delay="38000"/>
                            </p:stCondLst>
                            <p:childTnLst>
                              <p:par>
                                <p:cTn id="88" presetID="8" presetClass="emph" presetSubtype="0" fill="hold" nodeType="afterEffect">
                                  <p:stCondLst>
                                    <p:cond delay="0"/>
                                  </p:stCondLst>
                                  <p:childTnLst>
                                    <p:animRot by="-90000">
                                      <p:cBhvr>
                                        <p:cTn id="89" dur="1500" fill="hold"/>
                                        <p:tgtEl>
                                          <p:spTgt spid="50"/>
                                        </p:tgtEl>
                                        <p:attrNameLst>
                                          <p:attrName>r</p:attrName>
                                        </p:attrNameLst>
                                      </p:cBhvr>
                                    </p:animRot>
                                  </p:childTnLst>
                                </p:cTn>
                              </p:par>
                            </p:childTnLst>
                          </p:cTn>
                        </p:par>
                        <p:par>
                          <p:cTn id="90" fill="hold">
                            <p:stCondLst>
                              <p:cond delay="39500"/>
                            </p:stCondLst>
                            <p:childTnLst>
                              <p:par>
                                <p:cTn id="91" presetID="8" presetClass="emph" presetSubtype="0" fill="hold" nodeType="afterEffect">
                                  <p:stCondLst>
                                    <p:cond delay="0"/>
                                  </p:stCondLst>
                                  <p:childTnLst>
                                    <p:animRot by="-90000">
                                      <p:cBhvr>
                                        <p:cTn id="92" dur="1500" fill="hold"/>
                                        <p:tgtEl>
                                          <p:spTgt spid="50"/>
                                        </p:tgtEl>
                                        <p:attrNameLst>
                                          <p:attrName>r</p:attrName>
                                        </p:attrNameLst>
                                      </p:cBhvr>
                                    </p:animRot>
                                  </p:childTnLst>
                                </p:cTn>
                              </p:par>
                            </p:childTnLst>
                          </p:cTn>
                        </p:par>
                        <p:par>
                          <p:cTn id="93" fill="hold">
                            <p:stCondLst>
                              <p:cond delay="41000"/>
                            </p:stCondLst>
                            <p:childTnLst>
                              <p:par>
                                <p:cTn id="94" presetID="8" presetClass="emph" presetSubtype="0" fill="hold" nodeType="afterEffect">
                                  <p:stCondLst>
                                    <p:cond delay="0"/>
                                  </p:stCondLst>
                                  <p:childTnLst>
                                    <p:animRot by="-90000">
                                      <p:cBhvr>
                                        <p:cTn id="95" dur="1500" fill="hold"/>
                                        <p:tgtEl>
                                          <p:spTgt spid="50"/>
                                        </p:tgtEl>
                                        <p:attrNameLst>
                                          <p:attrName>r</p:attrName>
                                        </p:attrNameLst>
                                      </p:cBhvr>
                                    </p:animRot>
                                  </p:childTnLst>
                                </p:cTn>
                              </p:par>
                            </p:childTnLst>
                          </p:cTn>
                        </p:par>
                        <p:par>
                          <p:cTn id="96" fill="hold">
                            <p:stCondLst>
                              <p:cond delay="42500"/>
                            </p:stCondLst>
                            <p:childTnLst>
                              <p:par>
                                <p:cTn id="97" presetID="8" presetClass="emph" presetSubtype="0" fill="hold" nodeType="afterEffect">
                                  <p:stCondLst>
                                    <p:cond delay="0"/>
                                  </p:stCondLst>
                                  <p:childTnLst>
                                    <p:animRot by="-90000">
                                      <p:cBhvr>
                                        <p:cTn id="98" dur="1500" fill="hold"/>
                                        <p:tgtEl>
                                          <p:spTgt spid="50"/>
                                        </p:tgtEl>
                                        <p:attrNameLst>
                                          <p:attrName>r</p:attrName>
                                        </p:attrNameLst>
                                      </p:cBhvr>
                                    </p:animRot>
                                  </p:childTnLst>
                                </p:cTn>
                              </p:par>
                            </p:childTnLst>
                          </p:cTn>
                        </p:par>
                        <p:par>
                          <p:cTn id="99" fill="hold">
                            <p:stCondLst>
                              <p:cond delay="44000"/>
                            </p:stCondLst>
                            <p:childTnLst>
                              <p:par>
                                <p:cTn id="100" presetID="8" presetClass="emph" presetSubtype="0" fill="hold" nodeType="afterEffect">
                                  <p:stCondLst>
                                    <p:cond delay="0"/>
                                  </p:stCondLst>
                                  <p:childTnLst>
                                    <p:animRot by="-90000">
                                      <p:cBhvr>
                                        <p:cTn id="101" dur="1500" fill="hold"/>
                                        <p:tgtEl>
                                          <p:spTgt spid="50"/>
                                        </p:tgtEl>
                                        <p:attrNameLst>
                                          <p:attrName>r</p:attrName>
                                        </p:attrNameLst>
                                      </p:cBhvr>
                                    </p:animRot>
                                  </p:childTnLst>
                                </p:cTn>
                              </p:par>
                            </p:childTnLst>
                          </p:cTn>
                        </p:par>
                        <p:par>
                          <p:cTn id="102" fill="hold">
                            <p:stCondLst>
                              <p:cond delay="45500"/>
                            </p:stCondLst>
                            <p:childTnLst>
                              <p:par>
                                <p:cTn id="103" presetID="8" presetClass="emph" presetSubtype="0" fill="hold" nodeType="afterEffect">
                                  <p:stCondLst>
                                    <p:cond delay="0"/>
                                  </p:stCondLst>
                                  <p:childTnLst>
                                    <p:animRot by="-90000">
                                      <p:cBhvr>
                                        <p:cTn id="104" dur="1500" fill="hold"/>
                                        <p:tgtEl>
                                          <p:spTgt spid="50"/>
                                        </p:tgtEl>
                                        <p:attrNameLst>
                                          <p:attrName>r</p:attrName>
                                        </p:attrNameLst>
                                      </p:cBhvr>
                                    </p:animRot>
                                  </p:childTnLst>
                                </p:cTn>
                              </p:par>
                            </p:childTnLst>
                          </p:cTn>
                        </p:par>
                        <p:par>
                          <p:cTn id="105" fill="hold">
                            <p:stCondLst>
                              <p:cond delay="47000"/>
                            </p:stCondLst>
                            <p:childTnLst>
                              <p:par>
                                <p:cTn id="106" presetID="8" presetClass="emph" presetSubtype="0" fill="hold" nodeType="afterEffect">
                                  <p:stCondLst>
                                    <p:cond delay="0"/>
                                  </p:stCondLst>
                                  <p:childTnLst>
                                    <p:animRot by="-90000">
                                      <p:cBhvr>
                                        <p:cTn id="107" dur="1500" fill="hold"/>
                                        <p:tgtEl>
                                          <p:spTgt spid="50"/>
                                        </p:tgtEl>
                                        <p:attrNameLst>
                                          <p:attrName>r</p:attrName>
                                        </p:attrNameLst>
                                      </p:cBhvr>
                                    </p:animRot>
                                  </p:childTnLst>
                                </p:cTn>
                              </p:par>
                            </p:childTnLst>
                          </p:cTn>
                        </p:par>
                        <p:par>
                          <p:cTn id="108" fill="hold">
                            <p:stCondLst>
                              <p:cond delay="48500"/>
                            </p:stCondLst>
                            <p:childTnLst>
                              <p:par>
                                <p:cTn id="109" presetID="8" presetClass="emph" presetSubtype="0" fill="hold" nodeType="afterEffect">
                                  <p:stCondLst>
                                    <p:cond delay="0"/>
                                  </p:stCondLst>
                                  <p:childTnLst>
                                    <p:animRot by="-90000">
                                      <p:cBhvr>
                                        <p:cTn id="110" dur="1500" fill="hold"/>
                                        <p:tgtEl>
                                          <p:spTgt spid="50"/>
                                        </p:tgtEl>
                                        <p:attrNameLst>
                                          <p:attrName>r</p:attrName>
                                        </p:attrNameLst>
                                      </p:cBhvr>
                                    </p:animRot>
                                  </p:childTnLst>
                                </p:cTn>
                              </p:par>
                            </p:childTnLst>
                          </p:cTn>
                        </p:par>
                        <p:par>
                          <p:cTn id="111" fill="hold">
                            <p:stCondLst>
                              <p:cond delay="50000"/>
                            </p:stCondLst>
                            <p:childTnLst>
                              <p:par>
                                <p:cTn id="112" presetID="8" presetClass="emph" presetSubtype="0" fill="hold" nodeType="afterEffect">
                                  <p:stCondLst>
                                    <p:cond delay="0"/>
                                  </p:stCondLst>
                                  <p:childTnLst>
                                    <p:animRot by="-90000">
                                      <p:cBhvr>
                                        <p:cTn id="113" dur="1500" fill="hold"/>
                                        <p:tgtEl>
                                          <p:spTgt spid="50"/>
                                        </p:tgtEl>
                                        <p:attrNameLst>
                                          <p:attrName>r</p:attrName>
                                        </p:attrNameLst>
                                      </p:cBhvr>
                                    </p:animRot>
                                  </p:childTnLst>
                                </p:cTn>
                              </p:par>
                            </p:childTnLst>
                          </p:cTn>
                        </p:par>
                        <p:par>
                          <p:cTn id="114" fill="hold">
                            <p:stCondLst>
                              <p:cond delay="51500"/>
                            </p:stCondLst>
                            <p:childTnLst>
                              <p:par>
                                <p:cTn id="115" presetID="8" presetClass="emph" presetSubtype="0" fill="hold" nodeType="afterEffect">
                                  <p:stCondLst>
                                    <p:cond delay="0"/>
                                  </p:stCondLst>
                                  <p:childTnLst>
                                    <p:animRot by="-90000">
                                      <p:cBhvr>
                                        <p:cTn id="116" dur="1500" fill="hold"/>
                                        <p:tgtEl>
                                          <p:spTgt spid="50"/>
                                        </p:tgtEl>
                                        <p:attrNameLst>
                                          <p:attrName>r</p:attrName>
                                        </p:attrNameLst>
                                      </p:cBhvr>
                                    </p:animRot>
                                  </p:childTnLst>
                                </p:cTn>
                              </p:par>
                            </p:childTnLst>
                          </p:cTn>
                        </p:par>
                        <p:par>
                          <p:cTn id="117" fill="hold">
                            <p:stCondLst>
                              <p:cond delay="53000"/>
                            </p:stCondLst>
                            <p:childTnLst>
                              <p:par>
                                <p:cTn id="118" presetID="8" presetClass="emph" presetSubtype="0" fill="hold" nodeType="afterEffect">
                                  <p:stCondLst>
                                    <p:cond delay="0"/>
                                  </p:stCondLst>
                                  <p:childTnLst>
                                    <p:animRot by="-90000">
                                      <p:cBhvr>
                                        <p:cTn id="119" dur="1500" fill="hold"/>
                                        <p:tgtEl>
                                          <p:spTgt spid="50"/>
                                        </p:tgtEl>
                                        <p:attrNameLst>
                                          <p:attrName>r</p:attrName>
                                        </p:attrNameLst>
                                      </p:cBhvr>
                                    </p:animRot>
                                  </p:childTnLst>
                                </p:cTn>
                              </p:par>
                            </p:childTnLst>
                          </p:cTn>
                        </p:par>
                        <p:par>
                          <p:cTn id="120" fill="hold">
                            <p:stCondLst>
                              <p:cond delay="54500"/>
                            </p:stCondLst>
                            <p:childTnLst>
                              <p:par>
                                <p:cTn id="121" presetID="8" presetClass="emph" presetSubtype="0" fill="hold" nodeType="afterEffect">
                                  <p:stCondLst>
                                    <p:cond delay="0"/>
                                  </p:stCondLst>
                                  <p:childTnLst>
                                    <p:animRot by="-90000">
                                      <p:cBhvr>
                                        <p:cTn id="122" dur="1500" fill="hold"/>
                                        <p:tgtEl>
                                          <p:spTgt spid="50"/>
                                        </p:tgtEl>
                                        <p:attrNameLst>
                                          <p:attrName>r</p:attrName>
                                        </p:attrNameLst>
                                      </p:cBhvr>
                                    </p:animRot>
                                  </p:childTnLst>
                                </p:cTn>
                              </p:par>
                            </p:childTnLst>
                          </p:cTn>
                        </p:par>
                        <p:par>
                          <p:cTn id="123" fill="hold">
                            <p:stCondLst>
                              <p:cond delay="56000"/>
                            </p:stCondLst>
                            <p:childTnLst>
                              <p:par>
                                <p:cTn id="124" presetID="8" presetClass="emph" presetSubtype="0" fill="hold" nodeType="afterEffect">
                                  <p:stCondLst>
                                    <p:cond delay="0"/>
                                  </p:stCondLst>
                                  <p:childTnLst>
                                    <p:animRot by="-90000">
                                      <p:cBhvr>
                                        <p:cTn id="125" dur="1500" fill="hold"/>
                                        <p:tgtEl>
                                          <p:spTgt spid="50"/>
                                        </p:tgtEl>
                                        <p:attrNameLst>
                                          <p:attrName>r</p:attrName>
                                        </p:attrNameLst>
                                      </p:cBhvr>
                                    </p:animRot>
                                  </p:childTnLst>
                                </p:cTn>
                              </p:par>
                            </p:childTnLst>
                          </p:cTn>
                        </p:par>
                        <p:par>
                          <p:cTn id="126" fill="hold">
                            <p:stCondLst>
                              <p:cond delay="57500"/>
                            </p:stCondLst>
                            <p:childTnLst>
                              <p:par>
                                <p:cTn id="127" presetID="8" presetClass="emph" presetSubtype="0" fill="hold" nodeType="afterEffect">
                                  <p:stCondLst>
                                    <p:cond delay="0"/>
                                  </p:stCondLst>
                                  <p:childTnLst>
                                    <p:animRot by="-90000">
                                      <p:cBhvr>
                                        <p:cTn id="128" dur="1500" fill="hold"/>
                                        <p:tgtEl>
                                          <p:spTgt spid="50"/>
                                        </p:tgtEl>
                                        <p:attrNameLst>
                                          <p:attrName>r</p:attrName>
                                        </p:attrNameLst>
                                      </p:cBhvr>
                                    </p:animRot>
                                  </p:childTnLst>
                                </p:cTn>
                              </p:par>
                            </p:childTnLst>
                          </p:cTn>
                        </p:par>
                        <p:par>
                          <p:cTn id="129" fill="hold">
                            <p:stCondLst>
                              <p:cond delay="59000"/>
                            </p:stCondLst>
                            <p:childTnLst>
                              <p:par>
                                <p:cTn id="130" presetID="8" presetClass="emph" presetSubtype="0" fill="hold" nodeType="afterEffect">
                                  <p:stCondLst>
                                    <p:cond delay="0"/>
                                  </p:stCondLst>
                                  <p:childTnLst>
                                    <p:animRot by="-90000">
                                      <p:cBhvr>
                                        <p:cTn id="131" dur="1500" fill="hold"/>
                                        <p:tgtEl>
                                          <p:spTgt spid="50"/>
                                        </p:tgtEl>
                                        <p:attrNameLst>
                                          <p:attrName>r</p:attrName>
                                        </p:attrNameLst>
                                      </p:cBhvr>
                                    </p:animRot>
                                  </p:childTnLst>
                                </p:cTn>
                              </p:par>
                            </p:childTnLst>
                          </p:cTn>
                        </p:par>
                        <p:par>
                          <p:cTn id="132" fill="hold">
                            <p:stCondLst>
                              <p:cond delay="60500"/>
                            </p:stCondLst>
                            <p:childTnLst>
                              <p:par>
                                <p:cTn id="133" presetID="8" presetClass="emph" presetSubtype="0" fill="hold" nodeType="afterEffect">
                                  <p:stCondLst>
                                    <p:cond delay="0"/>
                                  </p:stCondLst>
                                  <p:childTnLst>
                                    <p:animRot by="-90000">
                                      <p:cBhvr>
                                        <p:cTn id="134" dur="1500" fill="hold"/>
                                        <p:tgtEl>
                                          <p:spTgt spid="50"/>
                                        </p:tgtEl>
                                        <p:attrNameLst>
                                          <p:attrName>r</p:attrName>
                                        </p:attrNameLst>
                                      </p:cBhvr>
                                    </p:animRot>
                                  </p:childTnLst>
                                </p:cTn>
                              </p:par>
                            </p:childTnLst>
                          </p:cTn>
                        </p:par>
                        <p:par>
                          <p:cTn id="135" fill="hold">
                            <p:stCondLst>
                              <p:cond delay="62000"/>
                            </p:stCondLst>
                            <p:childTnLst>
                              <p:par>
                                <p:cTn id="136" presetID="8" presetClass="emph" presetSubtype="0" fill="hold" nodeType="afterEffect">
                                  <p:stCondLst>
                                    <p:cond delay="0"/>
                                  </p:stCondLst>
                                  <p:childTnLst>
                                    <p:animRot by="-90000">
                                      <p:cBhvr>
                                        <p:cTn id="137" dur="1500" fill="hold"/>
                                        <p:tgtEl>
                                          <p:spTgt spid="50"/>
                                        </p:tgtEl>
                                        <p:attrNameLst>
                                          <p:attrName>r</p:attrName>
                                        </p:attrNameLst>
                                      </p:cBhvr>
                                    </p:animRot>
                                  </p:childTnLst>
                                </p:cTn>
                              </p:par>
                            </p:childTnLst>
                          </p:cTn>
                        </p:par>
                        <p:par>
                          <p:cTn id="138" fill="hold">
                            <p:stCondLst>
                              <p:cond delay="63500"/>
                            </p:stCondLst>
                            <p:childTnLst>
                              <p:par>
                                <p:cTn id="139" presetID="8" presetClass="emph" presetSubtype="0" fill="hold" nodeType="afterEffect">
                                  <p:stCondLst>
                                    <p:cond delay="0"/>
                                  </p:stCondLst>
                                  <p:childTnLst>
                                    <p:animRot by="-90000">
                                      <p:cBhvr>
                                        <p:cTn id="140" dur="1500" fill="hold"/>
                                        <p:tgtEl>
                                          <p:spTgt spid="50"/>
                                        </p:tgtEl>
                                        <p:attrNameLst>
                                          <p:attrName>r</p:attrName>
                                        </p:attrNameLst>
                                      </p:cBhvr>
                                    </p:animRot>
                                  </p:childTnLst>
                                </p:cTn>
                              </p:par>
                            </p:childTnLst>
                          </p:cTn>
                        </p:par>
                        <p:par>
                          <p:cTn id="141" fill="hold">
                            <p:stCondLst>
                              <p:cond delay="65000"/>
                            </p:stCondLst>
                            <p:childTnLst>
                              <p:par>
                                <p:cTn id="142" presetID="8" presetClass="emph" presetSubtype="0" fill="hold" nodeType="afterEffect">
                                  <p:stCondLst>
                                    <p:cond delay="0"/>
                                  </p:stCondLst>
                                  <p:childTnLst>
                                    <p:animRot by="-90000">
                                      <p:cBhvr>
                                        <p:cTn id="143" dur="1500" fill="hold"/>
                                        <p:tgtEl>
                                          <p:spTgt spid="50"/>
                                        </p:tgtEl>
                                        <p:attrNameLst>
                                          <p:attrName>r</p:attrName>
                                        </p:attrNameLst>
                                      </p:cBhvr>
                                    </p:animRot>
                                  </p:childTnLst>
                                </p:cTn>
                              </p:par>
                            </p:childTnLst>
                          </p:cTn>
                        </p:par>
                        <p:par>
                          <p:cTn id="144" fill="hold">
                            <p:stCondLst>
                              <p:cond delay="66500"/>
                            </p:stCondLst>
                            <p:childTnLst>
                              <p:par>
                                <p:cTn id="145" presetID="8" presetClass="emph" presetSubtype="0" fill="hold" nodeType="afterEffect">
                                  <p:stCondLst>
                                    <p:cond delay="0"/>
                                  </p:stCondLst>
                                  <p:childTnLst>
                                    <p:animRot by="-90000">
                                      <p:cBhvr>
                                        <p:cTn id="146" dur="1500" fill="hold"/>
                                        <p:tgtEl>
                                          <p:spTgt spid="50"/>
                                        </p:tgtEl>
                                        <p:attrNameLst>
                                          <p:attrName>r</p:attrName>
                                        </p:attrNameLst>
                                      </p:cBhvr>
                                    </p:animRot>
                                  </p:childTnLst>
                                </p:cTn>
                              </p:par>
                            </p:childTnLst>
                          </p:cTn>
                        </p:par>
                        <p:par>
                          <p:cTn id="147" fill="hold">
                            <p:stCondLst>
                              <p:cond delay="68000"/>
                            </p:stCondLst>
                            <p:childTnLst>
                              <p:par>
                                <p:cTn id="148" presetID="8" presetClass="emph" presetSubtype="0" fill="hold" nodeType="afterEffect">
                                  <p:stCondLst>
                                    <p:cond delay="0"/>
                                  </p:stCondLst>
                                  <p:childTnLst>
                                    <p:animRot by="-90000">
                                      <p:cBhvr>
                                        <p:cTn id="149" dur="1500" fill="hold"/>
                                        <p:tgtEl>
                                          <p:spTgt spid="50"/>
                                        </p:tgtEl>
                                        <p:attrNameLst>
                                          <p:attrName>r</p:attrName>
                                        </p:attrNameLst>
                                      </p:cBhvr>
                                    </p:animRot>
                                  </p:childTnLst>
                                </p:cTn>
                              </p:par>
                            </p:childTnLst>
                          </p:cTn>
                        </p:par>
                        <p:par>
                          <p:cTn id="150" fill="hold">
                            <p:stCondLst>
                              <p:cond delay="69500"/>
                            </p:stCondLst>
                            <p:childTnLst>
                              <p:par>
                                <p:cTn id="151" presetID="8" presetClass="emph" presetSubtype="0" fill="hold" nodeType="afterEffect">
                                  <p:stCondLst>
                                    <p:cond delay="0"/>
                                  </p:stCondLst>
                                  <p:childTnLst>
                                    <p:animRot by="-90000">
                                      <p:cBhvr>
                                        <p:cTn id="152" dur="1500" fill="hold"/>
                                        <p:tgtEl>
                                          <p:spTgt spid="50"/>
                                        </p:tgtEl>
                                        <p:attrNameLst>
                                          <p:attrName>r</p:attrName>
                                        </p:attrNameLst>
                                      </p:cBhvr>
                                    </p:animRot>
                                  </p:childTnLst>
                                </p:cTn>
                              </p:par>
                            </p:childTnLst>
                          </p:cTn>
                        </p:par>
                        <p:par>
                          <p:cTn id="153" fill="hold">
                            <p:stCondLst>
                              <p:cond delay="71000"/>
                            </p:stCondLst>
                            <p:childTnLst>
                              <p:par>
                                <p:cTn id="154" presetID="8" presetClass="emph" presetSubtype="0" fill="hold" nodeType="afterEffect">
                                  <p:stCondLst>
                                    <p:cond delay="0"/>
                                  </p:stCondLst>
                                  <p:childTnLst>
                                    <p:animRot by="-90000">
                                      <p:cBhvr>
                                        <p:cTn id="155" dur="1500" fill="hold"/>
                                        <p:tgtEl>
                                          <p:spTgt spid="50"/>
                                        </p:tgtEl>
                                        <p:attrNameLst>
                                          <p:attrName>r</p:attrName>
                                        </p:attrNameLst>
                                      </p:cBhvr>
                                    </p:animRot>
                                  </p:childTnLst>
                                </p:cTn>
                              </p:par>
                            </p:childTnLst>
                          </p:cTn>
                        </p:par>
                        <p:par>
                          <p:cTn id="156" fill="hold">
                            <p:stCondLst>
                              <p:cond delay="72500"/>
                            </p:stCondLst>
                            <p:childTnLst>
                              <p:par>
                                <p:cTn id="157" presetID="8" presetClass="emph" presetSubtype="0" fill="hold" nodeType="afterEffect">
                                  <p:stCondLst>
                                    <p:cond delay="0"/>
                                  </p:stCondLst>
                                  <p:childTnLst>
                                    <p:animRot by="-90000">
                                      <p:cBhvr>
                                        <p:cTn id="158" dur="1500" fill="hold"/>
                                        <p:tgtEl>
                                          <p:spTgt spid="50"/>
                                        </p:tgtEl>
                                        <p:attrNameLst>
                                          <p:attrName>r</p:attrName>
                                        </p:attrNameLst>
                                      </p:cBhvr>
                                    </p:animRot>
                                  </p:childTnLst>
                                </p:cTn>
                              </p:par>
                            </p:childTnLst>
                          </p:cTn>
                        </p:par>
                        <p:par>
                          <p:cTn id="159" fill="hold">
                            <p:stCondLst>
                              <p:cond delay="74000"/>
                            </p:stCondLst>
                            <p:childTnLst>
                              <p:par>
                                <p:cTn id="160" presetID="8" presetClass="emph" presetSubtype="0" fill="hold" nodeType="afterEffect">
                                  <p:stCondLst>
                                    <p:cond delay="0"/>
                                  </p:stCondLst>
                                  <p:childTnLst>
                                    <p:animRot by="-90000">
                                      <p:cBhvr>
                                        <p:cTn id="161" dur="1500" fill="hold"/>
                                        <p:tgtEl>
                                          <p:spTgt spid="50"/>
                                        </p:tgtEl>
                                        <p:attrNameLst>
                                          <p:attrName>r</p:attrName>
                                        </p:attrNameLst>
                                      </p:cBhvr>
                                    </p:animRot>
                                  </p:childTnLst>
                                </p:cTn>
                              </p:par>
                            </p:childTnLst>
                          </p:cTn>
                        </p:par>
                        <p:par>
                          <p:cTn id="162" fill="hold">
                            <p:stCondLst>
                              <p:cond delay="75500"/>
                            </p:stCondLst>
                            <p:childTnLst>
                              <p:par>
                                <p:cTn id="163" presetID="8" presetClass="emph" presetSubtype="0" fill="hold" nodeType="afterEffect">
                                  <p:stCondLst>
                                    <p:cond delay="0"/>
                                  </p:stCondLst>
                                  <p:childTnLst>
                                    <p:animRot by="-90000">
                                      <p:cBhvr>
                                        <p:cTn id="164" dur="1500" fill="hold"/>
                                        <p:tgtEl>
                                          <p:spTgt spid="50"/>
                                        </p:tgtEl>
                                        <p:attrNameLst>
                                          <p:attrName>r</p:attrName>
                                        </p:attrNameLst>
                                      </p:cBhvr>
                                    </p:animRot>
                                  </p:childTnLst>
                                </p:cTn>
                              </p:par>
                            </p:childTnLst>
                          </p:cTn>
                        </p:par>
                        <p:par>
                          <p:cTn id="165" fill="hold">
                            <p:stCondLst>
                              <p:cond delay="77000"/>
                            </p:stCondLst>
                            <p:childTnLst>
                              <p:par>
                                <p:cTn id="166" presetID="8" presetClass="emph" presetSubtype="0" fill="hold" nodeType="afterEffect">
                                  <p:stCondLst>
                                    <p:cond delay="0"/>
                                  </p:stCondLst>
                                  <p:childTnLst>
                                    <p:animRot by="-90000">
                                      <p:cBhvr>
                                        <p:cTn id="167" dur="1500" fill="hold"/>
                                        <p:tgtEl>
                                          <p:spTgt spid="50"/>
                                        </p:tgtEl>
                                        <p:attrNameLst>
                                          <p:attrName>r</p:attrName>
                                        </p:attrNameLst>
                                      </p:cBhvr>
                                    </p:animRot>
                                  </p:childTnLst>
                                </p:cTn>
                              </p:par>
                            </p:childTnLst>
                          </p:cTn>
                        </p:par>
                        <p:par>
                          <p:cTn id="168" fill="hold">
                            <p:stCondLst>
                              <p:cond delay="78500"/>
                            </p:stCondLst>
                            <p:childTnLst>
                              <p:par>
                                <p:cTn id="169" presetID="8" presetClass="emph" presetSubtype="0" fill="hold" nodeType="afterEffect">
                                  <p:stCondLst>
                                    <p:cond delay="0"/>
                                  </p:stCondLst>
                                  <p:childTnLst>
                                    <p:animRot by="-90000">
                                      <p:cBhvr>
                                        <p:cTn id="170" dur="1500" fill="hold"/>
                                        <p:tgtEl>
                                          <p:spTgt spid="50"/>
                                        </p:tgtEl>
                                        <p:attrNameLst>
                                          <p:attrName>r</p:attrName>
                                        </p:attrNameLst>
                                      </p:cBhvr>
                                    </p:animRot>
                                  </p:childTnLst>
                                </p:cTn>
                              </p:par>
                            </p:childTnLst>
                          </p:cTn>
                        </p:par>
                        <p:par>
                          <p:cTn id="171" fill="hold">
                            <p:stCondLst>
                              <p:cond delay="80000"/>
                            </p:stCondLst>
                            <p:childTnLst>
                              <p:par>
                                <p:cTn id="172" presetID="8" presetClass="emph" presetSubtype="0" fill="hold" nodeType="afterEffect">
                                  <p:stCondLst>
                                    <p:cond delay="0"/>
                                  </p:stCondLst>
                                  <p:childTnLst>
                                    <p:animRot by="-90000">
                                      <p:cBhvr>
                                        <p:cTn id="173" dur="1500" fill="hold"/>
                                        <p:tgtEl>
                                          <p:spTgt spid="50"/>
                                        </p:tgtEl>
                                        <p:attrNameLst>
                                          <p:attrName>r</p:attrName>
                                        </p:attrNameLst>
                                      </p:cBhvr>
                                    </p:animRot>
                                  </p:childTnLst>
                                </p:cTn>
                              </p:par>
                            </p:childTnLst>
                          </p:cTn>
                        </p:par>
                        <p:par>
                          <p:cTn id="174" fill="hold">
                            <p:stCondLst>
                              <p:cond delay="81500"/>
                            </p:stCondLst>
                            <p:childTnLst>
                              <p:par>
                                <p:cTn id="175" presetID="8" presetClass="emph" presetSubtype="0" fill="hold" nodeType="afterEffect">
                                  <p:stCondLst>
                                    <p:cond delay="0"/>
                                  </p:stCondLst>
                                  <p:childTnLst>
                                    <p:animRot by="-90000">
                                      <p:cBhvr>
                                        <p:cTn id="176" dur="1500" fill="hold"/>
                                        <p:tgtEl>
                                          <p:spTgt spid="50"/>
                                        </p:tgtEl>
                                        <p:attrNameLst>
                                          <p:attrName>r</p:attrName>
                                        </p:attrNameLst>
                                      </p:cBhvr>
                                    </p:animRot>
                                  </p:childTnLst>
                                </p:cTn>
                              </p:par>
                            </p:childTnLst>
                          </p:cTn>
                        </p:par>
                        <p:par>
                          <p:cTn id="177" fill="hold">
                            <p:stCondLst>
                              <p:cond delay="83000"/>
                            </p:stCondLst>
                            <p:childTnLst>
                              <p:par>
                                <p:cTn id="178" presetID="8" presetClass="emph" presetSubtype="0" fill="hold" nodeType="afterEffect">
                                  <p:stCondLst>
                                    <p:cond delay="0"/>
                                  </p:stCondLst>
                                  <p:childTnLst>
                                    <p:animRot by="-90000">
                                      <p:cBhvr>
                                        <p:cTn id="179" dur="1500" fill="hold"/>
                                        <p:tgtEl>
                                          <p:spTgt spid="50"/>
                                        </p:tgtEl>
                                        <p:attrNameLst>
                                          <p:attrName>r</p:attrName>
                                        </p:attrNameLst>
                                      </p:cBhvr>
                                    </p:animRot>
                                  </p:childTnLst>
                                </p:cTn>
                              </p:par>
                            </p:childTnLst>
                          </p:cTn>
                        </p:par>
                        <p:par>
                          <p:cTn id="180" fill="hold">
                            <p:stCondLst>
                              <p:cond delay="84500"/>
                            </p:stCondLst>
                            <p:childTnLst>
                              <p:par>
                                <p:cTn id="181" presetID="8" presetClass="emph" presetSubtype="0" fill="hold" nodeType="afterEffect">
                                  <p:stCondLst>
                                    <p:cond delay="0"/>
                                  </p:stCondLst>
                                  <p:childTnLst>
                                    <p:animRot by="-90000">
                                      <p:cBhvr>
                                        <p:cTn id="182" dur="1500" fill="hold"/>
                                        <p:tgtEl>
                                          <p:spTgt spid="50"/>
                                        </p:tgtEl>
                                        <p:attrNameLst>
                                          <p:attrName>r</p:attrName>
                                        </p:attrNameLst>
                                      </p:cBhvr>
                                    </p:animRot>
                                  </p:childTnLst>
                                </p:cTn>
                              </p:par>
                            </p:childTnLst>
                          </p:cTn>
                        </p:par>
                        <p:par>
                          <p:cTn id="183" fill="hold">
                            <p:stCondLst>
                              <p:cond delay="86000"/>
                            </p:stCondLst>
                            <p:childTnLst>
                              <p:par>
                                <p:cTn id="184" presetID="8" presetClass="emph" presetSubtype="0" fill="hold" nodeType="afterEffect">
                                  <p:stCondLst>
                                    <p:cond delay="0"/>
                                  </p:stCondLst>
                                  <p:childTnLst>
                                    <p:animRot by="-90000">
                                      <p:cBhvr>
                                        <p:cTn id="185" dur="1500" fill="hold"/>
                                        <p:tgtEl>
                                          <p:spTgt spid="50"/>
                                        </p:tgtEl>
                                        <p:attrNameLst>
                                          <p:attrName>r</p:attrName>
                                        </p:attrNameLst>
                                      </p:cBhvr>
                                    </p:animRot>
                                  </p:childTnLst>
                                </p:cTn>
                              </p:par>
                            </p:childTnLst>
                          </p:cTn>
                        </p:par>
                        <p:par>
                          <p:cTn id="186" fill="hold">
                            <p:stCondLst>
                              <p:cond delay="87500"/>
                            </p:stCondLst>
                            <p:childTnLst>
                              <p:par>
                                <p:cTn id="187" presetID="8" presetClass="emph" presetSubtype="0" fill="hold" nodeType="afterEffect">
                                  <p:stCondLst>
                                    <p:cond delay="0"/>
                                  </p:stCondLst>
                                  <p:childTnLst>
                                    <p:animRot by="-90000">
                                      <p:cBhvr>
                                        <p:cTn id="188" dur="1500" fill="hold"/>
                                        <p:tgtEl>
                                          <p:spTgt spid="50"/>
                                        </p:tgtEl>
                                        <p:attrNameLst>
                                          <p:attrName>r</p:attrName>
                                        </p:attrNameLst>
                                      </p:cBhvr>
                                    </p:animRot>
                                  </p:childTnLst>
                                </p:cTn>
                              </p:par>
                            </p:childTnLst>
                          </p:cTn>
                        </p:par>
                        <p:par>
                          <p:cTn id="189" fill="hold">
                            <p:stCondLst>
                              <p:cond delay="89000"/>
                            </p:stCondLst>
                            <p:childTnLst>
                              <p:par>
                                <p:cTn id="190" presetID="8" presetClass="emph" presetSubtype="0" fill="hold" nodeType="afterEffect">
                                  <p:stCondLst>
                                    <p:cond delay="0"/>
                                  </p:stCondLst>
                                  <p:childTnLst>
                                    <p:animRot by="-90000">
                                      <p:cBhvr>
                                        <p:cTn id="191" dur="1500" fill="hold"/>
                                        <p:tgtEl>
                                          <p:spTgt spid="50"/>
                                        </p:tgtEl>
                                        <p:attrNameLst>
                                          <p:attrName>r</p:attrName>
                                        </p:attrNameLst>
                                      </p:cBhvr>
                                    </p:animRot>
                                  </p:childTnLst>
                                </p:cTn>
                              </p:par>
                            </p:childTnLst>
                          </p:cTn>
                        </p:par>
                        <p:par>
                          <p:cTn id="192" fill="hold">
                            <p:stCondLst>
                              <p:cond delay="9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0 sec Q Flipchart">
    <p:spTree>
      <p:nvGrpSpPr>
        <p:cNvPr id="1" name=""/>
        <p:cNvGrpSpPr/>
        <p:nvPr/>
      </p:nvGrpSpPr>
      <p:grpSpPr>
        <a:xfrm>
          <a:off x="0" y="0"/>
          <a:ext cx="0" cy="0"/>
          <a:chOff x="0" y="0"/>
          <a:chExt cx="0" cy="0"/>
        </a:xfrm>
      </p:grpSpPr>
      <p:pic>
        <p:nvPicPr>
          <p:cNvPr id="152" name="Picture 151">
            <a:extLst>
              <a:ext uri="{FF2B5EF4-FFF2-40B4-BE49-F238E27FC236}">
                <a16:creationId xmlns:a16="http://schemas.microsoft.com/office/drawing/2014/main" id="{35DC92DE-4726-4467-BB51-59DE1E9B4505}"/>
              </a:ext>
            </a:extLst>
          </p:cNvPr>
          <p:cNvPicPr>
            <a:picLocks noChangeAspect="1"/>
          </p:cNvPicPr>
          <p:nvPr userDrawn="1"/>
        </p:nvPicPr>
        <p:blipFill>
          <a:blip r:embed="rId2"/>
          <a:srcRect t="7823" r="9153"/>
          <a:stretch>
            <a:fillRect/>
          </a:stretch>
        </p:blipFill>
        <p:spPr>
          <a:xfrm>
            <a:off x="5443504" y="165658"/>
            <a:ext cx="1960625" cy="1848854"/>
          </a:xfrm>
          <a:custGeom>
            <a:avLst/>
            <a:gdLst>
              <a:gd name="connsiteX0" fmla="*/ 521348 w 1960625"/>
              <a:gd name="connsiteY0" fmla="*/ 0 h 1848854"/>
              <a:gd name="connsiteX1" fmla="*/ 1960625 w 1960625"/>
              <a:gd name="connsiteY1" fmla="*/ 1439277 h 1848854"/>
              <a:gd name="connsiteX2" fmla="*/ 1931384 w 1960625"/>
              <a:gd name="connsiteY2" fmla="*/ 1729342 h 1848854"/>
              <a:gd name="connsiteX3" fmla="*/ 1900654 w 1960625"/>
              <a:gd name="connsiteY3" fmla="*/ 1848854 h 1848854"/>
              <a:gd name="connsiteX4" fmla="*/ 0 w 1960625"/>
              <a:gd name="connsiteY4" fmla="*/ 1848854 h 1848854"/>
              <a:gd name="connsiteX5" fmla="*/ 0 w 1960625"/>
              <a:gd name="connsiteY5" fmla="*/ 98873 h 1848854"/>
              <a:gd name="connsiteX6" fmla="*/ 93351 w 1960625"/>
              <a:gd name="connsiteY6" fmla="*/ 64707 h 1848854"/>
              <a:gd name="connsiteX7" fmla="*/ 521348 w 1960625"/>
              <a:gd name="connsiteY7" fmla="*/ 0 h 184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0625" h="1848854">
                <a:moveTo>
                  <a:pt x="521348" y="0"/>
                </a:moveTo>
                <a:cubicBezTo>
                  <a:pt x="1316239" y="0"/>
                  <a:pt x="1960625" y="644386"/>
                  <a:pt x="1960625" y="1439277"/>
                </a:cubicBezTo>
                <a:cubicBezTo>
                  <a:pt x="1960625" y="1538638"/>
                  <a:pt x="1950557" y="1635648"/>
                  <a:pt x="1931384" y="1729342"/>
                </a:cubicBezTo>
                <a:lnTo>
                  <a:pt x="1900654" y="1848854"/>
                </a:lnTo>
                <a:lnTo>
                  <a:pt x="0" y="1848854"/>
                </a:lnTo>
                <a:lnTo>
                  <a:pt x="0" y="98873"/>
                </a:lnTo>
                <a:lnTo>
                  <a:pt x="93351" y="64707"/>
                </a:lnTo>
                <a:cubicBezTo>
                  <a:pt x="228555" y="22654"/>
                  <a:pt x="372306" y="0"/>
                  <a:pt x="521348"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60 seconds: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32787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90000">
                                      <p:cBhvr>
                                        <p:cTn id="14" dur="1000" fill="hold"/>
                                        <p:tgtEl>
                                          <p:spTgt spid="50"/>
                                        </p:tgtEl>
                                        <p:attrNameLst>
                                          <p:attrName>r</p:attrName>
                                        </p:attrNameLst>
                                      </p:cBhvr>
                                    </p:animRot>
                                  </p:childTnLst>
                                </p:cTn>
                              </p:par>
                            </p:childTnLst>
                          </p:cTn>
                        </p:par>
                        <p:par>
                          <p:cTn id="15" fill="hold">
                            <p:stCondLst>
                              <p:cond delay="1500"/>
                            </p:stCondLst>
                            <p:childTnLst>
                              <p:par>
                                <p:cTn id="16" presetID="8" presetClass="emph" presetSubtype="0" fill="hold" nodeType="afterEffect">
                                  <p:stCondLst>
                                    <p:cond delay="0"/>
                                  </p:stCondLst>
                                  <p:childTnLst>
                                    <p:animRot by="-90000">
                                      <p:cBhvr>
                                        <p:cTn id="17" dur="1000" fill="hold"/>
                                        <p:tgtEl>
                                          <p:spTgt spid="50"/>
                                        </p:tgtEl>
                                        <p:attrNameLst>
                                          <p:attrName>r</p:attrName>
                                        </p:attrNameLst>
                                      </p:cBhvr>
                                    </p:animRot>
                                  </p:childTnLst>
                                </p:cTn>
                              </p:par>
                            </p:childTnLst>
                          </p:cTn>
                        </p:par>
                        <p:par>
                          <p:cTn id="18" fill="hold">
                            <p:stCondLst>
                              <p:cond delay="2500"/>
                            </p:stCondLst>
                            <p:childTnLst>
                              <p:par>
                                <p:cTn id="19" presetID="8" presetClass="emph" presetSubtype="0" fill="hold" nodeType="afterEffect">
                                  <p:stCondLst>
                                    <p:cond delay="0"/>
                                  </p:stCondLst>
                                  <p:childTnLst>
                                    <p:animRot by="-90000">
                                      <p:cBhvr>
                                        <p:cTn id="20" dur="1000" fill="hold"/>
                                        <p:tgtEl>
                                          <p:spTgt spid="50"/>
                                        </p:tgtEl>
                                        <p:attrNameLst>
                                          <p:attrName>r</p:attrName>
                                        </p:attrNameLst>
                                      </p:cBhvr>
                                    </p:animRot>
                                  </p:childTnLst>
                                </p:cTn>
                              </p:par>
                            </p:childTnLst>
                          </p:cTn>
                        </p:par>
                        <p:par>
                          <p:cTn id="21" fill="hold">
                            <p:stCondLst>
                              <p:cond delay="3500"/>
                            </p:stCondLst>
                            <p:childTnLst>
                              <p:par>
                                <p:cTn id="22" presetID="8" presetClass="emph" presetSubtype="0" fill="hold" nodeType="afterEffect">
                                  <p:stCondLst>
                                    <p:cond delay="0"/>
                                  </p:stCondLst>
                                  <p:childTnLst>
                                    <p:animRot by="-90000">
                                      <p:cBhvr>
                                        <p:cTn id="23" dur="1000" fill="hold"/>
                                        <p:tgtEl>
                                          <p:spTgt spid="50"/>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90000">
                                      <p:cBhvr>
                                        <p:cTn id="26" dur="1000" fill="hold"/>
                                        <p:tgtEl>
                                          <p:spTgt spid="50"/>
                                        </p:tgtEl>
                                        <p:attrNameLst>
                                          <p:attrName>r</p:attrName>
                                        </p:attrNameLst>
                                      </p:cBhvr>
                                    </p:animRot>
                                  </p:childTnLst>
                                </p:cTn>
                              </p:par>
                            </p:childTnLst>
                          </p:cTn>
                        </p:par>
                        <p:par>
                          <p:cTn id="27" fill="hold">
                            <p:stCondLst>
                              <p:cond delay="5500"/>
                            </p:stCondLst>
                            <p:childTnLst>
                              <p:par>
                                <p:cTn id="28" presetID="8" presetClass="emph" presetSubtype="0" fill="hold" nodeType="afterEffect">
                                  <p:stCondLst>
                                    <p:cond delay="0"/>
                                  </p:stCondLst>
                                  <p:childTnLst>
                                    <p:animRot by="-90000">
                                      <p:cBhvr>
                                        <p:cTn id="29" dur="1000" fill="hold"/>
                                        <p:tgtEl>
                                          <p:spTgt spid="50"/>
                                        </p:tgtEl>
                                        <p:attrNameLst>
                                          <p:attrName>r</p:attrName>
                                        </p:attrNameLst>
                                      </p:cBhvr>
                                    </p:animRot>
                                  </p:childTnLst>
                                </p:cTn>
                              </p:par>
                            </p:childTnLst>
                          </p:cTn>
                        </p:par>
                        <p:par>
                          <p:cTn id="30" fill="hold">
                            <p:stCondLst>
                              <p:cond delay="6500"/>
                            </p:stCondLst>
                            <p:childTnLst>
                              <p:par>
                                <p:cTn id="31" presetID="8" presetClass="emph" presetSubtype="0" fill="hold" nodeType="afterEffect">
                                  <p:stCondLst>
                                    <p:cond delay="0"/>
                                  </p:stCondLst>
                                  <p:childTnLst>
                                    <p:animRot by="-90000">
                                      <p:cBhvr>
                                        <p:cTn id="32" dur="1000" fill="hold"/>
                                        <p:tgtEl>
                                          <p:spTgt spid="50"/>
                                        </p:tgtEl>
                                        <p:attrNameLst>
                                          <p:attrName>r</p:attrName>
                                        </p:attrNameLst>
                                      </p:cBhvr>
                                    </p:animRot>
                                  </p:childTnLst>
                                </p:cTn>
                              </p:par>
                            </p:childTnLst>
                          </p:cTn>
                        </p:par>
                        <p:par>
                          <p:cTn id="33" fill="hold">
                            <p:stCondLst>
                              <p:cond delay="7500"/>
                            </p:stCondLst>
                            <p:childTnLst>
                              <p:par>
                                <p:cTn id="34" presetID="8" presetClass="emph" presetSubtype="0" fill="hold" nodeType="afterEffect">
                                  <p:stCondLst>
                                    <p:cond delay="0"/>
                                  </p:stCondLst>
                                  <p:childTnLst>
                                    <p:animRot by="-90000">
                                      <p:cBhvr>
                                        <p:cTn id="35" dur="1000" fill="hold"/>
                                        <p:tgtEl>
                                          <p:spTgt spid="50"/>
                                        </p:tgtEl>
                                        <p:attrNameLst>
                                          <p:attrName>r</p:attrName>
                                        </p:attrNameLst>
                                      </p:cBhvr>
                                    </p:animRot>
                                  </p:childTnLst>
                                </p:cTn>
                              </p:par>
                            </p:childTnLst>
                          </p:cTn>
                        </p:par>
                        <p:par>
                          <p:cTn id="36" fill="hold">
                            <p:stCondLst>
                              <p:cond delay="8500"/>
                            </p:stCondLst>
                            <p:childTnLst>
                              <p:par>
                                <p:cTn id="37" presetID="8" presetClass="emph" presetSubtype="0" fill="hold" nodeType="afterEffect">
                                  <p:stCondLst>
                                    <p:cond delay="0"/>
                                  </p:stCondLst>
                                  <p:childTnLst>
                                    <p:animRot by="-90000">
                                      <p:cBhvr>
                                        <p:cTn id="38" dur="1000" fill="hold"/>
                                        <p:tgtEl>
                                          <p:spTgt spid="50"/>
                                        </p:tgtEl>
                                        <p:attrNameLst>
                                          <p:attrName>r</p:attrName>
                                        </p:attrNameLst>
                                      </p:cBhvr>
                                    </p:animRot>
                                  </p:childTnLst>
                                </p:cTn>
                              </p:par>
                            </p:childTnLst>
                          </p:cTn>
                        </p:par>
                        <p:par>
                          <p:cTn id="39" fill="hold">
                            <p:stCondLst>
                              <p:cond delay="9500"/>
                            </p:stCondLst>
                            <p:childTnLst>
                              <p:par>
                                <p:cTn id="40" presetID="8" presetClass="emph" presetSubtype="0" fill="hold" nodeType="afterEffect">
                                  <p:stCondLst>
                                    <p:cond delay="0"/>
                                  </p:stCondLst>
                                  <p:childTnLst>
                                    <p:animRot by="-90000">
                                      <p:cBhvr>
                                        <p:cTn id="41" dur="1000" fill="hold"/>
                                        <p:tgtEl>
                                          <p:spTgt spid="50"/>
                                        </p:tgtEl>
                                        <p:attrNameLst>
                                          <p:attrName>r</p:attrName>
                                        </p:attrNameLst>
                                      </p:cBhvr>
                                    </p:animRot>
                                  </p:childTnLst>
                                </p:cTn>
                              </p:par>
                            </p:childTnLst>
                          </p:cTn>
                        </p:par>
                        <p:par>
                          <p:cTn id="42" fill="hold">
                            <p:stCondLst>
                              <p:cond delay="10500"/>
                            </p:stCondLst>
                            <p:childTnLst>
                              <p:par>
                                <p:cTn id="43" presetID="8" presetClass="emph" presetSubtype="0" fill="hold" nodeType="afterEffect">
                                  <p:stCondLst>
                                    <p:cond delay="0"/>
                                  </p:stCondLst>
                                  <p:childTnLst>
                                    <p:animRot by="-90000">
                                      <p:cBhvr>
                                        <p:cTn id="44" dur="1000" fill="hold"/>
                                        <p:tgtEl>
                                          <p:spTgt spid="50"/>
                                        </p:tgtEl>
                                        <p:attrNameLst>
                                          <p:attrName>r</p:attrName>
                                        </p:attrNameLst>
                                      </p:cBhvr>
                                    </p:animRot>
                                  </p:childTnLst>
                                </p:cTn>
                              </p:par>
                            </p:childTnLst>
                          </p:cTn>
                        </p:par>
                        <p:par>
                          <p:cTn id="45" fill="hold">
                            <p:stCondLst>
                              <p:cond delay="11500"/>
                            </p:stCondLst>
                            <p:childTnLst>
                              <p:par>
                                <p:cTn id="46" presetID="8" presetClass="emph" presetSubtype="0" fill="hold" nodeType="afterEffect">
                                  <p:stCondLst>
                                    <p:cond delay="0"/>
                                  </p:stCondLst>
                                  <p:childTnLst>
                                    <p:animRot by="-90000">
                                      <p:cBhvr>
                                        <p:cTn id="47" dur="1000" fill="hold"/>
                                        <p:tgtEl>
                                          <p:spTgt spid="50"/>
                                        </p:tgtEl>
                                        <p:attrNameLst>
                                          <p:attrName>r</p:attrName>
                                        </p:attrNameLst>
                                      </p:cBhvr>
                                    </p:animRot>
                                  </p:childTnLst>
                                </p:cTn>
                              </p:par>
                            </p:childTnLst>
                          </p:cTn>
                        </p:par>
                        <p:par>
                          <p:cTn id="48" fill="hold">
                            <p:stCondLst>
                              <p:cond delay="12500"/>
                            </p:stCondLst>
                            <p:childTnLst>
                              <p:par>
                                <p:cTn id="49" presetID="8" presetClass="emph" presetSubtype="0" fill="hold" nodeType="afterEffect">
                                  <p:stCondLst>
                                    <p:cond delay="0"/>
                                  </p:stCondLst>
                                  <p:childTnLst>
                                    <p:animRot by="-90000">
                                      <p:cBhvr>
                                        <p:cTn id="50" dur="1000" fill="hold"/>
                                        <p:tgtEl>
                                          <p:spTgt spid="50"/>
                                        </p:tgtEl>
                                        <p:attrNameLst>
                                          <p:attrName>r</p:attrName>
                                        </p:attrNameLst>
                                      </p:cBhvr>
                                    </p:animRot>
                                  </p:childTnLst>
                                </p:cTn>
                              </p:par>
                            </p:childTnLst>
                          </p:cTn>
                        </p:par>
                        <p:par>
                          <p:cTn id="51" fill="hold">
                            <p:stCondLst>
                              <p:cond delay="13500"/>
                            </p:stCondLst>
                            <p:childTnLst>
                              <p:par>
                                <p:cTn id="52" presetID="8" presetClass="emph" presetSubtype="0" fill="hold" nodeType="afterEffect">
                                  <p:stCondLst>
                                    <p:cond delay="0"/>
                                  </p:stCondLst>
                                  <p:childTnLst>
                                    <p:animRot by="-90000">
                                      <p:cBhvr>
                                        <p:cTn id="53" dur="1000" fill="hold"/>
                                        <p:tgtEl>
                                          <p:spTgt spid="50"/>
                                        </p:tgtEl>
                                        <p:attrNameLst>
                                          <p:attrName>r</p:attrName>
                                        </p:attrNameLst>
                                      </p:cBhvr>
                                    </p:animRot>
                                  </p:childTnLst>
                                </p:cTn>
                              </p:par>
                            </p:childTnLst>
                          </p:cTn>
                        </p:par>
                        <p:par>
                          <p:cTn id="54" fill="hold">
                            <p:stCondLst>
                              <p:cond delay="14500"/>
                            </p:stCondLst>
                            <p:childTnLst>
                              <p:par>
                                <p:cTn id="55" presetID="8" presetClass="emph" presetSubtype="0" fill="hold" nodeType="afterEffect">
                                  <p:stCondLst>
                                    <p:cond delay="0"/>
                                  </p:stCondLst>
                                  <p:childTnLst>
                                    <p:animRot by="-90000">
                                      <p:cBhvr>
                                        <p:cTn id="56" dur="1000" fill="hold"/>
                                        <p:tgtEl>
                                          <p:spTgt spid="50"/>
                                        </p:tgtEl>
                                        <p:attrNameLst>
                                          <p:attrName>r</p:attrName>
                                        </p:attrNameLst>
                                      </p:cBhvr>
                                    </p:animRot>
                                  </p:childTnLst>
                                </p:cTn>
                              </p:par>
                            </p:childTnLst>
                          </p:cTn>
                        </p:par>
                        <p:par>
                          <p:cTn id="57" fill="hold">
                            <p:stCondLst>
                              <p:cond delay="15500"/>
                            </p:stCondLst>
                            <p:childTnLst>
                              <p:par>
                                <p:cTn id="58" presetID="8" presetClass="emph" presetSubtype="0" fill="hold" nodeType="afterEffect">
                                  <p:stCondLst>
                                    <p:cond delay="0"/>
                                  </p:stCondLst>
                                  <p:childTnLst>
                                    <p:animRot by="-90000">
                                      <p:cBhvr>
                                        <p:cTn id="59" dur="1000" fill="hold"/>
                                        <p:tgtEl>
                                          <p:spTgt spid="50"/>
                                        </p:tgtEl>
                                        <p:attrNameLst>
                                          <p:attrName>r</p:attrName>
                                        </p:attrNameLst>
                                      </p:cBhvr>
                                    </p:animRot>
                                  </p:childTnLst>
                                </p:cTn>
                              </p:par>
                            </p:childTnLst>
                          </p:cTn>
                        </p:par>
                        <p:par>
                          <p:cTn id="60" fill="hold">
                            <p:stCondLst>
                              <p:cond delay="16500"/>
                            </p:stCondLst>
                            <p:childTnLst>
                              <p:par>
                                <p:cTn id="61" presetID="8" presetClass="emph" presetSubtype="0" fill="hold" nodeType="afterEffect">
                                  <p:stCondLst>
                                    <p:cond delay="0"/>
                                  </p:stCondLst>
                                  <p:childTnLst>
                                    <p:animRot by="-90000">
                                      <p:cBhvr>
                                        <p:cTn id="62" dur="1000" fill="hold"/>
                                        <p:tgtEl>
                                          <p:spTgt spid="50"/>
                                        </p:tgtEl>
                                        <p:attrNameLst>
                                          <p:attrName>r</p:attrName>
                                        </p:attrNameLst>
                                      </p:cBhvr>
                                    </p:animRot>
                                  </p:childTnLst>
                                </p:cTn>
                              </p:par>
                            </p:childTnLst>
                          </p:cTn>
                        </p:par>
                        <p:par>
                          <p:cTn id="63" fill="hold">
                            <p:stCondLst>
                              <p:cond delay="17500"/>
                            </p:stCondLst>
                            <p:childTnLst>
                              <p:par>
                                <p:cTn id="64" presetID="8" presetClass="emph" presetSubtype="0" fill="hold" nodeType="afterEffect">
                                  <p:stCondLst>
                                    <p:cond delay="0"/>
                                  </p:stCondLst>
                                  <p:childTnLst>
                                    <p:animRot by="-90000">
                                      <p:cBhvr>
                                        <p:cTn id="65" dur="1000" fill="hold"/>
                                        <p:tgtEl>
                                          <p:spTgt spid="50"/>
                                        </p:tgtEl>
                                        <p:attrNameLst>
                                          <p:attrName>r</p:attrName>
                                        </p:attrNameLst>
                                      </p:cBhvr>
                                    </p:animRot>
                                  </p:childTnLst>
                                </p:cTn>
                              </p:par>
                            </p:childTnLst>
                          </p:cTn>
                        </p:par>
                        <p:par>
                          <p:cTn id="66" fill="hold">
                            <p:stCondLst>
                              <p:cond delay="18500"/>
                            </p:stCondLst>
                            <p:childTnLst>
                              <p:par>
                                <p:cTn id="67" presetID="8" presetClass="emph" presetSubtype="0" fill="hold" nodeType="afterEffect">
                                  <p:stCondLst>
                                    <p:cond delay="0"/>
                                  </p:stCondLst>
                                  <p:childTnLst>
                                    <p:animRot by="-90000">
                                      <p:cBhvr>
                                        <p:cTn id="68" dur="1000" fill="hold"/>
                                        <p:tgtEl>
                                          <p:spTgt spid="50"/>
                                        </p:tgtEl>
                                        <p:attrNameLst>
                                          <p:attrName>r</p:attrName>
                                        </p:attrNameLst>
                                      </p:cBhvr>
                                    </p:animRot>
                                  </p:childTnLst>
                                </p:cTn>
                              </p:par>
                            </p:childTnLst>
                          </p:cTn>
                        </p:par>
                        <p:par>
                          <p:cTn id="69" fill="hold">
                            <p:stCondLst>
                              <p:cond delay="19500"/>
                            </p:stCondLst>
                            <p:childTnLst>
                              <p:par>
                                <p:cTn id="70" presetID="8" presetClass="emph" presetSubtype="0" fill="hold" nodeType="afterEffect">
                                  <p:stCondLst>
                                    <p:cond delay="0"/>
                                  </p:stCondLst>
                                  <p:childTnLst>
                                    <p:animRot by="-90000">
                                      <p:cBhvr>
                                        <p:cTn id="71" dur="1000" fill="hold"/>
                                        <p:tgtEl>
                                          <p:spTgt spid="50"/>
                                        </p:tgtEl>
                                        <p:attrNameLst>
                                          <p:attrName>r</p:attrName>
                                        </p:attrNameLst>
                                      </p:cBhvr>
                                    </p:animRot>
                                  </p:childTnLst>
                                </p:cTn>
                              </p:par>
                            </p:childTnLst>
                          </p:cTn>
                        </p:par>
                        <p:par>
                          <p:cTn id="72" fill="hold">
                            <p:stCondLst>
                              <p:cond delay="20500"/>
                            </p:stCondLst>
                            <p:childTnLst>
                              <p:par>
                                <p:cTn id="73" presetID="8" presetClass="emph" presetSubtype="0" fill="hold" nodeType="afterEffect">
                                  <p:stCondLst>
                                    <p:cond delay="0"/>
                                  </p:stCondLst>
                                  <p:childTnLst>
                                    <p:animRot by="-90000">
                                      <p:cBhvr>
                                        <p:cTn id="74" dur="1000" fill="hold"/>
                                        <p:tgtEl>
                                          <p:spTgt spid="50"/>
                                        </p:tgtEl>
                                        <p:attrNameLst>
                                          <p:attrName>r</p:attrName>
                                        </p:attrNameLst>
                                      </p:cBhvr>
                                    </p:animRot>
                                  </p:childTnLst>
                                </p:cTn>
                              </p:par>
                            </p:childTnLst>
                          </p:cTn>
                        </p:par>
                        <p:par>
                          <p:cTn id="75" fill="hold">
                            <p:stCondLst>
                              <p:cond delay="21500"/>
                            </p:stCondLst>
                            <p:childTnLst>
                              <p:par>
                                <p:cTn id="76" presetID="8" presetClass="emph" presetSubtype="0" fill="hold" nodeType="afterEffect">
                                  <p:stCondLst>
                                    <p:cond delay="0"/>
                                  </p:stCondLst>
                                  <p:childTnLst>
                                    <p:animRot by="-90000">
                                      <p:cBhvr>
                                        <p:cTn id="77" dur="1000" fill="hold"/>
                                        <p:tgtEl>
                                          <p:spTgt spid="50"/>
                                        </p:tgtEl>
                                        <p:attrNameLst>
                                          <p:attrName>r</p:attrName>
                                        </p:attrNameLst>
                                      </p:cBhvr>
                                    </p:animRot>
                                  </p:childTnLst>
                                </p:cTn>
                              </p:par>
                            </p:childTnLst>
                          </p:cTn>
                        </p:par>
                        <p:par>
                          <p:cTn id="78" fill="hold">
                            <p:stCondLst>
                              <p:cond delay="22500"/>
                            </p:stCondLst>
                            <p:childTnLst>
                              <p:par>
                                <p:cTn id="79" presetID="8" presetClass="emph" presetSubtype="0" fill="hold" nodeType="afterEffect">
                                  <p:stCondLst>
                                    <p:cond delay="0"/>
                                  </p:stCondLst>
                                  <p:childTnLst>
                                    <p:animRot by="-90000">
                                      <p:cBhvr>
                                        <p:cTn id="80" dur="1000" fill="hold"/>
                                        <p:tgtEl>
                                          <p:spTgt spid="50"/>
                                        </p:tgtEl>
                                        <p:attrNameLst>
                                          <p:attrName>r</p:attrName>
                                        </p:attrNameLst>
                                      </p:cBhvr>
                                    </p:animRot>
                                  </p:childTnLst>
                                </p:cTn>
                              </p:par>
                            </p:childTnLst>
                          </p:cTn>
                        </p:par>
                        <p:par>
                          <p:cTn id="81" fill="hold">
                            <p:stCondLst>
                              <p:cond delay="23500"/>
                            </p:stCondLst>
                            <p:childTnLst>
                              <p:par>
                                <p:cTn id="82" presetID="8" presetClass="emph" presetSubtype="0" fill="hold" nodeType="afterEffect">
                                  <p:stCondLst>
                                    <p:cond delay="0"/>
                                  </p:stCondLst>
                                  <p:childTnLst>
                                    <p:animRot by="-90000">
                                      <p:cBhvr>
                                        <p:cTn id="83" dur="1000" fill="hold"/>
                                        <p:tgtEl>
                                          <p:spTgt spid="50"/>
                                        </p:tgtEl>
                                        <p:attrNameLst>
                                          <p:attrName>r</p:attrName>
                                        </p:attrNameLst>
                                      </p:cBhvr>
                                    </p:animRot>
                                  </p:childTnLst>
                                </p:cTn>
                              </p:par>
                            </p:childTnLst>
                          </p:cTn>
                        </p:par>
                        <p:par>
                          <p:cTn id="84" fill="hold">
                            <p:stCondLst>
                              <p:cond delay="24500"/>
                            </p:stCondLst>
                            <p:childTnLst>
                              <p:par>
                                <p:cTn id="85" presetID="8" presetClass="emph" presetSubtype="0" fill="hold" nodeType="afterEffect">
                                  <p:stCondLst>
                                    <p:cond delay="0"/>
                                  </p:stCondLst>
                                  <p:childTnLst>
                                    <p:animRot by="-90000">
                                      <p:cBhvr>
                                        <p:cTn id="86" dur="1000" fill="hold"/>
                                        <p:tgtEl>
                                          <p:spTgt spid="50"/>
                                        </p:tgtEl>
                                        <p:attrNameLst>
                                          <p:attrName>r</p:attrName>
                                        </p:attrNameLst>
                                      </p:cBhvr>
                                    </p:animRot>
                                  </p:childTnLst>
                                </p:cTn>
                              </p:par>
                            </p:childTnLst>
                          </p:cTn>
                        </p:par>
                        <p:par>
                          <p:cTn id="87" fill="hold">
                            <p:stCondLst>
                              <p:cond delay="25500"/>
                            </p:stCondLst>
                            <p:childTnLst>
                              <p:par>
                                <p:cTn id="88" presetID="8" presetClass="emph" presetSubtype="0" fill="hold" nodeType="afterEffect">
                                  <p:stCondLst>
                                    <p:cond delay="0"/>
                                  </p:stCondLst>
                                  <p:childTnLst>
                                    <p:animRot by="-90000">
                                      <p:cBhvr>
                                        <p:cTn id="89" dur="1000" fill="hold"/>
                                        <p:tgtEl>
                                          <p:spTgt spid="50"/>
                                        </p:tgtEl>
                                        <p:attrNameLst>
                                          <p:attrName>r</p:attrName>
                                        </p:attrNameLst>
                                      </p:cBhvr>
                                    </p:animRot>
                                  </p:childTnLst>
                                </p:cTn>
                              </p:par>
                            </p:childTnLst>
                          </p:cTn>
                        </p:par>
                        <p:par>
                          <p:cTn id="90" fill="hold">
                            <p:stCondLst>
                              <p:cond delay="26500"/>
                            </p:stCondLst>
                            <p:childTnLst>
                              <p:par>
                                <p:cTn id="91" presetID="8" presetClass="emph" presetSubtype="0" fill="hold" nodeType="afterEffect">
                                  <p:stCondLst>
                                    <p:cond delay="0"/>
                                  </p:stCondLst>
                                  <p:childTnLst>
                                    <p:animRot by="-90000">
                                      <p:cBhvr>
                                        <p:cTn id="92" dur="1000" fill="hold"/>
                                        <p:tgtEl>
                                          <p:spTgt spid="50"/>
                                        </p:tgtEl>
                                        <p:attrNameLst>
                                          <p:attrName>r</p:attrName>
                                        </p:attrNameLst>
                                      </p:cBhvr>
                                    </p:animRot>
                                  </p:childTnLst>
                                </p:cTn>
                              </p:par>
                            </p:childTnLst>
                          </p:cTn>
                        </p:par>
                        <p:par>
                          <p:cTn id="93" fill="hold">
                            <p:stCondLst>
                              <p:cond delay="27500"/>
                            </p:stCondLst>
                            <p:childTnLst>
                              <p:par>
                                <p:cTn id="94" presetID="8" presetClass="emph" presetSubtype="0" fill="hold" nodeType="afterEffect">
                                  <p:stCondLst>
                                    <p:cond delay="0"/>
                                  </p:stCondLst>
                                  <p:childTnLst>
                                    <p:animRot by="-90000">
                                      <p:cBhvr>
                                        <p:cTn id="95" dur="1000" fill="hold"/>
                                        <p:tgtEl>
                                          <p:spTgt spid="50"/>
                                        </p:tgtEl>
                                        <p:attrNameLst>
                                          <p:attrName>r</p:attrName>
                                        </p:attrNameLst>
                                      </p:cBhvr>
                                    </p:animRot>
                                  </p:childTnLst>
                                </p:cTn>
                              </p:par>
                            </p:childTnLst>
                          </p:cTn>
                        </p:par>
                        <p:par>
                          <p:cTn id="96" fill="hold">
                            <p:stCondLst>
                              <p:cond delay="28500"/>
                            </p:stCondLst>
                            <p:childTnLst>
                              <p:par>
                                <p:cTn id="97" presetID="8" presetClass="emph" presetSubtype="0" fill="hold" nodeType="afterEffect">
                                  <p:stCondLst>
                                    <p:cond delay="0"/>
                                  </p:stCondLst>
                                  <p:childTnLst>
                                    <p:animRot by="-90000">
                                      <p:cBhvr>
                                        <p:cTn id="98" dur="1000" fill="hold"/>
                                        <p:tgtEl>
                                          <p:spTgt spid="50"/>
                                        </p:tgtEl>
                                        <p:attrNameLst>
                                          <p:attrName>r</p:attrName>
                                        </p:attrNameLst>
                                      </p:cBhvr>
                                    </p:animRot>
                                  </p:childTnLst>
                                </p:cTn>
                              </p:par>
                            </p:childTnLst>
                          </p:cTn>
                        </p:par>
                        <p:par>
                          <p:cTn id="99" fill="hold">
                            <p:stCondLst>
                              <p:cond delay="29500"/>
                            </p:stCondLst>
                            <p:childTnLst>
                              <p:par>
                                <p:cTn id="100" presetID="8" presetClass="emph" presetSubtype="0" fill="hold" nodeType="afterEffect">
                                  <p:stCondLst>
                                    <p:cond delay="0"/>
                                  </p:stCondLst>
                                  <p:childTnLst>
                                    <p:animRot by="-90000">
                                      <p:cBhvr>
                                        <p:cTn id="101" dur="1000" fill="hold"/>
                                        <p:tgtEl>
                                          <p:spTgt spid="50"/>
                                        </p:tgtEl>
                                        <p:attrNameLst>
                                          <p:attrName>r</p:attrName>
                                        </p:attrNameLst>
                                      </p:cBhvr>
                                    </p:animRot>
                                  </p:childTnLst>
                                </p:cTn>
                              </p:par>
                            </p:childTnLst>
                          </p:cTn>
                        </p:par>
                        <p:par>
                          <p:cTn id="102" fill="hold">
                            <p:stCondLst>
                              <p:cond delay="30500"/>
                            </p:stCondLst>
                            <p:childTnLst>
                              <p:par>
                                <p:cTn id="103" presetID="8" presetClass="emph" presetSubtype="0" fill="hold" nodeType="afterEffect">
                                  <p:stCondLst>
                                    <p:cond delay="0"/>
                                  </p:stCondLst>
                                  <p:childTnLst>
                                    <p:animRot by="-90000">
                                      <p:cBhvr>
                                        <p:cTn id="104" dur="1000" fill="hold"/>
                                        <p:tgtEl>
                                          <p:spTgt spid="50"/>
                                        </p:tgtEl>
                                        <p:attrNameLst>
                                          <p:attrName>r</p:attrName>
                                        </p:attrNameLst>
                                      </p:cBhvr>
                                    </p:animRot>
                                  </p:childTnLst>
                                </p:cTn>
                              </p:par>
                            </p:childTnLst>
                          </p:cTn>
                        </p:par>
                        <p:par>
                          <p:cTn id="105" fill="hold">
                            <p:stCondLst>
                              <p:cond delay="31500"/>
                            </p:stCondLst>
                            <p:childTnLst>
                              <p:par>
                                <p:cTn id="106" presetID="8" presetClass="emph" presetSubtype="0" fill="hold" nodeType="afterEffect">
                                  <p:stCondLst>
                                    <p:cond delay="0"/>
                                  </p:stCondLst>
                                  <p:childTnLst>
                                    <p:animRot by="-90000">
                                      <p:cBhvr>
                                        <p:cTn id="107" dur="1000" fill="hold"/>
                                        <p:tgtEl>
                                          <p:spTgt spid="50"/>
                                        </p:tgtEl>
                                        <p:attrNameLst>
                                          <p:attrName>r</p:attrName>
                                        </p:attrNameLst>
                                      </p:cBhvr>
                                    </p:animRot>
                                  </p:childTnLst>
                                </p:cTn>
                              </p:par>
                            </p:childTnLst>
                          </p:cTn>
                        </p:par>
                        <p:par>
                          <p:cTn id="108" fill="hold">
                            <p:stCondLst>
                              <p:cond delay="32500"/>
                            </p:stCondLst>
                            <p:childTnLst>
                              <p:par>
                                <p:cTn id="109" presetID="8" presetClass="emph" presetSubtype="0" fill="hold" nodeType="afterEffect">
                                  <p:stCondLst>
                                    <p:cond delay="0"/>
                                  </p:stCondLst>
                                  <p:childTnLst>
                                    <p:animRot by="-90000">
                                      <p:cBhvr>
                                        <p:cTn id="110" dur="1000" fill="hold"/>
                                        <p:tgtEl>
                                          <p:spTgt spid="50"/>
                                        </p:tgtEl>
                                        <p:attrNameLst>
                                          <p:attrName>r</p:attrName>
                                        </p:attrNameLst>
                                      </p:cBhvr>
                                    </p:animRot>
                                  </p:childTnLst>
                                </p:cTn>
                              </p:par>
                            </p:childTnLst>
                          </p:cTn>
                        </p:par>
                        <p:par>
                          <p:cTn id="111" fill="hold">
                            <p:stCondLst>
                              <p:cond delay="33500"/>
                            </p:stCondLst>
                            <p:childTnLst>
                              <p:par>
                                <p:cTn id="112" presetID="8" presetClass="emph" presetSubtype="0" fill="hold" nodeType="afterEffect">
                                  <p:stCondLst>
                                    <p:cond delay="0"/>
                                  </p:stCondLst>
                                  <p:childTnLst>
                                    <p:animRot by="-90000">
                                      <p:cBhvr>
                                        <p:cTn id="113" dur="1000" fill="hold"/>
                                        <p:tgtEl>
                                          <p:spTgt spid="50"/>
                                        </p:tgtEl>
                                        <p:attrNameLst>
                                          <p:attrName>r</p:attrName>
                                        </p:attrNameLst>
                                      </p:cBhvr>
                                    </p:animRot>
                                  </p:childTnLst>
                                </p:cTn>
                              </p:par>
                            </p:childTnLst>
                          </p:cTn>
                        </p:par>
                        <p:par>
                          <p:cTn id="114" fill="hold">
                            <p:stCondLst>
                              <p:cond delay="34500"/>
                            </p:stCondLst>
                            <p:childTnLst>
                              <p:par>
                                <p:cTn id="115" presetID="8" presetClass="emph" presetSubtype="0" fill="hold" nodeType="afterEffect">
                                  <p:stCondLst>
                                    <p:cond delay="0"/>
                                  </p:stCondLst>
                                  <p:childTnLst>
                                    <p:animRot by="-90000">
                                      <p:cBhvr>
                                        <p:cTn id="116" dur="1000" fill="hold"/>
                                        <p:tgtEl>
                                          <p:spTgt spid="50"/>
                                        </p:tgtEl>
                                        <p:attrNameLst>
                                          <p:attrName>r</p:attrName>
                                        </p:attrNameLst>
                                      </p:cBhvr>
                                    </p:animRot>
                                  </p:childTnLst>
                                </p:cTn>
                              </p:par>
                            </p:childTnLst>
                          </p:cTn>
                        </p:par>
                        <p:par>
                          <p:cTn id="117" fill="hold">
                            <p:stCondLst>
                              <p:cond delay="35500"/>
                            </p:stCondLst>
                            <p:childTnLst>
                              <p:par>
                                <p:cTn id="118" presetID="8" presetClass="emph" presetSubtype="0" fill="hold" nodeType="afterEffect">
                                  <p:stCondLst>
                                    <p:cond delay="0"/>
                                  </p:stCondLst>
                                  <p:childTnLst>
                                    <p:animRot by="-90000">
                                      <p:cBhvr>
                                        <p:cTn id="119" dur="1000" fill="hold"/>
                                        <p:tgtEl>
                                          <p:spTgt spid="50"/>
                                        </p:tgtEl>
                                        <p:attrNameLst>
                                          <p:attrName>r</p:attrName>
                                        </p:attrNameLst>
                                      </p:cBhvr>
                                    </p:animRot>
                                  </p:childTnLst>
                                </p:cTn>
                              </p:par>
                            </p:childTnLst>
                          </p:cTn>
                        </p:par>
                        <p:par>
                          <p:cTn id="120" fill="hold">
                            <p:stCondLst>
                              <p:cond delay="36500"/>
                            </p:stCondLst>
                            <p:childTnLst>
                              <p:par>
                                <p:cTn id="121" presetID="8" presetClass="emph" presetSubtype="0" fill="hold" nodeType="afterEffect">
                                  <p:stCondLst>
                                    <p:cond delay="0"/>
                                  </p:stCondLst>
                                  <p:childTnLst>
                                    <p:animRot by="-90000">
                                      <p:cBhvr>
                                        <p:cTn id="122" dur="1000" fill="hold"/>
                                        <p:tgtEl>
                                          <p:spTgt spid="50"/>
                                        </p:tgtEl>
                                        <p:attrNameLst>
                                          <p:attrName>r</p:attrName>
                                        </p:attrNameLst>
                                      </p:cBhvr>
                                    </p:animRot>
                                  </p:childTnLst>
                                </p:cTn>
                              </p:par>
                            </p:childTnLst>
                          </p:cTn>
                        </p:par>
                        <p:par>
                          <p:cTn id="123" fill="hold">
                            <p:stCondLst>
                              <p:cond delay="37500"/>
                            </p:stCondLst>
                            <p:childTnLst>
                              <p:par>
                                <p:cTn id="124" presetID="8" presetClass="emph" presetSubtype="0" fill="hold" nodeType="afterEffect">
                                  <p:stCondLst>
                                    <p:cond delay="0"/>
                                  </p:stCondLst>
                                  <p:childTnLst>
                                    <p:animRot by="-90000">
                                      <p:cBhvr>
                                        <p:cTn id="125" dur="1000" fill="hold"/>
                                        <p:tgtEl>
                                          <p:spTgt spid="50"/>
                                        </p:tgtEl>
                                        <p:attrNameLst>
                                          <p:attrName>r</p:attrName>
                                        </p:attrNameLst>
                                      </p:cBhvr>
                                    </p:animRot>
                                  </p:childTnLst>
                                </p:cTn>
                              </p:par>
                            </p:childTnLst>
                          </p:cTn>
                        </p:par>
                        <p:par>
                          <p:cTn id="126" fill="hold">
                            <p:stCondLst>
                              <p:cond delay="38500"/>
                            </p:stCondLst>
                            <p:childTnLst>
                              <p:par>
                                <p:cTn id="127" presetID="8" presetClass="emph" presetSubtype="0" fill="hold" nodeType="afterEffect">
                                  <p:stCondLst>
                                    <p:cond delay="0"/>
                                  </p:stCondLst>
                                  <p:childTnLst>
                                    <p:animRot by="-90000">
                                      <p:cBhvr>
                                        <p:cTn id="128" dur="1000" fill="hold"/>
                                        <p:tgtEl>
                                          <p:spTgt spid="50"/>
                                        </p:tgtEl>
                                        <p:attrNameLst>
                                          <p:attrName>r</p:attrName>
                                        </p:attrNameLst>
                                      </p:cBhvr>
                                    </p:animRot>
                                  </p:childTnLst>
                                </p:cTn>
                              </p:par>
                            </p:childTnLst>
                          </p:cTn>
                        </p:par>
                        <p:par>
                          <p:cTn id="129" fill="hold">
                            <p:stCondLst>
                              <p:cond delay="39500"/>
                            </p:stCondLst>
                            <p:childTnLst>
                              <p:par>
                                <p:cTn id="130" presetID="8" presetClass="emph" presetSubtype="0" fill="hold" nodeType="afterEffect">
                                  <p:stCondLst>
                                    <p:cond delay="0"/>
                                  </p:stCondLst>
                                  <p:childTnLst>
                                    <p:animRot by="-90000">
                                      <p:cBhvr>
                                        <p:cTn id="131" dur="1000" fill="hold"/>
                                        <p:tgtEl>
                                          <p:spTgt spid="50"/>
                                        </p:tgtEl>
                                        <p:attrNameLst>
                                          <p:attrName>r</p:attrName>
                                        </p:attrNameLst>
                                      </p:cBhvr>
                                    </p:animRot>
                                  </p:childTnLst>
                                </p:cTn>
                              </p:par>
                            </p:childTnLst>
                          </p:cTn>
                        </p:par>
                        <p:par>
                          <p:cTn id="132" fill="hold">
                            <p:stCondLst>
                              <p:cond delay="40500"/>
                            </p:stCondLst>
                            <p:childTnLst>
                              <p:par>
                                <p:cTn id="133" presetID="8" presetClass="emph" presetSubtype="0" fill="hold" nodeType="afterEffect">
                                  <p:stCondLst>
                                    <p:cond delay="0"/>
                                  </p:stCondLst>
                                  <p:childTnLst>
                                    <p:animRot by="-90000">
                                      <p:cBhvr>
                                        <p:cTn id="134" dur="1000" fill="hold"/>
                                        <p:tgtEl>
                                          <p:spTgt spid="50"/>
                                        </p:tgtEl>
                                        <p:attrNameLst>
                                          <p:attrName>r</p:attrName>
                                        </p:attrNameLst>
                                      </p:cBhvr>
                                    </p:animRot>
                                  </p:childTnLst>
                                </p:cTn>
                              </p:par>
                            </p:childTnLst>
                          </p:cTn>
                        </p:par>
                        <p:par>
                          <p:cTn id="135" fill="hold">
                            <p:stCondLst>
                              <p:cond delay="41500"/>
                            </p:stCondLst>
                            <p:childTnLst>
                              <p:par>
                                <p:cTn id="136" presetID="8" presetClass="emph" presetSubtype="0" fill="hold" nodeType="afterEffect">
                                  <p:stCondLst>
                                    <p:cond delay="0"/>
                                  </p:stCondLst>
                                  <p:childTnLst>
                                    <p:animRot by="-90000">
                                      <p:cBhvr>
                                        <p:cTn id="137" dur="1000" fill="hold"/>
                                        <p:tgtEl>
                                          <p:spTgt spid="50"/>
                                        </p:tgtEl>
                                        <p:attrNameLst>
                                          <p:attrName>r</p:attrName>
                                        </p:attrNameLst>
                                      </p:cBhvr>
                                    </p:animRot>
                                  </p:childTnLst>
                                </p:cTn>
                              </p:par>
                            </p:childTnLst>
                          </p:cTn>
                        </p:par>
                        <p:par>
                          <p:cTn id="138" fill="hold">
                            <p:stCondLst>
                              <p:cond delay="42500"/>
                            </p:stCondLst>
                            <p:childTnLst>
                              <p:par>
                                <p:cTn id="139" presetID="8" presetClass="emph" presetSubtype="0" fill="hold" nodeType="afterEffect">
                                  <p:stCondLst>
                                    <p:cond delay="0"/>
                                  </p:stCondLst>
                                  <p:childTnLst>
                                    <p:animRot by="-90000">
                                      <p:cBhvr>
                                        <p:cTn id="140" dur="1000" fill="hold"/>
                                        <p:tgtEl>
                                          <p:spTgt spid="50"/>
                                        </p:tgtEl>
                                        <p:attrNameLst>
                                          <p:attrName>r</p:attrName>
                                        </p:attrNameLst>
                                      </p:cBhvr>
                                    </p:animRot>
                                  </p:childTnLst>
                                </p:cTn>
                              </p:par>
                            </p:childTnLst>
                          </p:cTn>
                        </p:par>
                        <p:par>
                          <p:cTn id="141" fill="hold">
                            <p:stCondLst>
                              <p:cond delay="43500"/>
                            </p:stCondLst>
                            <p:childTnLst>
                              <p:par>
                                <p:cTn id="142" presetID="8" presetClass="emph" presetSubtype="0" fill="hold" nodeType="afterEffect">
                                  <p:stCondLst>
                                    <p:cond delay="0"/>
                                  </p:stCondLst>
                                  <p:childTnLst>
                                    <p:animRot by="-90000">
                                      <p:cBhvr>
                                        <p:cTn id="143" dur="1000" fill="hold"/>
                                        <p:tgtEl>
                                          <p:spTgt spid="50"/>
                                        </p:tgtEl>
                                        <p:attrNameLst>
                                          <p:attrName>r</p:attrName>
                                        </p:attrNameLst>
                                      </p:cBhvr>
                                    </p:animRot>
                                  </p:childTnLst>
                                </p:cTn>
                              </p:par>
                            </p:childTnLst>
                          </p:cTn>
                        </p:par>
                        <p:par>
                          <p:cTn id="144" fill="hold">
                            <p:stCondLst>
                              <p:cond delay="44500"/>
                            </p:stCondLst>
                            <p:childTnLst>
                              <p:par>
                                <p:cTn id="145" presetID="8" presetClass="emph" presetSubtype="0" fill="hold" nodeType="afterEffect">
                                  <p:stCondLst>
                                    <p:cond delay="0"/>
                                  </p:stCondLst>
                                  <p:childTnLst>
                                    <p:animRot by="-90000">
                                      <p:cBhvr>
                                        <p:cTn id="146" dur="1000" fill="hold"/>
                                        <p:tgtEl>
                                          <p:spTgt spid="50"/>
                                        </p:tgtEl>
                                        <p:attrNameLst>
                                          <p:attrName>r</p:attrName>
                                        </p:attrNameLst>
                                      </p:cBhvr>
                                    </p:animRot>
                                  </p:childTnLst>
                                </p:cTn>
                              </p:par>
                            </p:childTnLst>
                          </p:cTn>
                        </p:par>
                        <p:par>
                          <p:cTn id="147" fill="hold">
                            <p:stCondLst>
                              <p:cond delay="45500"/>
                            </p:stCondLst>
                            <p:childTnLst>
                              <p:par>
                                <p:cTn id="148" presetID="8" presetClass="emph" presetSubtype="0" fill="hold" nodeType="afterEffect">
                                  <p:stCondLst>
                                    <p:cond delay="0"/>
                                  </p:stCondLst>
                                  <p:childTnLst>
                                    <p:animRot by="-90000">
                                      <p:cBhvr>
                                        <p:cTn id="149" dur="1000" fill="hold"/>
                                        <p:tgtEl>
                                          <p:spTgt spid="50"/>
                                        </p:tgtEl>
                                        <p:attrNameLst>
                                          <p:attrName>r</p:attrName>
                                        </p:attrNameLst>
                                      </p:cBhvr>
                                    </p:animRot>
                                  </p:childTnLst>
                                </p:cTn>
                              </p:par>
                            </p:childTnLst>
                          </p:cTn>
                        </p:par>
                        <p:par>
                          <p:cTn id="150" fill="hold">
                            <p:stCondLst>
                              <p:cond delay="46500"/>
                            </p:stCondLst>
                            <p:childTnLst>
                              <p:par>
                                <p:cTn id="151" presetID="8" presetClass="emph" presetSubtype="0" fill="hold" nodeType="afterEffect">
                                  <p:stCondLst>
                                    <p:cond delay="0"/>
                                  </p:stCondLst>
                                  <p:childTnLst>
                                    <p:animRot by="-90000">
                                      <p:cBhvr>
                                        <p:cTn id="152" dur="1000" fill="hold"/>
                                        <p:tgtEl>
                                          <p:spTgt spid="50"/>
                                        </p:tgtEl>
                                        <p:attrNameLst>
                                          <p:attrName>r</p:attrName>
                                        </p:attrNameLst>
                                      </p:cBhvr>
                                    </p:animRot>
                                  </p:childTnLst>
                                </p:cTn>
                              </p:par>
                            </p:childTnLst>
                          </p:cTn>
                        </p:par>
                        <p:par>
                          <p:cTn id="153" fill="hold">
                            <p:stCondLst>
                              <p:cond delay="47500"/>
                            </p:stCondLst>
                            <p:childTnLst>
                              <p:par>
                                <p:cTn id="154" presetID="8" presetClass="emph" presetSubtype="0" fill="hold" nodeType="afterEffect">
                                  <p:stCondLst>
                                    <p:cond delay="0"/>
                                  </p:stCondLst>
                                  <p:childTnLst>
                                    <p:animRot by="-90000">
                                      <p:cBhvr>
                                        <p:cTn id="155" dur="1000" fill="hold"/>
                                        <p:tgtEl>
                                          <p:spTgt spid="50"/>
                                        </p:tgtEl>
                                        <p:attrNameLst>
                                          <p:attrName>r</p:attrName>
                                        </p:attrNameLst>
                                      </p:cBhvr>
                                    </p:animRot>
                                  </p:childTnLst>
                                </p:cTn>
                              </p:par>
                            </p:childTnLst>
                          </p:cTn>
                        </p:par>
                        <p:par>
                          <p:cTn id="156" fill="hold">
                            <p:stCondLst>
                              <p:cond delay="48500"/>
                            </p:stCondLst>
                            <p:childTnLst>
                              <p:par>
                                <p:cTn id="157" presetID="8" presetClass="emph" presetSubtype="0" fill="hold" nodeType="afterEffect">
                                  <p:stCondLst>
                                    <p:cond delay="0"/>
                                  </p:stCondLst>
                                  <p:childTnLst>
                                    <p:animRot by="-90000">
                                      <p:cBhvr>
                                        <p:cTn id="158" dur="1000" fill="hold"/>
                                        <p:tgtEl>
                                          <p:spTgt spid="50"/>
                                        </p:tgtEl>
                                        <p:attrNameLst>
                                          <p:attrName>r</p:attrName>
                                        </p:attrNameLst>
                                      </p:cBhvr>
                                    </p:animRot>
                                  </p:childTnLst>
                                </p:cTn>
                              </p:par>
                            </p:childTnLst>
                          </p:cTn>
                        </p:par>
                        <p:par>
                          <p:cTn id="159" fill="hold">
                            <p:stCondLst>
                              <p:cond delay="49500"/>
                            </p:stCondLst>
                            <p:childTnLst>
                              <p:par>
                                <p:cTn id="160" presetID="8" presetClass="emph" presetSubtype="0" fill="hold" nodeType="afterEffect">
                                  <p:stCondLst>
                                    <p:cond delay="0"/>
                                  </p:stCondLst>
                                  <p:childTnLst>
                                    <p:animRot by="-90000">
                                      <p:cBhvr>
                                        <p:cTn id="161" dur="1000" fill="hold"/>
                                        <p:tgtEl>
                                          <p:spTgt spid="50"/>
                                        </p:tgtEl>
                                        <p:attrNameLst>
                                          <p:attrName>r</p:attrName>
                                        </p:attrNameLst>
                                      </p:cBhvr>
                                    </p:animRot>
                                  </p:childTnLst>
                                </p:cTn>
                              </p:par>
                            </p:childTnLst>
                          </p:cTn>
                        </p:par>
                        <p:par>
                          <p:cTn id="162" fill="hold">
                            <p:stCondLst>
                              <p:cond delay="50500"/>
                            </p:stCondLst>
                            <p:childTnLst>
                              <p:par>
                                <p:cTn id="163" presetID="8" presetClass="emph" presetSubtype="0" fill="hold" nodeType="afterEffect">
                                  <p:stCondLst>
                                    <p:cond delay="0"/>
                                  </p:stCondLst>
                                  <p:childTnLst>
                                    <p:animRot by="-90000">
                                      <p:cBhvr>
                                        <p:cTn id="164" dur="1000" fill="hold"/>
                                        <p:tgtEl>
                                          <p:spTgt spid="50"/>
                                        </p:tgtEl>
                                        <p:attrNameLst>
                                          <p:attrName>r</p:attrName>
                                        </p:attrNameLst>
                                      </p:cBhvr>
                                    </p:animRot>
                                  </p:childTnLst>
                                </p:cTn>
                              </p:par>
                            </p:childTnLst>
                          </p:cTn>
                        </p:par>
                        <p:par>
                          <p:cTn id="165" fill="hold">
                            <p:stCondLst>
                              <p:cond delay="51500"/>
                            </p:stCondLst>
                            <p:childTnLst>
                              <p:par>
                                <p:cTn id="166" presetID="8" presetClass="emph" presetSubtype="0" fill="hold" nodeType="afterEffect">
                                  <p:stCondLst>
                                    <p:cond delay="0"/>
                                  </p:stCondLst>
                                  <p:childTnLst>
                                    <p:animRot by="-90000">
                                      <p:cBhvr>
                                        <p:cTn id="167" dur="1000" fill="hold"/>
                                        <p:tgtEl>
                                          <p:spTgt spid="50"/>
                                        </p:tgtEl>
                                        <p:attrNameLst>
                                          <p:attrName>r</p:attrName>
                                        </p:attrNameLst>
                                      </p:cBhvr>
                                    </p:animRot>
                                  </p:childTnLst>
                                </p:cTn>
                              </p:par>
                            </p:childTnLst>
                          </p:cTn>
                        </p:par>
                        <p:par>
                          <p:cTn id="168" fill="hold">
                            <p:stCondLst>
                              <p:cond delay="52500"/>
                            </p:stCondLst>
                            <p:childTnLst>
                              <p:par>
                                <p:cTn id="169" presetID="8" presetClass="emph" presetSubtype="0" fill="hold" nodeType="afterEffect">
                                  <p:stCondLst>
                                    <p:cond delay="0"/>
                                  </p:stCondLst>
                                  <p:childTnLst>
                                    <p:animRot by="-90000">
                                      <p:cBhvr>
                                        <p:cTn id="170" dur="1000" fill="hold"/>
                                        <p:tgtEl>
                                          <p:spTgt spid="50"/>
                                        </p:tgtEl>
                                        <p:attrNameLst>
                                          <p:attrName>r</p:attrName>
                                        </p:attrNameLst>
                                      </p:cBhvr>
                                    </p:animRot>
                                  </p:childTnLst>
                                </p:cTn>
                              </p:par>
                            </p:childTnLst>
                          </p:cTn>
                        </p:par>
                        <p:par>
                          <p:cTn id="171" fill="hold">
                            <p:stCondLst>
                              <p:cond delay="53500"/>
                            </p:stCondLst>
                            <p:childTnLst>
                              <p:par>
                                <p:cTn id="172" presetID="8" presetClass="emph" presetSubtype="0" fill="hold" nodeType="afterEffect">
                                  <p:stCondLst>
                                    <p:cond delay="0"/>
                                  </p:stCondLst>
                                  <p:childTnLst>
                                    <p:animRot by="-90000">
                                      <p:cBhvr>
                                        <p:cTn id="173" dur="1000" fill="hold"/>
                                        <p:tgtEl>
                                          <p:spTgt spid="50"/>
                                        </p:tgtEl>
                                        <p:attrNameLst>
                                          <p:attrName>r</p:attrName>
                                        </p:attrNameLst>
                                      </p:cBhvr>
                                    </p:animRot>
                                  </p:childTnLst>
                                </p:cTn>
                              </p:par>
                            </p:childTnLst>
                          </p:cTn>
                        </p:par>
                        <p:par>
                          <p:cTn id="174" fill="hold">
                            <p:stCondLst>
                              <p:cond delay="54500"/>
                            </p:stCondLst>
                            <p:childTnLst>
                              <p:par>
                                <p:cTn id="175" presetID="8" presetClass="emph" presetSubtype="0" fill="hold" nodeType="afterEffect">
                                  <p:stCondLst>
                                    <p:cond delay="0"/>
                                  </p:stCondLst>
                                  <p:childTnLst>
                                    <p:animRot by="-90000">
                                      <p:cBhvr>
                                        <p:cTn id="176" dur="1000" fill="hold"/>
                                        <p:tgtEl>
                                          <p:spTgt spid="50"/>
                                        </p:tgtEl>
                                        <p:attrNameLst>
                                          <p:attrName>r</p:attrName>
                                        </p:attrNameLst>
                                      </p:cBhvr>
                                    </p:animRot>
                                  </p:childTnLst>
                                </p:cTn>
                              </p:par>
                            </p:childTnLst>
                          </p:cTn>
                        </p:par>
                        <p:par>
                          <p:cTn id="177" fill="hold">
                            <p:stCondLst>
                              <p:cond delay="55500"/>
                            </p:stCondLst>
                            <p:childTnLst>
                              <p:par>
                                <p:cTn id="178" presetID="8" presetClass="emph" presetSubtype="0" fill="hold" nodeType="afterEffect">
                                  <p:stCondLst>
                                    <p:cond delay="0"/>
                                  </p:stCondLst>
                                  <p:childTnLst>
                                    <p:animRot by="-90000">
                                      <p:cBhvr>
                                        <p:cTn id="179" dur="1000" fill="hold"/>
                                        <p:tgtEl>
                                          <p:spTgt spid="50"/>
                                        </p:tgtEl>
                                        <p:attrNameLst>
                                          <p:attrName>r</p:attrName>
                                        </p:attrNameLst>
                                      </p:cBhvr>
                                    </p:animRot>
                                  </p:childTnLst>
                                </p:cTn>
                              </p:par>
                            </p:childTnLst>
                          </p:cTn>
                        </p:par>
                        <p:par>
                          <p:cTn id="180" fill="hold">
                            <p:stCondLst>
                              <p:cond delay="56500"/>
                            </p:stCondLst>
                            <p:childTnLst>
                              <p:par>
                                <p:cTn id="181" presetID="8" presetClass="emph" presetSubtype="0" fill="hold" nodeType="afterEffect">
                                  <p:stCondLst>
                                    <p:cond delay="0"/>
                                  </p:stCondLst>
                                  <p:childTnLst>
                                    <p:animRot by="-90000">
                                      <p:cBhvr>
                                        <p:cTn id="182" dur="1000" fill="hold"/>
                                        <p:tgtEl>
                                          <p:spTgt spid="50"/>
                                        </p:tgtEl>
                                        <p:attrNameLst>
                                          <p:attrName>r</p:attrName>
                                        </p:attrNameLst>
                                      </p:cBhvr>
                                    </p:animRot>
                                  </p:childTnLst>
                                </p:cTn>
                              </p:par>
                            </p:childTnLst>
                          </p:cTn>
                        </p:par>
                        <p:par>
                          <p:cTn id="183" fill="hold">
                            <p:stCondLst>
                              <p:cond delay="57500"/>
                            </p:stCondLst>
                            <p:childTnLst>
                              <p:par>
                                <p:cTn id="184" presetID="8" presetClass="emph" presetSubtype="0" fill="hold" nodeType="afterEffect">
                                  <p:stCondLst>
                                    <p:cond delay="0"/>
                                  </p:stCondLst>
                                  <p:childTnLst>
                                    <p:animRot by="-90000">
                                      <p:cBhvr>
                                        <p:cTn id="185" dur="1000" fill="hold"/>
                                        <p:tgtEl>
                                          <p:spTgt spid="50"/>
                                        </p:tgtEl>
                                        <p:attrNameLst>
                                          <p:attrName>r</p:attrName>
                                        </p:attrNameLst>
                                      </p:cBhvr>
                                    </p:animRot>
                                  </p:childTnLst>
                                </p:cTn>
                              </p:par>
                            </p:childTnLst>
                          </p:cTn>
                        </p:par>
                        <p:par>
                          <p:cTn id="186" fill="hold">
                            <p:stCondLst>
                              <p:cond delay="58500"/>
                            </p:stCondLst>
                            <p:childTnLst>
                              <p:par>
                                <p:cTn id="187" presetID="8" presetClass="emph" presetSubtype="0" fill="hold" nodeType="afterEffect">
                                  <p:stCondLst>
                                    <p:cond delay="0"/>
                                  </p:stCondLst>
                                  <p:childTnLst>
                                    <p:animRot by="-90000">
                                      <p:cBhvr>
                                        <p:cTn id="188" dur="1000" fill="hold"/>
                                        <p:tgtEl>
                                          <p:spTgt spid="50"/>
                                        </p:tgtEl>
                                        <p:attrNameLst>
                                          <p:attrName>r</p:attrName>
                                        </p:attrNameLst>
                                      </p:cBhvr>
                                    </p:animRot>
                                  </p:childTnLst>
                                </p:cTn>
                              </p:par>
                            </p:childTnLst>
                          </p:cTn>
                        </p:par>
                        <p:par>
                          <p:cTn id="189" fill="hold">
                            <p:stCondLst>
                              <p:cond delay="59500"/>
                            </p:stCondLst>
                            <p:childTnLst>
                              <p:par>
                                <p:cTn id="190" presetID="8" presetClass="emph" presetSubtype="0" fill="hold" nodeType="afterEffect">
                                  <p:stCondLst>
                                    <p:cond delay="0"/>
                                  </p:stCondLst>
                                  <p:childTnLst>
                                    <p:animRot by="-90000">
                                      <p:cBhvr>
                                        <p:cTn id="191" dur="1000" fill="hold"/>
                                        <p:tgtEl>
                                          <p:spTgt spid="50"/>
                                        </p:tgtEl>
                                        <p:attrNameLst>
                                          <p:attrName>r</p:attrName>
                                        </p:attrNameLst>
                                      </p:cBhvr>
                                    </p:animRot>
                                  </p:childTnLst>
                                </p:cTn>
                              </p:par>
                            </p:childTnLst>
                          </p:cTn>
                        </p:par>
                        <p:par>
                          <p:cTn id="192" fill="hold">
                            <p:stCondLst>
                              <p:cond delay="6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0 sec Q Flipchart">
    <p:spTree>
      <p:nvGrpSpPr>
        <p:cNvPr id="1" name=""/>
        <p:cNvGrpSpPr/>
        <p:nvPr/>
      </p:nvGrpSpPr>
      <p:grpSpPr>
        <a:xfrm>
          <a:off x="0" y="0"/>
          <a:ext cx="0" cy="0"/>
          <a:chOff x="0" y="0"/>
          <a:chExt cx="0" cy="0"/>
        </a:xfrm>
      </p:grpSpPr>
      <p:pic>
        <p:nvPicPr>
          <p:cNvPr id="145" name="Picture 144">
            <a:extLst>
              <a:ext uri="{FF2B5EF4-FFF2-40B4-BE49-F238E27FC236}">
                <a16:creationId xmlns:a16="http://schemas.microsoft.com/office/drawing/2014/main" id="{88FEEC83-7118-4E0B-9E20-D390542DA201}"/>
              </a:ext>
            </a:extLst>
          </p:cNvPr>
          <p:cNvPicPr>
            <a:picLocks noChangeAspect="1"/>
          </p:cNvPicPr>
          <p:nvPr userDrawn="1"/>
        </p:nvPicPr>
        <p:blipFill>
          <a:blip r:embed="rId2"/>
          <a:srcRect t="7832" r="9043"/>
          <a:stretch>
            <a:fillRect/>
          </a:stretch>
        </p:blipFill>
        <p:spPr>
          <a:xfrm>
            <a:off x="5429937" y="162931"/>
            <a:ext cx="1963006" cy="1854284"/>
          </a:xfrm>
          <a:custGeom>
            <a:avLst/>
            <a:gdLst>
              <a:gd name="connsiteX0" fmla="*/ 523729 w 1963006"/>
              <a:gd name="connsiteY0" fmla="*/ 0 h 1854284"/>
              <a:gd name="connsiteX1" fmla="*/ 1963006 w 1963006"/>
              <a:gd name="connsiteY1" fmla="*/ 1439277 h 1854284"/>
              <a:gd name="connsiteX2" fmla="*/ 1933765 w 1963006"/>
              <a:gd name="connsiteY2" fmla="*/ 1729342 h 1854284"/>
              <a:gd name="connsiteX3" fmla="*/ 1901639 w 1963006"/>
              <a:gd name="connsiteY3" fmla="*/ 1854284 h 1854284"/>
              <a:gd name="connsiteX4" fmla="*/ 0 w 1963006"/>
              <a:gd name="connsiteY4" fmla="*/ 1854284 h 1854284"/>
              <a:gd name="connsiteX5" fmla="*/ 0 w 1963006"/>
              <a:gd name="connsiteY5" fmla="*/ 99745 h 1854284"/>
              <a:gd name="connsiteX6" fmla="*/ 95732 w 1963006"/>
              <a:gd name="connsiteY6" fmla="*/ 64707 h 1854284"/>
              <a:gd name="connsiteX7" fmla="*/ 523729 w 1963006"/>
              <a:gd name="connsiteY7" fmla="*/ 0 h 185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3006" h="1854284">
                <a:moveTo>
                  <a:pt x="523729" y="0"/>
                </a:moveTo>
                <a:cubicBezTo>
                  <a:pt x="1318620" y="0"/>
                  <a:pt x="1963006" y="644386"/>
                  <a:pt x="1963006" y="1439277"/>
                </a:cubicBezTo>
                <a:cubicBezTo>
                  <a:pt x="1963006" y="1538638"/>
                  <a:pt x="1952938" y="1635648"/>
                  <a:pt x="1933765" y="1729342"/>
                </a:cubicBezTo>
                <a:lnTo>
                  <a:pt x="1901639" y="1854284"/>
                </a:lnTo>
                <a:lnTo>
                  <a:pt x="0" y="1854284"/>
                </a:lnTo>
                <a:lnTo>
                  <a:pt x="0" y="99745"/>
                </a:lnTo>
                <a:lnTo>
                  <a:pt x="95732" y="64707"/>
                </a:lnTo>
                <a:cubicBezTo>
                  <a:pt x="230936" y="22654"/>
                  <a:pt x="374687" y="0"/>
                  <a:pt x="523729"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30 seconds: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39603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90000">
                                      <p:cBhvr>
                                        <p:cTn id="14" dur="500" fill="hold"/>
                                        <p:tgtEl>
                                          <p:spTgt spid="50"/>
                                        </p:tgtEl>
                                        <p:attrNameLst>
                                          <p:attrName>r</p:attrName>
                                        </p:attrNameLst>
                                      </p:cBhvr>
                                    </p:animRot>
                                  </p:childTnLst>
                                </p:cTn>
                              </p:par>
                            </p:childTnLst>
                          </p:cTn>
                        </p:par>
                        <p:par>
                          <p:cTn id="15" fill="hold">
                            <p:stCondLst>
                              <p:cond delay="1000"/>
                            </p:stCondLst>
                            <p:childTnLst>
                              <p:par>
                                <p:cTn id="16" presetID="8" presetClass="emph" presetSubtype="0" fill="hold" nodeType="afterEffect">
                                  <p:stCondLst>
                                    <p:cond delay="0"/>
                                  </p:stCondLst>
                                  <p:childTnLst>
                                    <p:animRot by="-90000">
                                      <p:cBhvr>
                                        <p:cTn id="17" dur="500" fill="hold"/>
                                        <p:tgtEl>
                                          <p:spTgt spid="50"/>
                                        </p:tgtEl>
                                        <p:attrNameLst>
                                          <p:attrName>r</p:attrName>
                                        </p:attrNameLst>
                                      </p:cBhvr>
                                    </p:animRot>
                                  </p:childTnLst>
                                </p:cTn>
                              </p:par>
                            </p:childTnLst>
                          </p:cTn>
                        </p:par>
                        <p:par>
                          <p:cTn id="18" fill="hold">
                            <p:stCondLst>
                              <p:cond delay="1500"/>
                            </p:stCondLst>
                            <p:childTnLst>
                              <p:par>
                                <p:cTn id="19" presetID="8" presetClass="emph" presetSubtype="0" fill="hold" nodeType="afterEffect">
                                  <p:stCondLst>
                                    <p:cond delay="0"/>
                                  </p:stCondLst>
                                  <p:childTnLst>
                                    <p:animRot by="-90000">
                                      <p:cBhvr>
                                        <p:cTn id="20" dur="500" fill="hold"/>
                                        <p:tgtEl>
                                          <p:spTgt spid="50"/>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90000">
                                      <p:cBhvr>
                                        <p:cTn id="23" dur="500" fill="hold"/>
                                        <p:tgtEl>
                                          <p:spTgt spid="50"/>
                                        </p:tgtEl>
                                        <p:attrNameLst>
                                          <p:attrName>r</p:attrName>
                                        </p:attrNameLst>
                                      </p:cBhvr>
                                    </p:animRot>
                                  </p:childTnLst>
                                </p:cTn>
                              </p:par>
                            </p:childTnLst>
                          </p:cTn>
                        </p:par>
                        <p:par>
                          <p:cTn id="24" fill="hold">
                            <p:stCondLst>
                              <p:cond delay="2500"/>
                            </p:stCondLst>
                            <p:childTnLst>
                              <p:par>
                                <p:cTn id="25" presetID="8" presetClass="emph" presetSubtype="0" fill="hold" nodeType="afterEffect">
                                  <p:stCondLst>
                                    <p:cond delay="0"/>
                                  </p:stCondLst>
                                  <p:childTnLst>
                                    <p:animRot by="-90000">
                                      <p:cBhvr>
                                        <p:cTn id="26" dur="500" fill="hold"/>
                                        <p:tgtEl>
                                          <p:spTgt spid="50"/>
                                        </p:tgtEl>
                                        <p:attrNameLst>
                                          <p:attrName>r</p:attrName>
                                        </p:attrNameLst>
                                      </p:cBhvr>
                                    </p:animRot>
                                  </p:childTnLst>
                                </p:cTn>
                              </p:par>
                            </p:childTnLst>
                          </p:cTn>
                        </p:par>
                        <p:par>
                          <p:cTn id="27" fill="hold">
                            <p:stCondLst>
                              <p:cond delay="3000"/>
                            </p:stCondLst>
                            <p:childTnLst>
                              <p:par>
                                <p:cTn id="28" presetID="8" presetClass="emph" presetSubtype="0" fill="hold" nodeType="afterEffect">
                                  <p:stCondLst>
                                    <p:cond delay="0"/>
                                  </p:stCondLst>
                                  <p:childTnLst>
                                    <p:animRot by="-90000">
                                      <p:cBhvr>
                                        <p:cTn id="29" dur="500" fill="hold"/>
                                        <p:tgtEl>
                                          <p:spTgt spid="50"/>
                                        </p:tgtEl>
                                        <p:attrNameLst>
                                          <p:attrName>r</p:attrName>
                                        </p:attrNameLst>
                                      </p:cBhvr>
                                    </p:animRot>
                                  </p:childTnLst>
                                </p:cTn>
                              </p:par>
                            </p:childTnLst>
                          </p:cTn>
                        </p:par>
                        <p:par>
                          <p:cTn id="30" fill="hold">
                            <p:stCondLst>
                              <p:cond delay="3500"/>
                            </p:stCondLst>
                            <p:childTnLst>
                              <p:par>
                                <p:cTn id="31" presetID="8" presetClass="emph" presetSubtype="0" fill="hold" nodeType="afterEffect">
                                  <p:stCondLst>
                                    <p:cond delay="0"/>
                                  </p:stCondLst>
                                  <p:childTnLst>
                                    <p:animRot by="-90000">
                                      <p:cBhvr>
                                        <p:cTn id="32" dur="500" fill="hold"/>
                                        <p:tgtEl>
                                          <p:spTgt spid="50"/>
                                        </p:tgtEl>
                                        <p:attrNameLst>
                                          <p:attrName>r</p:attrName>
                                        </p:attrNameLst>
                                      </p:cBhvr>
                                    </p:animRot>
                                  </p:childTnLst>
                                </p:cTn>
                              </p:par>
                            </p:childTnLst>
                          </p:cTn>
                        </p:par>
                        <p:par>
                          <p:cTn id="33" fill="hold">
                            <p:stCondLst>
                              <p:cond delay="4000"/>
                            </p:stCondLst>
                            <p:childTnLst>
                              <p:par>
                                <p:cTn id="34" presetID="8" presetClass="emph" presetSubtype="0" fill="hold" nodeType="afterEffect">
                                  <p:stCondLst>
                                    <p:cond delay="0"/>
                                  </p:stCondLst>
                                  <p:childTnLst>
                                    <p:animRot by="-90000">
                                      <p:cBhvr>
                                        <p:cTn id="35" dur="500" fill="hold"/>
                                        <p:tgtEl>
                                          <p:spTgt spid="50"/>
                                        </p:tgtEl>
                                        <p:attrNameLst>
                                          <p:attrName>r</p:attrName>
                                        </p:attrNameLst>
                                      </p:cBhvr>
                                    </p:animRot>
                                  </p:childTnLst>
                                </p:cTn>
                              </p:par>
                            </p:childTnLst>
                          </p:cTn>
                        </p:par>
                        <p:par>
                          <p:cTn id="36" fill="hold">
                            <p:stCondLst>
                              <p:cond delay="4500"/>
                            </p:stCondLst>
                            <p:childTnLst>
                              <p:par>
                                <p:cTn id="37" presetID="8" presetClass="emph" presetSubtype="0" fill="hold" nodeType="afterEffect">
                                  <p:stCondLst>
                                    <p:cond delay="0"/>
                                  </p:stCondLst>
                                  <p:childTnLst>
                                    <p:animRot by="-90000">
                                      <p:cBhvr>
                                        <p:cTn id="38" dur="500" fill="hold"/>
                                        <p:tgtEl>
                                          <p:spTgt spid="50"/>
                                        </p:tgtEl>
                                        <p:attrNameLst>
                                          <p:attrName>r</p:attrName>
                                        </p:attrNameLst>
                                      </p:cBhvr>
                                    </p:animRot>
                                  </p:childTnLst>
                                </p:cTn>
                              </p:par>
                            </p:childTnLst>
                          </p:cTn>
                        </p:par>
                        <p:par>
                          <p:cTn id="39" fill="hold">
                            <p:stCondLst>
                              <p:cond delay="5000"/>
                            </p:stCondLst>
                            <p:childTnLst>
                              <p:par>
                                <p:cTn id="40" presetID="8" presetClass="emph" presetSubtype="0" fill="hold" nodeType="afterEffect">
                                  <p:stCondLst>
                                    <p:cond delay="0"/>
                                  </p:stCondLst>
                                  <p:childTnLst>
                                    <p:animRot by="-90000">
                                      <p:cBhvr>
                                        <p:cTn id="41" dur="500" fill="hold"/>
                                        <p:tgtEl>
                                          <p:spTgt spid="50"/>
                                        </p:tgtEl>
                                        <p:attrNameLst>
                                          <p:attrName>r</p:attrName>
                                        </p:attrNameLst>
                                      </p:cBhvr>
                                    </p:animRot>
                                  </p:childTnLst>
                                </p:cTn>
                              </p:par>
                            </p:childTnLst>
                          </p:cTn>
                        </p:par>
                        <p:par>
                          <p:cTn id="42" fill="hold">
                            <p:stCondLst>
                              <p:cond delay="5500"/>
                            </p:stCondLst>
                            <p:childTnLst>
                              <p:par>
                                <p:cTn id="43" presetID="8" presetClass="emph" presetSubtype="0" fill="hold" nodeType="afterEffect">
                                  <p:stCondLst>
                                    <p:cond delay="0"/>
                                  </p:stCondLst>
                                  <p:childTnLst>
                                    <p:animRot by="-90000">
                                      <p:cBhvr>
                                        <p:cTn id="44" dur="500" fill="hold"/>
                                        <p:tgtEl>
                                          <p:spTgt spid="50"/>
                                        </p:tgtEl>
                                        <p:attrNameLst>
                                          <p:attrName>r</p:attrName>
                                        </p:attrNameLst>
                                      </p:cBhvr>
                                    </p:animRot>
                                  </p:childTnLst>
                                </p:cTn>
                              </p:par>
                            </p:childTnLst>
                          </p:cTn>
                        </p:par>
                        <p:par>
                          <p:cTn id="45" fill="hold">
                            <p:stCondLst>
                              <p:cond delay="6000"/>
                            </p:stCondLst>
                            <p:childTnLst>
                              <p:par>
                                <p:cTn id="46" presetID="8" presetClass="emph" presetSubtype="0" fill="hold" nodeType="afterEffect">
                                  <p:stCondLst>
                                    <p:cond delay="0"/>
                                  </p:stCondLst>
                                  <p:childTnLst>
                                    <p:animRot by="-90000">
                                      <p:cBhvr>
                                        <p:cTn id="47" dur="500" fill="hold"/>
                                        <p:tgtEl>
                                          <p:spTgt spid="50"/>
                                        </p:tgtEl>
                                        <p:attrNameLst>
                                          <p:attrName>r</p:attrName>
                                        </p:attrNameLst>
                                      </p:cBhvr>
                                    </p:animRot>
                                  </p:childTnLst>
                                </p:cTn>
                              </p:par>
                            </p:childTnLst>
                          </p:cTn>
                        </p:par>
                        <p:par>
                          <p:cTn id="48" fill="hold">
                            <p:stCondLst>
                              <p:cond delay="6500"/>
                            </p:stCondLst>
                            <p:childTnLst>
                              <p:par>
                                <p:cTn id="49" presetID="8" presetClass="emph" presetSubtype="0" fill="hold" nodeType="afterEffect">
                                  <p:stCondLst>
                                    <p:cond delay="0"/>
                                  </p:stCondLst>
                                  <p:childTnLst>
                                    <p:animRot by="-90000">
                                      <p:cBhvr>
                                        <p:cTn id="50" dur="500" fill="hold"/>
                                        <p:tgtEl>
                                          <p:spTgt spid="50"/>
                                        </p:tgtEl>
                                        <p:attrNameLst>
                                          <p:attrName>r</p:attrName>
                                        </p:attrNameLst>
                                      </p:cBhvr>
                                    </p:animRot>
                                  </p:childTnLst>
                                </p:cTn>
                              </p:par>
                            </p:childTnLst>
                          </p:cTn>
                        </p:par>
                        <p:par>
                          <p:cTn id="51" fill="hold">
                            <p:stCondLst>
                              <p:cond delay="7000"/>
                            </p:stCondLst>
                            <p:childTnLst>
                              <p:par>
                                <p:cTn id="52" presetID="8" presetClass="emph" presetSubtype="0" fill="hold" nodeType="afterEffect">
                                  <p:stCondLst>
                                    <p:cond delay="0"/>
                                  </p:stCondLst>
                                  <p:childTnLst>
                                    <p:animRot by="-90000">
                                      <p:cBhvr>
                                        <p:cTn id="53" dur="500" fill="hold"/>
                                        <p:tgtEl>
                                          <p:spTgt spid="50"/>
                                        </p:tgtEl>
                                        <p:attrNameLst>
                                          <p:attrName>r</p:attrName>
                                        </p:attrNameLst>
                                      </p:cBhvr>
                                    </p:animRot>
                                  </p:childTnLst>
                                </p:cTn>
                              </p:par>
                            </p:childTnLst>
                          </p:cTn>
                        </p:par>
                        <p:par>
                          <p:cTn id="54" fill="hold">
                            <p:stCondLst>
                              <p:cond delay="7500"/>
                            </p:stCondLst>
                            <p:childTnLst>
                              <p:par>
                                <p:cTn id="55" presetID="8" presetClass="emph" presetSubtype="0" fill="hold" nodeType="afterEffect">
                                  <p:stCondLst>
                                    <p:cond delay="0"/>
                                  </p:stCondLst>
                                  <p:childTnLst>
                                    <p:animRot by="-90000">
                                      <p:cBhvr>
                                        <p:cTn id="56" dur="500" fill="hold"/>
                                        <p:tgtEl>
                                          <p:spTgt spid="50"/>
                                        </p:tgtEl>
                                        <p:attrNameLst>
                                          <p:attrName>r</p:attrName>
                                        </p:attrNameLst>
                                      </p:cBhvr>
                                    </p:animRot>
                                  </p:childTnLst>
                                </p:cTn>
                              </p:par>
                            </p:childTnLst>
                          </p:cTn>
                        </p:par>
                        <p:par>
                          <p:cTn id="57" fill="hold">
                            <p:stCondLst>
                              <p:cond delay="8000"/>
                            </p:stCondLst>
                            <p:childTnLst>
                              <p:par>
                                <p:cTn id="58" presetID="8" presetClass="emph" presetSubtype="0" fill="hold" nodeType="afterEffect">
                                  <p:stCondLst>
                                    <p:cond delay="0"/>
                                  </p:stCondLst>
                                  <p:childTnLst>
                                    <p:animRot by="-90000">
                                      <p:cBhvr>
                                        <p:cTn id="59" dur="500" fill="hold"/>
                                        <p:tgtEl>
                                          <p:spTgt spid="50"/>
                                        </p:tgtEl>
                                        <p:attrNameLst>
                                          <p:attrName>r</p:attrName>
                                        </p:attrNameLst>
                                      </p:cBhvr>
                                    </p:animRot>
                                  </p:childTnLst>
                                </p:cTn>
                              </p:par>
                            </p:childTnLst>
                          </p:cTn>
                        </p:par>
                        <p:par>
                          <p:cTn id="60" fill="hold">
                            <p:stCondLst>
                              <p:cond delay="8500"/>
                            </p:stCondLst>
                            <p:childTnLst>
                              <p:par>
                                <p:cTn id="61" presetID="8" presetClass="emph" presetSubtype="0" fill="hold" nodeType="afterEffect">
                                  <p:stCondLst>
                                    <p:cond delay="0"/>
                                  </p:stCondLst>
                                  <p:childTnLst>
                                    <p:animRot by="-90000">
                                      <p:cBhvr>
                                        <p:cTn id="62" dur="500" fill="hold"/>
                                        <p:tgtEl>
                                          <p:spTgt spid="50"/>
                                        </p:tgtEl>
                                        <p:attrNameLst>
                                          <p:attrName>r</p:attrName>
                                        </p:attrNameLst>
                                      </p:cBhvr>
                                    </p:animRot>
                                  </p:childTnLst>
                                </p:cTn>
                              </p:par>
                            </p:childTnLst>
                          </p:cTn>
                        </p:par>
                        <p:par>
                          <p:cTn id="63" fill="hold">
                            <p:stCondLst>
                              <p:cond delay="9000"/>
                            </p:stCondLst>
                            <p:childTnLst>
                              <p:par>
                                <p:cTn id="64" presetID="8" presetClass="emph" presetSubtype="0" fill="hold" nodeType="afterEffect">
                                  <p:stCondLst>
                                    <p:cond delay="0"/>
                                  </p:stCondLst>
                                  <p:childTnLst>
                                    <p:animRot by="-90000">
                                      <p:cBhvr>
                                        <p:cTn id="65" dur="500" fill="hold"/>
                                        <p:tgtEl>
                                          <p:spTgt spid="50"/>
                                        </p:tgtEl>
                                        <p:attrNameLst>
                                          <p:attrName>r</p:attrName>
                                        </p:attrNameLst>
                                      </p:cBhvr>
                                    </p:animRot>
                                  </p:childTnLst>
                                </p:cTn>
                              </p:par>
                            </p:childTnLst>
                          </p:cTn>
                        </p:par>
                        <p:par>
                          <p:cTn id="66" fill="hold">
                            <p:stCondLst>
                              <p:cond delay="9500"/>
                            </p:stCondLst>
                            <p:childTnLst>
                              <p:par>
                                <p:cTn id="67" presetID="8" presetClass="emph" presetSubtype="0" fill="hold" nodeType="afterEffect">
                                  <p:stCondLst>
                                    <p:cond delay="0"/>
                                  </p:stCondLst>
                                  <p:childTnLst>
                                    <p:animRot by="-90000">
                                      <p:cBhvr>
                                        <p:cTn id="68" dur="500" fill="hold"/>
                                        <p:tgtEl>
                                          <p:spTgt spid="50"/>
                                        </p:tgtEl>
                                        <p:attrNameLst>
                                          <p:attrName>r</p:attrName>
                                        </p:attrNameLst>
                                      </p:cBhvr>
                                    </p:animRot>
                                  </p:childTnLst>
                                </p:cTn>
                              </p:par>
                            </p:childTnLst>
                          </p:cTn>
                        </p:par>
                        <p:par>
                          <p:cTn id="69" fill="hold">
                            <p:stCondLst>
                              <p:cond delay="10000"/>
                            </p:stCondLst>
                            <p:childTnLst>
                              <p:par>
                                <p:cTn id="70" presetID="8" presetClass="emph" presetSubtype="0" fill="hold" nodeType="afterEffect">
                                  <p:stCondLst>
                                    <p:cond delay="0"/>
                                  </p:stCondLst>
                                  <p:childTnLst>
                                    <p:animRot by="-90000">
                                      <p:cBhvr>
                                        <p:cTn id="71" dur="500" fill="hold"/>
                                        <p:tgtEl>
                                          <p:spTgt spid="50"/>
                                        </p:tgtEl>
                                        <p:attrNameLst>
                                          <p:attrName>r</p:attrName>
                                        </p:attrNameLst>
                                      </p:cBhvr>
                                    </p:animRot>
                                  </p:childTnLst>
                                </p:cTn>
                              </p:par>
                            </p:childTnLst>
                          </p:cTn>
                        </p:par>
                        <p:par>
                          <p:cTn id="72" fill="hold">
                            <p:stCondLst>
                              <p:cond delay="10500"/>
                            </p:stCondLst>
                            <p:childTnLst>
                              <p:par>
                                <p:cTn id="73" presetID="8" presetClass="emph" presetSubtype="0" fill="hold" nodeType="afterEffect">
                                  <p:stCondLst>
                                    <p:cond delay="0"/>
                                  </p:stCondLst>
                                  <p:childTnLst>
                                    <p:animRot by="-90000">
                                      <p:cBhvr>
                                        <p:cTn id="74" dur="500" fill="hold"/>
                                        <p:tgtEl>
                                          <p:spTgt spid="50"/>
                                        </p:tgtEl>
                                        <p:attrNameLst>
                                          <p:attrName>r</p:attrName>
                                        </p:attrNameLst>
                                      </p:cBhvr>
                                    </p:animRot>
                                  </p:childTnLst>
                                </p:cTn>
                              </p:par>
                            </p:childTnLst>
                          </p:cTn>
                        </p:par>
                        <p:par>
                          <p:cTn id="75" fill="hold">
                            <p:stCondLst>
                              <p:cond delay="11000"/>
                            </p:stCondLst>
                            <p:childTnLst>
                              <p:par>
                                <p:cTn id="76" presetID="8" presetClass="emph" presetSubtype="0" fill="hold" nodeType="afterEffect">
                                  <p:stCondLst>
                                    <p:cond delay="0"/>
                                  </p:stCondLst>
                                  <p:childTnLst>
                                    <p:animRot by="-90000">
                                      <p:cBhvr>
                                        <p:cTn id="77" dur="500" fill="hold"/>
                                        <p:tgtEl>
                                          <p:spTgt spid="50"/>
                                        </p:tgtEl>
                                        <p:attrNameLst>
                                          <p:attrName>r</p:attrName>
                                        </p:attrNameLst>
                                      </p:cBhvr>
                                    </p:animRot>
                                  </p:childTnLst>
                                </p:cTn>
                              </p:par>
                            </p:childTnLst>
                          </p:cTn>
                        </p:par>
                        <p:par>
                          <p:cTn id="78" fill="hold">
                            <p:stCondLst>
                              <p:cond delay="11500"/>
                            </p:stCondLst>
                            <p:childTnLst>
                              <p:par>
                                <p:cTn id="79" presetID="8" presetClass="emph" presetSubtype="0" fill="hold" nodeType="afterEffect">
                                  <p:stCondLst>
                                    <p:cond delay="0"/>
                                  </p:stCondLst>
                                  <p:childTnLst>
                                    <p:animRot by="-90000">
                                      <p:cBhvr>
                                        <p:cTn id="80" dur="500" fill="hold"/>
                                        <p:tgtEl>
                                          <p:spTgt spid="50"/>
                                        </p:tgtEl>
                                        <p:attrNameLst>
                                          <p:attrName>r</p:attrName>
                                        </p:attrNameLst>
                                      </p:cBhvr>
                                    </p:animRot>
                                  </p:childTnLst>
                                </p:cTn>
                              </p:par>
                            </p:childTnLst>
                          </p:cTn>
                        </p:par>
                        <p:par>
                          <p:cTn id="81" fill="hold">
                            <p:stCondLst>
                              <p:cond delay="12000"/>
                            </p:stCondLst>
                            <p:childTnLst>
                              <p:par>
                                <p:cTn id="82" presetID="8" presetClass="emph" presetSubtype="0" fill="hold" nodeType="afterEffect">
                                  <p:stCondLst>
                                    <p:cond delay="0"/>
                                  </p:stCondLst>
                                  <p:childTnLst>
                                    <p:animRot by="-90000">
                                      <p:cBhvr>
                                        <p:cTn id="83" dur="500" fill="hold"/>
                                        <p:tgtEl>
                                          <p:spTgt spid="50"/>
                                        </p:tgtEl>
                                        <p:attrNameLst>
                                          <p:attrName>r</p:attrName>
                                        </p:attrNameLst>
                                      </p:cBhvr>
                                    </p:animRot>
                                  </p:childTnLst>
                                </p:cTn>
                              </p:par>
                            </p:childTnLst>
                          </p:cTn>
                        </p:par>
                        <p:par>
                          <p:cTn id="84" fill="hold">
                            <p:stCondLst>
                              <p:cond delay="12500"/>
                            </p:stCondLst>
                            <p:childTnLst>
                              <p:par>
                                <p:cTn id="85" presetID="8" presetClass="emph" presetSubtype="0" fill="hold" nodeType="afterEffect">
                                  <p:stCondLst>
                                    <p:cond delay="0"/>
                                  </p:stCondLst>
                                  <p:childTnLst>
                                    <p:animRot by="-90000">
                                      <p:cBhvr>
                                        <p:cTn id="86" dur="500" fill="hold"/>
                                        <p:tgtEl>
                                          <p:spTgt spid="50"/>
                                        </p:tgtEl>
                                        <p:attrNameLst>
                                          <p:attrName>r</p:attrName>
                                        </p:attrNameLst>
                                      </p:cBhvr>
                                    </p:animRot>
                                  </p:childTnLst>
                                </p:cTn>
                              </p:par>
                            </p:childTnLst>
                          </p:cTn>
                        </p:par>
                        <p:par>
                          <p:cTn id="87" fill="hold">
                            <p:stCondLst>
                              <p:cond delay="13000"/>
                            </p:stCondLst>
                            <p:childTnLst>
                              <p:par>
                                <p:cTn id="88" presetID="8" presetClass="emph" presetSubtype="0" fill="hold" nodeType="afterEffect">
                                  <p:stCondLst>
                                    <p:cond delay="0"/>
                                  </p:stCondLst>
                                  <p:childTnLst>
                                    <p:animRot by="-90000">
                                      <p:cBhvr>
                                        <p:cTn id="89" dur="500" fill="hold"/>
                                        <p:tgtEl>
                                          <p:spTgt spid="50"/>
                                        </p:tgtEl>
                                        <p:attrNameLst>
                                          <p:attrName>r</p:attrName>
                                        </p:attrNameLst>
                                      </p:cBhvr>
                                    </p:animRot>
                                  </p:childTnLst>
                                </p:cTn>
                              </p:par>
                            </p:childTnLst>
                          </p:cTn>
                        </p:par>
                        <p:par>
                          <p:cTn id="90" fill="hold">
                            <p:stCondLst>
                              <p:cond delay="13500"/>
                            </p:stCondLst>
                            <p:childTnLst>
                              <p:par>
                                <p:cTn id="91" presetID="8" presetClass="emph" presetSubtype="0" fill="hold" nodeType="afterEffect">
                                  <p:stCondLst>
                                    <p:cond delay="0"/>
                                  </p:stCondLst>
                                  <p:childTnLst>
                                    <p:animRot by="-90000">
                                      <p:cBhvr>
                                        <p:cTn id="92" dur="500" fill="hold"/>
                                        <p:tgtEl>
                                          <p:spTgt spid="50"/>
                                        </p:tgtEl>
                                        <p:attrNameLst>
                                          <p:attrName>r</p:attrName>
                                        </p:attrNameLst>
                                      </p:cBhvr>
                                    </p:animRot>
                                  </p:childTnLst>
                                </p:cTn>
                              </p:par>
                            </p:childTnLst>
                          </p:cTn>
                        </p:par>
                        <p:par>
                          <p:cTn id="93" fill="hold">
                            <p:stCondLst>
                              <p:cond delay="14000"/>
                            </p:stCondLst>
                            <p:childTnLst>
                              <p:par>
                                <p:cTn id="94" presetID="8" presetClass="emph" presetSubtype="0" fill="hold" nodeType="afterEffect">
                                  <p:stCondLst>
                                    <p:cond delay="0"/>
                                  </p:stCondLst>
                                  <p:childTnLst>
                                    <p:animRot by="-90000">
                                      <p:cBhvr>
                                        <p:cTn id="95" dur="500" fill="hold"/>
                                        <p:tgtEl>
                                          <p:spTgt spid="50"/>
                                        </p:tgtEl>
                                        <p:attrNameLst>
                                          <p:attrName>r</p:attrName>
                                        </p:attrNameLst>
                                      </p:cBhvr>
                                    </p:animRot>
                                  </p:childTnLst>
                                </p:cTn>
                              </p:par>
                            </p:childTnLst>
                          </p:cTn>
                        </p:par>
                        <p:par>
                          <p:cTn id="96" fill="hold">
                            <p:stCondLst>
                              <p:cond delay="14500"/>
                            </p:stCondLst>
                            <p:childTnLst>
                              <p:par>
                                <p:cTn id="97" presetID="8" presetClass="emph" presetSubtype="0" fill="hold" nodeType="afterEffect">
                                  <p:stCondLst>
                                    <p:cond delay="0"/>
                                  </p:stCondLst>
                                  <p:childTnLst>
                                    <p:animRot by="-90000">
                                      <p:cBhvr>
                                        <p:cTn id="98" dur="500" fill="hold"/>
                                        <p:tgtEl>
                                          <p:spTgt spid="50"/>
                                        </p:tgtEl>
                                        <p:attrNameLst>
                                          <p:attrName>r</p:attrName>
                                        </p:attrNameLst>
                                      </p:cBhvr>
                                    </p:animRot>
                                  </p:childTnLst>
                                </p:cTn>
                              </p:par>
                            </p:childTnLst>
                          </p:cTn>
                        </p:par>
                        <p:par>
                          <p:cTn id="99" fill="hold">
                            <p:stCondLst>
                              <p:cond delay="15000"/>
                            </p:stCondLst>
                            <p:childTnLst>
                              <p:par>
                                <p:cTn id="100" presetID="8" presetClass="emph" presetSubtype="0" fill="hold" nodeType="afterEffect">
                                  <p:stCondLst>
                                    <p:cond delay="0"/>
                                  </p:stCondLst>
                                  <p:childTnLst>
                                    <p:animRot by="-90000">
                                      <p:cBhvr>
                                        <p:cTn id="101" dur="500" fill="hold"/>
                                        <p:tgtEl>
                                          <p:spTgt spid="50"/>
                                        </p:tgtEl>
                                        <p:attrNameLst>
                                          <p:attrName>r</p:attrName>
                                        </p:attrNameLst>
                                      </p:cBhvr>
                                    </p:animRot>
                                  </p:childTnLst>
                                </p:cTn>
                              </p:par>
                            </p:childTnLst>
                          </p:cTn>
                        </p:par>
                        <p:par>
                          <p:cTn id="102" fill="hold">
                            <p:stCondLst>
                              <p:cond delay="15500"/>
                            </p:stCondLst>
                            <p:childTnLst>
                              <p:par>
                                <p:cTn id="103" presetID="8" presetClass="emph" presetSubtype="0" fill="hold" nodeType="afterEffect">
                                  <p:stCondLst>
                                    <p:cond delay="0"/>
                                  </p:stCondLst>
                                  <p:childTnLst>
                                    <p:animRot by="-90000">
                                      <p:cBhvr>
                                        <p:cTn id="104" dur="500" fill="hold"/>
                                        <p:tgtEl>
                                          <p:spTgt spid="50"/>
                                        </p:tgtEl>
                                        <p:attrNameLst>
                                          <p:attrName>r</p:attrName>
                                        </p:attrNameLst>
                                      </p:cBhvr>
                                    </p:animRot>
                                  </p:childTnLst>
                                </p:cTn>
                              </p:par>
                            </p:childTnLst>
                          </p:cTn>
                        </p:par>
                        <p:par>
                          <p:cTn id="105" fill="hold">
                            <p:stCondLst>
                              <p:cond delay="16000"/>
                            </p:stCondLst>
                            <p:childTnLst>
                              <p:par>
                                <p:cTn id="106" presetID="8" presetClass="emph" presetSubtype="0" fill="hold" nodeType="afterEffect">
                                  <p:stCondLst>
                                    <p:cond delay="0"/>
                                  </p:stCondLst>
                                  <p:childTnLst>
                                    <p:animRot by="-90000">
                                      <p:cBhvr>
                                        <p:cTn id="107" dur="500" fill="hold"/>
                                        <p:tgtEl>
                                          <p:spTgt spid="50"/>
                                        </p:tgtEl>
                                        <p:attrNameLst>
                                          <p:attrName>r</p:attrName>
                                        </p:attrNameLst>
                                      </p:cBhvr>
                                    </p:animRot>
                                  </p:childTnLst>
                                </p:cTn>
                              </p:par>
                            </p:childTnLst>
                          </p:cTn>
                        </p:par>
                        <p:par>
                          <p:cTn id="108" fill="hold">
                            <p:stCondLst>
                              <p:cond delay="16500"/>
                            </p:stCondLst>
                            <p:childTnLst>
                              <p:par>
                                <p:cTn id="109" presetID="8" presetClass="emph" presetSubtype="0" fill="hold" nodeType="afterEffect">
                                  <p:stCondLst>
                                    <p:cond delay="0"/>
                                  </p:stCondLst>
                                  <p:childTnLst>
                                    <p:animRot by="-90000">
                                      <p:cBhvr>
                                        <p:cTn id="110" dur="500" fill="hold"/>
                                        <p:tgtEl>
                                          <p:spTgt spid="50"/>
                                        </p:tgtEl>
                                        <p:attrNameLst>
                                          <p:attrName>r</p:attrName>
                                        </p:attrNameLst>
                                      </p:cBhvr>
                                    </p:animRot>
                                  </p:childTnLst>
                                </p:cTn>
                              </p:par>
                            </p:childTnLst>
                          </p:cTn>
                        </p:par>
                        <p:par>
                          <p:cTn id="111" fill="hold">
                            <p:stCondLst>
                              <p:cond delay="17000"/>
                            </p:stCondLst>
                            <p:childTnLst>
                              <p:par>
                                <p:cTn id="112" presetID="8" presetClass="emph" presetSubtype="0" fill="hold" nodeType="afterEffect">
                                  <p:stCondLst>
                                    <p:cond delay="0"/>
                                  </p:stCondLst>
                                  <p:childTnLst>
                                    <p:animRot by="-90000">
                                      <p:cBhvr>
                                        <p:cTn id="113" dur="500" fill="hold"/>
                                        <p:tgtEl>
                                          <p:spTgt spid="50"/>
                                        </p:tgtEl>
                                        <p:attrNameLst>
                                          <p:attrName>r</p:attrName>
                                        </p:attrNameLst>
                                      </p:cBhvr>
                                    </p:animRot>
                                  </p:childTnLst>
                                </p:cTn>
                              </p:par>
                            </p:childTnLst>
                          </p:cTn>
                        </p:par>
                        <p:par>
                          <p:cTn id="114" fill="hold">
                            <p:stCondLst>
                              <p:cond delay="17500"/>
                            </p:stCondLst>
                            <p:childTnLst>
                              <p:par>
                                <p:cTn id="115" presetID="8" presetClass="emph" presetSubtype="0" fill="hold" nodeType="afterEffect">
                                  <p:stCondLst>
                                    <p:cond delay="0"/>
                                  </p:stCondLst>
                                  <p:childTnLst>
                                    <p:animRot by="-90000">
                                      <p:cBhvr>
                                        <p:cTn id="116" dur="500" fill="hold"/>
                                        <p:tgtEl>
                                          <p:spTgt spid="50"/>
                                        </p:tgtEl>
                                        <p:attrNameLst>
                                          <p:attrName>r</p:attrName>
                                        </p:attrNameLst>
                                      </p:cBhvr>
                                    </p:animRot>
                                  </p:childTnLst>
                                </p:cTn>
                              </p:par>
                            </p:childTnLst>
                          </p:cTn>
                        </p:par>
                        <p:par>
                          <p:cTn id="117" fill="hold">
                            <p:stCondLst>
                              <p:cond delay="18000"/>
                            </p:stCondLst>
                            <p:childTnLst>
                              <p:par>
                                <p:cTn id="118" presetID="8" presetClass="emph" presetSubtype="0" fill="hold" nodeType="afterEffect">
                                  <p:stCondLst>
                                    <p:cond delay="0"/>
                                  </p:stCondLst>
                                  <p:childTnLst>
                                    <p:animRot by="-90000">
                                      <p:cBhvr>
                                        <p:cTn id="119" dur="500" fill="hold"/>
                                        <p:tgtEl>
                                          <p:spTgt spid="50"/>
                                        </p:tgtEl>
                                        <p:attrNameLst>
                                          <p:attrName>r</p:attrName>
                                        </p:attrNameLst>
                                      </p:cBhvr>
                                    </p:animRot>
                                  </p:childTnLst>
                                </p:cTn>
                              </p:par>
                            </p:childTnLst>
                          </p:cTn>
                        </p:par>
                        <p:par>
                          <p:cTn id="120" fill="hold">
                            <p:stCondLst>
                              <p:cond delay="18500"/>
                            </p:stCondLst>
                            <p:childTnLst>
                              <p:par>
                                <p:cTn id="121" presetID="8" presetClass="emph" presetSubtype="0" fill="hold" nodeType="afterEffect">
                                  <p:stCondLst>
                                    <p:cond delay="0"/>
                                  </p:stCondLst>
                                  <p:childTnLst>
                                    <p:animRot by="-90000">
                                      <p:cBhvr>
                                        <p:cTn id="122" dur="500" fill="hold"/>
                                        <p:tgtEl>
                                          <p:spTgt spid="50"/>
                                        </p:tgtEl>
                                        <p:attrNameLst>
                                          <p:attrName>r</p:attrName>
                                        </p:attrNameLst>
                                      </p:cBhvr>
                                    </p:animRot>
                                  </p:childTnLst>
                                </p:cTn>
                              </p:par>
                            </p:childTnLst>
                          </p:cTn>
                        </p:par>
                        <p:par>
                          <p:cTn id="123" fill="hold">
                            <p:stCondLst>
                              <p:cond delay="19000"/>
                            </p:stCondLst>
                            <p:childTnLst>
                              <p:par>
                                <p:cTn id="124" presetID="8" presetClass="emph" presetSubtype="0" fill="hold" nodeType="afterEffect">
                                  <p:stCondLst>
                                    <p:cond delay="0"/>
                                  </p:stCondLst>
                                  <p:childTnLst>
                                    <p:animRot by="-90000">
                                      <p:cBhvr>
                                        <p:cTn id="125" dur="500" fill="hold"/>
                                        <p:tgtEl>
                                          <p:spTgt spid="50"/>
                                        </p:tgtEl>
                                        <p:attrNameLst>
                                          <p:attrName>r</p:attrName>
                                        </p:attrNameLst>
                                      </p:cBhvr>
                                    </p:animRot>
                                  </p:childTnLst>
                                </p:cTn>
                              </p:par>
                            </p:childTnLst>
                          </p:cTn>
                        </p:par>
                        <p:par>
                          <p:cTn id="126" fill="hold">
                            <p:stCondLst>
                              <p:cond delay="19500"/>
                            </p:stCondLst>
                            <p:childTnLst>
                              <p:par>
                                <p:cTn id="127" presetID="8" presetClass="emph" presetSubtype="0" fill="hold" nodeType="afterEffect">
                                  <p:stCondLst>
                                    <p:cond delay="0"/>
                                  </p:stCondLst>
                                  <p:childTnLst>
                                    <p:animRot by="-90000">
                                      <p:cBhvr>
                                        <p:cTn id="128" dur="500" fill="hold"/>
                                        <p:tgtEl>
                                          <p:spTgt spid="50"/>
                                        </p:tgtEl>
                                        <p:attrNameLst>
                                          <p:attrName>r</p:attrName>
                                        </p:attrNameLst>
                                      </p:cBhvr>
                                    </p:animRot>
                                  </p:childTnLst>
                                </p:cTn>
                              </p:par>
                            </p:childTnLst>
                          </p:cTn>
                        </p:par>
                        <p:par>
                          <p:cTn id="129" fill="hold">
                            <p:stCondLst>
                              <p:cond delay="20000"/>
                            </p:stCondLst>
                            <p:childTnLst>
                              <p:par>
                                <p:cTn id="130" presetID="8" presetClass="emph" presetSubtype="0" fill="hold" nodeType="afterEffect">
                                  <p:stCondLst>
                                    <p:cond delay="0"/>
                                  </p:stCondLst>
                                  <p:childTnLst>
                                    <p:animRot by="-90000">
                                      <p:cBhvr>
                                        <p:cTn id="131" dur="500" fill="hold"/>
                                        <p:tgtEl>
                                          <p:spTgt spid="50"/>
                                        </p:tgtEl>
                                        <p:attrNameLst>
                                          <p:attrName>r</p:attrName>
                                        </p:attrNameLst>
                                      </p:cBhvr>
                                    </p:animRot>
                                  </p:childTnLst>
                                </p:cTn>
                              </p:par>
                            </p:childTnLst>
                          </p:cTn>
                        </p:par>
                        <p:par>
                          <p:cTn id="132" fill="hold">
                            <p:stCondLst>
                              <p:cond delay="20500"/>
                            </p:stCondLst>
                            <p:childTnLst>
                              <p:par>
                                <p:cTn id="133" presetID="8" presetClass="emph" presetSubtype="0" fill="hold" nodeType="afterEffect">
                                  <p:stCondLst>
                                    <p:cond delay="0"/>
                                  </p:stCondLst>
                                  <p:childTnLst>
                                    <p:animRot by="-90000">
                                      <p:cBhvr>
                                        <p:cTn id="134" dur="500" fill="hold"/>
                                        <p:tgtEl>
                                          <p:spTgt spid="50"/>
                                        </p:tgtEl>
                                        <p:attrNameLst>
                                          <p:attrName>r</p:attrName>
                                        </p:attrNameLst>
                                      </p:cBhvr>
                                    </p:animRot>
                                  </p:childTnLst>
                                </p:cTn>
                              </p:par>
                            </p:childTnLst>
                          </p:cTn>
                        </p:par>
                        <p:par>
                          <p:cTn id="135" fill="hold">
                            <p:stCondLst>
                              <p:cond delay="21000"/>
                            </p:stCondLst>
                            <p:childTnLst>
                              <p:par>
                                <p:cTn id="136" presetID="8" presetClass="emph" presetSubtype="0" fill="hold" nodeType="afterEffect">
                                  <p:stCondLst>
                                    <p:cond delay="0"/>
                                  </p:stCondLst>
                                  <p:childTnLst>
                                    <p:animRot by="-90000">
                                      <p:cBhvr>
                                        <p:cTn id="137" dur="500" fill="hold"/>
                                        <p:tgtEl>
                                          <p:spTgt spid="50"/>
                                        </p:tgtEl>
                                        <p:attrNameLst>
                                          <p:attrName>r</p:attrName>
                                        </p:attrNameLst>
                                      </p:cBhvr>
                                    </p:animRot>
                                  </p:childTnLst>
                                </p:cTn>
                              </p:par>
                            </p:childTnLst>
                          </p:cTn>
                        </p:par>
                        <p:par>
                          <p:cTn id="138" fill="hold">
                            <p:stCondLst>
                              <p:cond delay="21500"/>
                            </p:stCondLst>
                            <p:childTnLst>
                              <p:par>
                                <p:cTn id="139" presetID="8" presetClass="emph" presetSubtype="0" fill="hold" nodeType="afterEffect">
                                  <p:stCondLst>
                                    <p:cond delay="0"/>
                                  </p:stCondLst>
                                  <p:childTnLst>
                                    <p:animRot by="-90000">
                                      <p:cBhvr>
                                        <p:cTn id="140" dur="500" fill="hold"/>
                                        <p:tgtEl>
                                          <p:spTgt spid="50"/>
                                        </p:tgtEl>
                                        <p:attrNameLst>
                                          <p:attrName>r</p:attrName>
                                        </p:attrNameLst>
                                      </p:cBhvr>
                                    </p:animRot>
                                  </p:childTnLst>
                                </p:cTn>
                              </p:par>
                            </p:childTnLst>
                          </p:cTn>
                        </p:par>
                        <p:par>
                          <p:cTn id="141" fill="hold">
                            <p:stCondLst>
                              <p:cond delay="22000"/>
                            </p:stCondLst>
                            <p:childTnLst>
                              <p:par>
                                <p:cTn id="142" presetID="8" presetClass="emph" presetSubtype="0" fill="hold" nodeType="afterEffect">
                                  <p:stCondLst>
                                    <p:cond delay="0"/>
                                  </p:stCondLst>
                                  <p:childTnLst>
                                    <p:animRot by="-90000">
                                      <p:cBhvr>
                                        <p:cTn id="143" dur="500" fill="hold"/>
                                        <p:tgtEl>
                                          <p:spTgt spid="50"/>
                                        </p:tgtEl>
                                        <p:attrNameLst>
                                          <p:attrName>r</p:attrName>
                                        </p:attrNameLst>
                                      </p:cBhvr>
                                    </p:animRot>
                                  </p:childTnLst>
                                </p:cTn>
                              </p:par>
                            </p:childTnLst>
                          </p:cTn>
                        </p:par>
                        <p:par>
                          <p:cTn id="144" fill="hold">
                            <p:stCondLst>
                              <p:cond delay="22500"/>
                            </p:stCondLst>
                            <p:childTnLst>
                              <p:par>
                                <p:cTn id="145" presetID="8" presetClass="emph" presetSubtype="0" fill="hold" nodeType="afterEffect">
                                  <p:stCondLst>
                                    <p:cond delay="0"/>
                                  </p:stCondLst>
                                  <p:childTnLst>
                                    <p:animRot by="-90000">
                                      <p:cBhvr>
                                        <p:cTn id="146" dur="500" fill="hold"/>
                                        <p:tgtEl>
                                          <p:spTgt spid="50"/>
                                        </p:tgtEl>
                                        <p:attrNameLst>
                                          <p:attrName>r</p:attrName>
                                        </p:attrNameLst>
                                      </p:cBhvr>
                                    </p:animRot>
                                  </p:childTnLst>
                                </p:cTn>
                              </p:par>
                            </p:childTnLst>
                          </p:cTn>
                        </p:par>
                        <p:par>
                          <p:cTn id="147" fill="hold">
                            <p:stCondLst>
                              <p:cond delay="23000"/>
                            </p:stCondLst>
                            <p:childTnLst>
                              <p:par>
                                <p:cTn id="148" presetID="8" presetClass="emph" presetSubtype="0" fill="hold" nodeType="afterEffect">
                                  <p:stCondLst>
                                    <p:cond delay="0"/>
                                  </p:stCondLst>
                                  <p:childTnLst>
                                    <p:animRot by="-90000">
                                      <p:cBhvr>
                                        <p:cTn id="149" dur="500" fill="hold"/>
                                        <p:tgtEl>
                                          <p:spTgt spid="50"/>
                                        </p:tgtEl>
                                        <p:attrNameLst>
                                          <p:attrName>r</p:attrName>
                                        </p:attrNameLst>
                                      </p:cBhvr>
                                    </p:animRot>
                                  </p:childTnLst>
                                </p:cTn>
                              </p:par>
                            </p:childTnLst>
                          </p:cTn>
                        </p:par>
                        <p:par>
                          <p:cTn id="150" fill="hold">
                            <p:stCondLst>
                              <p:cond delay="23500"/>
                            </p:stCondLst>
                            <p:childTnLst>
                              <p:par>
                                <p:cTn id="151" presetID="8" presetClass="emph" presetSubtype="0" fill="hold" nodeType="afterEffect">
                                  <p:stCondLst>
                                    <p:cond delay="0"/>
                                  </p:stCondLst>
                                  <p:childTnLst>
                                    <p:animRot by="-90000">
                                      <p:cBhvr>
                                        <p:cTn id="152" dur="500" fill="hold"/>
                                        <p:tgtEl>
                                          <p:spTgt spid="50"/>
                                        </p:tgtEl>
                                        <p:attrNameLst>
                                          <p:attrName>r</p:attrName>
                                        </p:attrNameLst>
                                      </p:cBhvr>
                                    </p:animRot>
                                  </p:childTnLst>
                                </p:cTn>
                              </p:par>
                            </p:childTnLst>
                          </p:cTn>
                        </p:par>
                        <p:par>
                          <p:cTn id="153" fill="hold">
                            <p:stCondLst>
                              <p:cond delay="24000"/>
                            </p:stCondLst>
                            <p:childTnLst>
                              <p:par>
                                <p:cTn id="154" presetID="8" presetClass="emph" presetSubtype="0" fill="hold" nodeType="afterEffect">
                                  <p:stCondLst>
                                    <p:cond delay="0"/>
                                  </p:stCondLst>
                                  <p:childTnLst>
                                    <p:animRot by="-90000">
                                      <p:cBhvr>
                                        <p:cTn id="155" dur="500" fill="hold"/>
                                        <p:tgtEl>
                                          <p:spTgt spid="50"/>
                                        </p:tgtEl>
                                        <p:attrNameLst>
                                          <p:attrName>r</p:attrName>
                                        </p:attrNameLst>
                                      </p:cBhvr>
                                    </p:animRot>
                                  </p:childTnLst>
                                </p:cTn>
                              </p:par>
                            </p:childTnLst>
                          </p:cTn>
                        </p:par>
                        <p:par>
                          <p:cTn id="156" fill="hold">
                            <p:stCondLst>
                              <p:cond delay="24500"/>
                            </p:stCondLst>
                            <p:childTnLst>
                              <p:par>
                                <p:cTn id="157" presetID="8" presetClass="emph" presetSubtype="0" fill="hold" nodeType="afterEffect">
                                  <p:stCondLst>
                                    <p:cond delay="0"/>
                                  </p:stCondLst>
                                  <p:childTnLst>
                                    <p:animRot by="-90000">
                                      <p:cBhvr>
                                        <p:cTn id="158" dur="500" fill="hold"/>
                                        <p:tgtEl>
                                          <p:spTgt spid="50"/>
                                        </p:tgtEl>
                                        <p:attrNameLst>
                                          <p:attrName>r</p:attrName>
                                        </p:attrNameLst>
                                      </p:cBhvr>
                                    </p:animRot>
                                  </p:childTnLst>
                                </p:cTn>
                              </p:par>
                            </p:childTnLst>
                          </p:cTn>
                        </p:par>
                        <p:par>
                          <p:cTn id="159" fill="hold">
                            <p:stCondLst>
                              <p:cond delay="25000"/>
                            </p:stCondLst>
                            <p:childTnLst>
                              <p:par>
                                <p:cTn id="160" presetID="8" presetClass="emph" presetSubtype="0" fill="hold" nodeType="afterEffect">
                                  <p:stCondLst>
                                    <p:cond delay="0"/>
                                  </p:stCondLst>
                                  <p:childTnLst>
                                    <p:animRot by="-90000">
                                      <p:cBhvr>
                                        <p:cTn id="161" dur="500" fill="hold"/>
                                        <p:tgtEl>
                                          <p:spTgt spid="50"/>
                                        </p:tgtEl>
                                        <p:attrNameLst>
                                          <p:attrName>r</p:attrName>
                                        </p:attrNameLst>
                                      </p:cBhvr>
                                    </p:animRot>
                                  </p:childTnLst>
                                </p:cTn>
                              </p:par>
                            </p:childTnLst>
                          </p:cTn>
                        </p:par>
                        <p:par>
                          <p:cTn id="162" fill="hold">
                            <p:stCondLst>
                              <p:cond delay="25500"/>
                            </p:stCondLst>
                            <p:childTnLst>
                              <p:par>
                                <p:cTn id="163" presetID="8" presetClass="emph" presetSubtype="0" fill="hold" nodeType="afterEffect">
                                  <p:stCondLst>
                                    <p:cond delay="0"/>
                                  </p:stCondLst>
                                  <p:childTnLst>
                                    <p:animRot by="-90000">
                                      <p:cBhvr>
                                        <p:cTn id="164" dur="500" fill="hold"/>
                                        <p:tgtEl>
                                          <p:spTgt spid="50"/>
                                        </p:tgtEl>
                                        <p:attrNameLst>
                                          <p:attrName>r</p:attrName>
                                        </p:attrNameLst>
                                      </p:cBhvr>
                                    </p:animRot>
                                  </p:childTnLst>
                                </p:cTn>
                              </p:par>
                            </p:childTnLst>
                          </p:cTn>
                        </p:par>
                        <p:par>
                          <p:cTn id="165" fill="hold">
                            <p:stCondLst>
                              <p:cond delay="26000"/>
                            </p:stCondLst>
                            <p:childTnLst>
                              <p:par>
                                <p:cTn id="166" presetID="8" presetClass="emph" presetSubtype="0" fill="hold" nodeType="afterEffect">
                                  <p:stCondLst>
                                    <p:cond delay="0"/>
                                  </p:stCondLst>
                                  <p:childTnLst>
                                    <p:animRot by="-90000">
                                      <p:cBhvr>
                                        <p:cTn id="167" dur="500" fill="hold"/>
                                        <p:tgtEl>
                                          <p:spTgt spid="50"/>
                                        </p:tgtEl>
                                        <p:attrNameLst>
                                          <p:attrName>r</p:attrName>
                                        </p:attrNameLst>
                                      </p:cBhvr>
                                    </p:animRot>
                                  </p:childTnLst>
                                </p:cTn>
                              </p:par>
                            </p:childTnLst>
                          </p:cTn>
                        </p:par>
                        <p:par>
                          <p:cTn id="168" fill="hold">
                            <p:stCondLst>
                              <p:cond delay="26500"/>
                            </p:stCondLst>
                            <p:childTnLst>
                              <p:par>
                                <p:cTn id="169" presetID="8" presetClass="emph" presetSubtype="0" fill="hold" nodeType="afterEffect">
                                  <p:stCondLst>
                                    <p:cond delay="0"/>
                                  </p:stCondLst>
                                  <p:childTnLst>
                                    <p:animRot by="-90000">
                                      <p:cBhvr>
                                        <p:cTn id="170" dur="500" fill="hold"/>
                                        <p:tgtEl>
                                          <p:spTgt spid="50"/>
                                        </p:tgtEl>
                                        <p:attrNameLst>
                                          <p:attrName>r</p:attrName>
                                        </p:attrNameLst>
                                      </p:cBhvr>
                                    </p:animRot>
                                  </p:childTnLst>
                                </p:cTn>
                              </p:par>
                            </p:childTnLst>
                          </p:cTn>
                        </p:par>
                        <p:par>
                          <p:cTn id="171" fill="hold">
                            <p:stCondLst>
                              <p:cond delay="27000"/>
                            </p:stCondLst>
                            <p:childTnLst>
                              <p:par>
                                <p:cTn id="172" presetID="8" presetClass="emph" presetSubtype="0" fill="hold" nodeType="afterEffect">
                                  <p:stCondLst>
                                    <p:cond delay="0"/>
                                  </p:stCondLst>
                                  <p:childTnLst>
                                    <p:animRot by="-90000">
                                      <p:cBhvr>
                                        <p:cTn id="173" dur="500" fill="hold"/>
                                        <p:tgtEl>
                                          <p:spTgt spid="50"/>
                                        </p:tgtEl>
                                        <p:attrNameLst>
                                          <p:attrName>r</p:attrName>
                                        </p:attrNameLst>
                                      </p:cBhvr>
                                    </p:animRot>
                                  </p:childTnLst>
                                </p:cTn>
                              </p:par>
                            </p:childTnLst>
                          </p:cTn>
                        </p:par>
                        <p:par>
                          <p:cTn id="174" fill="hold">
                            <p:stCondLst>
                              <p:cond delay="27500"/>
                            </p:stCondLst>
                            <p:childTnLst>
                              <p:par>
                                <p:cTn id="175" presetID="8" presetClass="emph" presetSubtype="0" fill="hold" nodeType="afterEffect">
                                  <p:stCondLst>
                                    <p:cond delay="0"/>
                                  </p:stCondLst>
                                  <p:childTnLst>
                                    <p:animRot by="-90000">
                                      <p:cBhvr>
                                        <p:cTn id="176" dur="500" fill="hold"/>
                                        <p:tgtEl>
                                          <p:spTgt spid="50"/>
                                        </p:tgtEl>
                                        <p:attrNameLst>
                                          <p:attrName>r</p:attrName>
                                        </p:attrNameLst>
                                      </p:cBhvr>
                                    </p:animRot>
                                  </p:childTnLst>
                                </p:cTn>
                              </p:par>
                            </p:childTnLst>
                          </p:cTn>
                        </p:par>
                        <p:par>
                          <p:cTn id="177" fill="hold">
                            <p:stCondLst>
                              <p:cond delay="28000"/>
                            </p:stCondLst>
                            <p:childTnLst>
                              <p:par>
                                <p:cTn id="178" presetID="8" presetClass="emph" presetSubtype="0" fill="hold" nodeType="afterEffect">
                                  <p:stCondLst>
                                    <p:cond delay="0"/>
                                  </p:stCondLst>
                                  <p:childTnLst>
                                    <p:animRot by="-90000">
                                      <p:cBhvr>
                                        <p:cTn id="179" dur="500" fill="hold"/>
                                        <p:tgtEl>
                                          <p:spTgt spid="50"/>
                                        </p:tgtEl>
                                        <p:attrNameLst>
                                          <p:attrName>r</p:attrName>
                                        </p:attrNameLst>
                                      </p:cBhvr>
                                    </p:animRot>
                                  </p:childTnLst>
                                </p:cTn>
                              </p:par>
                            </p:childTnLst>
                          </p:cTn>
                        </p:par>
                        <p:par>
                          <p:cTn id="180" fill="hold">
                            <p:stCondLst>
                              <p:cond delay="28500"/>
                            </p:stCondLst>
                            <p:childTnLst>
                              <p:par>
                                <p:cTn id="181" presetID="8" presetClass="emph" presetSubtype="0" fill="hold" nodeType="afterEffect">
                                  <p:stCondLst>
                                    <p:cond delay="0"/>
                                  </p:stCondLst>
                                  <p:childTnLst>
                                    <p:animRot by="-90000">
                                      <p:cBhvr>
                                        <p:cTn id="182" dur="500" fill="hold"/>
                                        <p:tgtEl>
                                          <p:spTgt spid="50"/>
                                        </p:tgtEl>
                                        <p:attrNameLst>
                                          <p:attrName>r</p:attrName>
                                        </p:attrNameLst>
                                      </p:cBhvr>
                                    </p:animRot>
                                  </p:childTnLst>
                                </p:cTn>
                              </p:par>
                            </p:childTnLst>
                          </p:cTn>
                        </p:par>
                        <p:par>
                          <p:cTn id="183" fill="hold">
                            <p:stCondLst>
                              <p:cond delay="29000"/>
                            </p:stCondLst>
                            <p:childTnLst>
                              <p:par>
                                <p:cTn id="184" presetID="8" presetClass="emph" presetSubtype="0" fill="hold" nodeType="afterEffect">
                                  <p:stCondLst>
                                    <p:cond delay="0"/>
                                  </p:stCondLst>
                                  <p:childTnLst>
                                    <p:animRot by="-90000">
                                      <p:cBhvr>
                                        <p:cTn id="185" dur="500" fill="hold"/>
                                        <p:tgtEl>
                                          <p:spTgt spid="50"/>
                                        </p:tgtEl>
                                        <p:attrNameLst>
                                          <p:attrName>r</p:attrName>
                                        </p:attrNameLst>
                                      </p:cBhvr>
                                    </p:animRot>
                                  </p:childTnLst>
                                </p:cTn>
                              </p:par>
                            </p:childTnLst>
                          </p:cTn>
                        </p:par>
                        <p:par>
                          <p:cTn id="186" fill="hold">
                            <p:stCondLst>
                              <p:cond delay="29500"/>
                            </p:stCondLst>
                            <p:childTnLst>
                              <p:par>
                                <p:cTn id="187" presetID="8" presetClass="emph" presetSubtype="0" fill="hold" nodeType="afterEffect">
                                  <p:stCondLst>
                                    <p:cond delay="0"/>
                                  </p:stCondLst>
                                  <p:childTnLst>
                                    <p:animRot by="-90000">
                                      <p:cBhvr>
                                        <p:cTn id="188" dur="500" fill="hold"/>
                                        <p:tgtEl>
                                          <p:spTgt spid="50"/>
                                        </p:tgtEl>
                                        <p:attrNameLst>
                                          <p:attrName>r</p:attrName>
                                        </p:attrNameLst>
                                      </p:cBhvr>
                                    </p:animRot>
                                  </p:childTnLst>
                                </p:cTn>
                              </p:par>
                            </p:childTnLst>
                          </p:cTn>
                        </p:par>
                        <p:par>
                          <p:cTn id="189" fill="hold">
                            <p:stCondLst>
                              <p:cond delay="30000"/>
                            </p:stCondLst>
                            <p:childTnLst>
                              <p:par>
                                <p:cTn id="190" presetID="8" presetClass="emph" presetSubtype="0" fill="hold" nodeType="afterEffect">
                                  <p:stCondLst>
                                    <p:cond delay="0"/>
                                  </p:stCondLst>
                                  <p:childTnLst>
                                    <p:animRot by="-90000">
                                      <p:cBhvr>
                                        <p:cTn id="191" dur="500" fill="hold"/>
                                        <p:tgtEl>
                                          <p:spTgt spid="50"/>
                                        </p:tgtEl>
                                        <p:attrNameLst>
                                          <p:attrName>r</p:attrName>
                                        </p:attrNameLst>
                                      </p:cBhvr>
                                    </p:animRot>
                                  </p:childTnLst>
                                </p:cTn>
                              </p:par>
                            </p:childTnLst>
                          </p:cTn>
                        </p:par>
                        <p:par>
                          <p:cTn id="192" fill="hold">
                            <p:stCondLst>
                              <p:cond delay="3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 sec Q Flipchart">
    <p:spTree>
      <p:nvGrpSpPr>
        <p:cNvPr id="1" name=""/>
        <p:cNvGrpSpPr/>
        <p:nvPr/>
      </p:nvGrpSpPr>
      <p:grpSpPr>
        <a:xfrm>
          <a:off x="0" y="0"/>
          <a:ext cx="0" cy="0"/>
          <a:chOff x="0" y="0"/>
          <a:chExt cx="0" cy="0"/>
        </a:xfrm>
      </p:grpSpPr>
      <p:pic>
        <p:nvPicPr>
          <p:cNvPr id="148" name="Picture 147">
            <a:extLst>
              <a:ext uri="{FF2B5EF4-FFF2-40B4-BE49-F238E27FC236}">
                <a16:creationId xmlns:a16="http://schemas.microsoft.com/office/drawing/2014/main" id="{ACD079C0-3F45-44F7-B5CC-A826C1BA3363}"/>
              </a:ext>
            </a:extLst>
          </p:cNvPr>
          <p:cNvPicPr>
            <a:picLocks noChangeAspect="1"/>
          </p:cNvPicPr>
          <p:nvPr userDrawn="1"/>
        </p:nvPicPr>
        <p:blipFill>
          <a:blip r:embed="rId2"/>
          <a:srcRect t="9886" r="8728"/>
          <a:stretch>
            <a:fillRect/>
          </a:stretch>
        </p:blipFill>
        <p:spPr>
          <a:xfrm>
            <a:off x="5415353" y="163289"/>
            <a:ext cx="1975377" cy="1884386"/>
          </a:xfrm>
          <a:custGeom>
            <a:avLst/>
            <a:gdLst>
              <a:gd name="connsiteX0" fmla="*/ 536100 w 1975377"/>
              <a:gd name="connsiteY0" fmla="*/ 0 h 1884386"/>
              <a:gd name="connsiteX1" fmla="*/ 1975377 w 1975377"/>
              <a:gd name="connsiteY1" fmla="*/ 1439277 h 1884386"/>
              <a:gd name="connsiteX2" fmla="*/ 1910670 w 1975377"/>
              <a:gd name="connsiteY2" fmla="*/ 1867274 h 1884386"/>
              <a:gd name="connsiteX3" fmla="*/ 1904407 w 1975377"/>
              <a:gd name="connsiteY3" fmla="*/ 1884386 h 1884386"/>
              <a:gd name="connsiteX4" fmla="*/ 0 w 1975377"/>
              <a:gd name="connsiteY4" fmla="*/ 1884386 h 1884386"/>
              <a:gd name="connsiteX5" fmla="*/ 0 w 1975377"/>
              <a:gd name="connsiteY5" fmla="*/ 104273 h 1884386"/>
              <a:gd name="connsiteX6" fmla="*/ 108103 w 1975377"/>
              <a:gd name="connsiteY6" fmla="*/ 64707 h 1884386"/>
              <a:gd name="connsiteX7" fmla="*/ 536100 w 1975377"/>
              <a:gd name="connsiteY7" fmla="*/ 0 h 188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377" h="1884386">
                <a:moveTo>
                  <a:pt x="536100" y="0"/>
                </a:moveTo>
                <a:cubicBezTo>
                  <a:pt x="1330991" y="0"/>
                  <a:pt x="1975377" y="644386"/>
                  <a:pt x="1975377" y="1439277"/>
                </a:cubicBezTo>
                <a:cubicBezTo>
                  <a:pt x="1975377" y="1588319"/>
                  <a:pt x="1952723" y="1732070"/>
                  <a:pt x="1910670" y="1867274"/>
                </a:cubicBezTo>
                <a:lnTo>
                  <a:pt x="1904407" y="1884386"/>
                </a:lnTo>
                <a:lnTo>
                  <a:pt x="0" y="1884386"/>
                </a:lnTo>
                <a:lnTo>
                  <a:pt x="0" y="104273"/>
                </a:lnTo>
                <a:lnTo>
                  <a:pt x="108103" y="64707"/>
                </a:lnTo>
                <a:cubicBezTo>
                  <a:pt x="243307" y="22654"/>
                  <a:pt x="387058" y="0"/>
                  <a:pt x="536100"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20 seconds: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110734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90000">
                                      <p:cBhvr>
                                        <p:cTn id="14" dur="330" fill="hold"/>
                                        <p:tgtEl>
                                          <p:spTgt spid="50"/>
                                        </p:tgtEl>
                                        <p:attrNameLst>
                                          <p:attrName>r</p:attrName>
                                        </p:attrNameLst>
                                      </p:cBhvr>
                                    </p:animRot>
                                  </p:childTnLst>
                                </p:cTn>
                              </p:par>
                            </p:childTnLst>
                          </p:cTn>
                        </p:par>
                        <p:par>
                          <p:cTn id="15" fill="hold">
                            <p:stCondLst>
                              <p:cond delay="830"/>
                            </p:stCondLst>
                            <p:childTnLst>
                              <p:par>
                                <p:cTn id="16" presetID="8" presetClass="emph" presetSubtype="0" fill="hold" nodeType="afterEffect">
                                  <p:stCondLst>
                                    <p:cond delay="0"/>
                                  </p:stCondLst>
                                  <p:childTnLst>
                                    <p:animRot by="-90000">
                                      <p:cBhvr>
                                        <p:cTn id="17" dur="330" fill="hold"/>
                                        <p:tgtEl>
                                          <p:spTgt spid="50"/>
                                        </p:tgtEl>
                                        <p:attrNameLst>
                                          <p:attrName>r</p:attrName>
                                        </p:attrNameLst>
                                      </p:cBhvr>
                                    </p:animRot>
                                  </p:childTnLst>
                                </p:cTn>
                              </p:par>
                            </p:childTnLst>
                          </p:cTn>
                        </p:par>
                        <p:par>
                          <p:cTn id="18" fill="hold">
                            <p:stCondLst>
                              <p:cond delay="1160"/>
                            </p:stCondLst>
                            <p:childTnLst>
                              <p:par>
                                <p:cTn id="19" presetID="8" presetClass="emph" presetSubtype="0" fill="hold" nodeType="afterEffect">
                                  <p:stCondLst>
                                    <p:cond delay="0"/>
                                  </p:stCondLst>
                                  <p:childTnLst>
                                    <p:animRot by="-90000">
                                      <p:cBhvr>
                                        <p:cTn id="20" dur="330" fill="hold"/>
                                        <p:tgtEl>
                                          <p:spTgt spid="50"/>
                                        </p:tgtEl>
                                        <p:attrNameLst>
                                          <p:attrName>r</p:attrName>
                                        </p:attrNameLst>
                                      </p:cBhvr>
                                    </p:animRot>
                                  </p:childTnLst>
                                </p:cTn>
                              </p:par>
                            </p:childTnLst>
                          </p:cTn>
                        </p:par>
                        <p:par>
                          <p:cTn id="21" fill="hold">
                            <p:stCondLst>
                              <p:cond delay="1490"/>
                            </p:stCondLst>
                            <p:childTnLst>
                              <p:par>
                                <p:cTn id="22" presetID="8" presetClass="emph" presetSubtype="0" fill="hold" nodeType="afterEffect">
                                  <p:stCondLst>
                                    <p:cond delay="0"/>
                                  </p:stCondLst>
                                  <p:childTnLst>
                                    <p:animRot by="-90000">
                                      <p:cBhvr>
                                        <p:cTn id="23" dur="330" fill="hold"/>
                                        <p:tgtEl>
                                          <p:spTgt spid="50"/>
                                        </p:tgtEl>
                                        <p:attrNameLst>
                                          <p:attrName>r</p:attrName>
                                        </p:attrNameLst>
                                      </p:cBhvr>
                                    </p:animRot>
                                  </p:childTnLst>
                                </p:cTn>
                              </p:par>
                            </p:childTnLst>
                          </p:cTn>
                        </p:par>
                        <p:par>
                          <p:cTn id="24" fill="hold">
                            <p:stCondLst>
                              <p:cond delay="1820"/>
                            </p:stCondLst>
                            <p:childTnLst>
                              <p:par>
                                <p:cTn id="25" presetID="8" presetClass="emph" presetSubtype="0" fill="hold" nodeType="afterEffect">
                                  <p:stCondLst>
                                    <p:cond delay="0"/>
                                  </p:stCondLst>
                                  <p:childTnLst>
                                    <p:animRot by="-90000">
                                      <p:cBhvr>
                                        <p:cTn id="26" dur="330" fill="hold"/>
                                        <p:tgtEl>
                                          <p:spTgt spid="50"/>
                                        </p:tgtEl>
                                        <p:attrNameLst>
                                          <p:attrName>r</p:attrName>
                                        </p:attrNameLst>
                                      </p:cBhvr>
                                    </p:animRot>
                                  </p:childTnLst>
                                </p:cTn>
                              </p:par>
                            </p:childTnLst>
                          </p:cTn>
                        </p:par>
                        <p:par>
                          <p:cTn id="27" fill="hold">
                            <p:stCondLst>
                              <p:cond delay="2150"/>
                            </p:stCondLst>
                            <p:childTnLst>
                              <p:par>
                                <p:cTn id="28" presetID="8" presetClass="emph" presetSubtype="0" fill="hold" nodeType="afterEffect">
                                  <p:stCondLst>
                                    <p:cond delay="0"/>
                                  </p:stCondLst>
                                  <p:childTnLst>
                                    <p:animRot by="-90000">
                                      <p:cBhvr>
                                        <p:cTn id="29" dur="330" fill="hold"/>
                                        <p:tgtEl>
                                          <p:spTgt spid="50"/>
                                        </p:tgtEl>
                                        <p:attrNameLst>
                                          <p:attrName>r</p:attrName>
                                        </p:attrNameLst>
                                      </p:cBhvr>
                                    </p:animRot>
                                  </p:childTnLst>
                                </p:cTn>
                              </p:par>
                            </p:childTnLst>
                          </p:cTn>
                        </p:par>
                        <p:par>
                          <p:cTn id="30" fill="hold">
                            <p:stCondLst>
                              <p:cond delay="2480"/>
                            </p:stCondLst>
                            <p:childTnLst>
                              <p:par>
                                <p:cTn id="31" presetID="8" presetClass="emph" presetSubtype="0" fill="hold" nodeType="afterEffect">
                                  <p:stCondLst>
                                    <p:cond delay="0"/>
                                  </p:stCondLst>
                                  <p:childTnLst>
                                    <p:animRot by="-90000">
                                      <p:cBhvr>
                                        <p:cTn id="32" dur="330" fill="hold"/>
                                        <p:tgtEl>
                                          <p:spTgt spid="50"/>
                                        </p:tgtEl>
                                        <p:attrNameLst>
                                          <p:attrName>r</p:attrName>
                                        </p:attrNameLst>
                                      </p:cBhvr>
                                    </p:animRot>
                                  </p:childTnLst>
                                </p:cTn>
                              </p:par>
                            </p:childTnLst>
                          </p:cTn>
                        </p:par>
                        <p:par>
                          <p:cTn id="33" fill="hold">
                            <p:stCondLst>
                              <p:cond delay="2810"/>
                            </p:stCondLst>
                            <p:childTnLst>
                              <p:par>
                                <p:cTn id="34" presetID="8" presetClass="emph" presetSubtype="0" fill="hold" nodeType="afterEffect">
                                  <p:stCondLst>
                                    <p:cond delay="0"/>
                                  </p:stCondLst>
                                  <p:childTnLst>
                                    <p:animRot by="-90000">
                                      <p:cBhvr>
                                        <p:cTn id="35" dur="330" fill="hold"/>
                                        <p:tgtEl>
                                          <p:spTgt spid="50"/>
                                        </p:tgtEl>
                                        <p:attrNameLst>
                                          <p:attrName>r</p:attrName>
                                        </p:attrNameLst>
                                      </p:cBhvr>
                                    </p:animRot>
                                  </p:childTnLst>
                                </p:cTn>
                              </p:par>
                            </p:childTnLst>
                          </p:cTn>
                        </p:par>
                        <p:par>
                          <p:cTn id="36" fill="hold">
                            <p:stCondLst>
                              <p:cond delay="3140"/>
                            </p:stCondLst>
                            <p:childTnLst>
                              <p:par>
                                <p:cTn id="37" presetID="8" presetClass="emph" presetSubtype="0" fill="hold" nodeType="afterEffect">
                                  <p:stCondLst>
                                    <p:cond delay="0"/>
                                  </p:stCondLst>
                                  <p:childTnLst>
                                    <p:animRot by="-90000">
                                      <p:cBhvr>
                                        <p:cTn id="38" dur="330" fill="hold"/>
                                        <p:tgtEl>
                                          <p:spTgt spid="50"/>
                                        </p:tgtEl>
                                        <p:attrNameLst>
                                          <p:attrName>r</p:attrName>
                                        </p:attrNameLst>
                                      </p:cBhvr>
                                    </p:animRot>
                                  </p:childTnLst>
                                </p:cTn>
                              </p:par>
                            </p:childTnLst>
                          </p:cTn>
                        </p:par>
                        <p:par>
                          <p:cTn id="39" fill="hold">
                            <p:stCondLst>
                              <p:cond delay="3470"/>
                            </p:stCondLst>
                            <p:childTnLst>
                              <p:par>
                                <p:cTn id="40" presetID="8" presetClass="emph" presetSubtype="0" fill="hold" nodeType="afterEffect">
                                  <p:stCondLst>
                                    <p:cond delay="0"/>
                                  </p:stCondLst>
                                  <p:childTnLst>
                                    <p:animRot by="-90000">
                                      <p:cBhvr>
                                        <p:cTn id="41" dur="330" fill="hold"/>
                                        <p:tgtEl>
                                          <p:spTgt spid="50"/>
                                        </p:tgtEl>
                                        <p:attrNameLst>
                                          <p:attrName>r</p:attrName>
                                        </p:attrNameLst>
                                      </p:cBhvr>
                                    </p:animRot>
                                  </p:childTnLst>
                                </p:cTn>
                              </p:par>
                            </p:childTnLst>
                          </p:cTn>
                        </p:par>
                        <p:par>
                          <p:cTn id="42" fill="hold">
                            <p:stCondLst>
                              <p:cond delay="3800"/>
                            </p:stCondLst>
                            <p:childTnLst>
                              <p:par>
                                <p:cTn id="43" presetID="8" presetClass="emph" presetSubtype="0" fill="hold" nodeType="afterEffect">
                                  <p:stCondLst>
                                    <p:cond delay="0"/>
                                  </p:stCondLst>
                                  <p:childTnLst>
                                    <p:animRot by="-90000">
                                      <p:cBhvr>
                                        <p:cTn id="44" dur="330" fill="hold"/>
                                        <p:tgtEl>
                                          <p:spTgt spid="50"/>
                                        </p:tgtEl>
                                        <p:attrNameLst>
                                          <p:attrName>r</p:attrName>
                                        </p:attrNameLst>
                                      </p:cBhvr>
                                    </p:animRot>
                                  </p:childTnLst>
                                </p:cTn>
                              </p:par>
                            </p:childTnLst>
                          </p:cTn>
                        </p:par>
                        <p:par>
                          <p:cTn id="45" fill="hold">
                            <p:stCondLst>
                              <p:cond delay="4130"/>
                            </p:stCondLst>
                            <p:childTnLst>
                              <p:par>
                                <p:cTn id="46" presetID="8" presetClass="emph" presetSubtype="0" fill="hold" nodeType="afterEffect">
                                  <p:stCondLst>
                                    <p:cond delay="0"/>
                                  </p:stCondLst>
                                  <p:childTnLst>
                                    <p:animRot by="-90000">
                                      <p:cBhvr>
                                        <p:cTn id="47" dur="330" fill="hold"/>
                                        <p:tgtEl>
                                          <p:spTgt spid="50"/>
                                        </p:tgtEl>
                                        <p:attrNameLst>
                                          <p:attrName>r</p:attrName>
                                        </p:attrNameLst>
                                      </p:cBhvr>
                                    </p:animRot>
                                  </p:childTnLst>
                                </p:cTn>
                              </p:par>
                            </p:childTnLst>
                          </p:cTn>
                        </p:par>
                        <p:par>
                          <p:cTn id="48" fill="hold">
                            <p:stCondLst>
                              <p:cond delay="4460"/>
                            </p:stCondLst>
                            <p:childTnLst>
                              <p:par>
                                <p:cTn id="49" presetID="8" presetClass="emph" presetSubtype="0" fill="hold" nodeType="afterEffect">
                                  <p:stCondLst>
                                    <p:cond delay="0"/>
                                  </p:stCondLst>
                                  <p:childTnLst>
                                    <p:animRot by="-90000">
                                      <p:cBhvr>
                                        <p:cTn id="50" dur="330" fill="hold"/>
                                        <p:tgtEl>
                                          <p:spTgt spid="50"/>
                                        </p:tgtEl>
                                        <p:attrNameLst>
                                          <p:attrName>r</p:attrName>
                                        </p:attrNameLst>
                                      </p:cBhvr>
                                    </p:animRot>
                                  </p:childTnLst>
                                </p:cTn>
                              </p:par>
                            </p:childTnLst>
                          </p:cTn>
                        </p:par>
                        <p:par>
                          <p:cTn id="51" fill="hold">
                            <p:stCondLst>
                              <p:cond delay="4790"/>
                            </p:stCondLst>
                            <p:childTnLst>
                              <p:par>
                                <p:cTn id="52" presetID="8" presetClass="emph" presetSubtype="0" fill="hold" nodeType="afterEffect">
                                  <p:stCondLst>
                                    <p:cond delay="0"/>
                                  </p:stCondLst>
                                  <p:childTnLst>
                                    <p:animRot by="-90000">
                                      <p:cBhvr>
                                        <p:cTn id="53" dur="330" fill="hold"/>
                                        <p:tgtEl>
                                          <p:spTgt spid="50"/>
                                        </p:tgtEl>
                                        <p:attrNameLst>
                                          <p:attrName>r</p:attrName>
                                        </p:attrNameLst>
                                      </p:cBhvr>
                                    </p:animRot>
                                  </p:childTnLst>
                                </p:cTn>
                              </p:par>
                            </p:childTnLst>
                          </p:cTn>
                        </p:par>
                        <p:par>
                          <p:cTn id="54" fill="hold">
                            <p:stCondLst>
                              <p:cond delay="5120"/>
                            </p:stCondLst>
                            <p:childTnLst>
                              <p:par>
                                <p:cTn id="55" presetID="8" presetClass="emph" presetSubtype="0" fill="hold" nodeType="afterEffect">
                                  <p:stCondLst>
                                    <p:cond delay="0"/>
                                  </p:stCondLst>
                                  <p:childTnLst>
                                    <p:animRot by="-90000">
                                      <p:cBhvr>
                                        <p:cTn id="56" dur="330" fill="hold"/>
                                        <p:tgtEl>
                                          <p:spTgt spid="50"/>
                                        </p:tgtEl>
                                        <p:attrNameLst>
                                          <p:attrName>r</p:attrName>
                                        </p:attrNameLst>
                                      </p:cBhvr>
                                    </p:animRot>
                                  </p:childTnLst>
                                </p:cTn>
                              </p:par>
                            </p:childTnLst>
                          </p:cTn>
                        </p:par>
                        <p:par>
                          <p:cTn id="57" fill="hold">
                            <p:stCondLst>
                              <p:cond delay="5450"/>
                            </p:stCondLst>
                            <p:childTnLst>
                              <p:par>
                                <p:cTn id="58" presetID="8" presetClass="emph" presetSubtype="0" fill="hold" nodeType="afterEffect">
                                  <p:stCondLst>
                                    <p:cond delay="0"/>
                                  </p:stCondLst>
                                  <p:childTnLst>
                                    <p:animRot by="-90000">
                                      <p:cBhvr>
                                        <p:cTn id="59" dur="330" fill="hold"/>
                                        <p:tgtEl>
                                          <p:spTgt spid="50"/>
                                        </p:tgtEl>
                                        <p:attrNameLst>
                                          <p:attrName>r</p:attrName>
                                        </p:attrNameLst>
                                      </p:cBhvr>
                                    </p:animRot>
                                  </p:childTnLst>
                                </p:cTn>
                              </p:par>
                            </p:childTnLst>
                          </p:cTn>
                        </p:par>
                        <p:par>
                          <p:cTn id="60" fill="hold">
                            <p:stCondLst>
                              <p:cond delay="5780"/>
                            </p:stCondLst>
                            <p:childTnLst>
                              <p:par>
                                <p:cTn id="61" presetID="8" presetClass="emph" presetSubtype="0" fill="hold" nodeType="afterEffect">
                                  <p:stCondLst>
                                    <p:cond delay="0"/>
                                  </p:stCondLst>
                                  <p:childTnLst>
                                    <p:animRot by="-90000">
                                      <p:cBhvr>
                                        <p:cTn id="62" dur="330" fill="hold"/>
                                        <p:tgtEl>
                                          <p:spTgt spid="50"/>
                                        </p:tgtEl>
                                        <p:attrNameLst>
                                          <p:attrName>r</p:attrName>
                                        </p:attrNameLst>
                                      </p:cBhvr>
                                    </p:animRot>
                                  </p:childTnLst>
                                </p:cTn>
                              </p:par>
                            </p:childTnLst>
                          </p:cTn>
                        </p:par>
                        <p:par>
                          <p:cTn id="63" fill="hold">
                            <p:stCondLst>
                              <p:cond delay="6110"/>
                            </p:stCondLst>
                            <p:childTnLst>
                              <p:par>
                                <p:cTn id="64" presetID="8" presetClass="emph" presetSubtype="0" fill="hold" nodeType="afterEffect">
                                  <p:stCondLst>
                                    <p:cond delay="0"/>
                                  </p:stCondLst>
                                  <p:childTnLst>
                                    <p:animRot by="-90000">
                                      <p:cBhvr>
                                        <p:cTn id="65" dur="330" fill="hold"/>
                                        <p:tgtEl>
                                          <p:spTgt spid="50"/>
                                        </p:tgtEl>
                                        <p:attrNameLst>
                                          <p:attrName>r</p:attrName>
                                        </p:attrNameLst>
                                      </p:cBhvr>
                                    </p:animRot>
                                  </p:childTnLst>
                                </p:cTn>
                              </p:par>
                            </p:childTnLst>
                          </p:cTn>
                        </p:par>
                        <p:par>
                          <p:cTn id="66" fill="hold">
                            <p:stCondLst>
                              <p:cond delay="6440"/>
                            </p:stCondLst>
                            <p:childTnLst>
                              <p:par>
                                <p:cTn id="67" presetID="8" presetClass="emph" presetSubtype="0" fill="hold" nodeType="afterEffect">
                                  <p:stCondLst>
                                    <p:cond delay="0"/>
                                  </p:stCondLst>
                                  <p:childTnLst>
                                    <p:animRot by="-90000">
                                      <p:cBhvr>
                                        <p:cTn id="68" dur="330" fill="hold"/>
                                        <p:tgtEl>
                                          <p:spTgt spid="50"/>
                                        </p:tgtEl>
                                        <p:attrNameLst>
                                          <p:attrName>r</p:attrName>
                                        </p:attrNameLst>
                                      </p:cBhvr>
                                    </p:animRot>
                                  </p:childTnLst>
                                </p:cTn>
                              </p:par>
                            </p:childTnLst>
                          </p:cTn>
                        </p:par>
                        <p:par>
                          <p:cTn id="69" fill="hold">
                            <p:stCondLst>
                              <p:cond delay="6770"/>
                            </p:stCondLst>
                            <p:childTnLst>
                              <p:par>
                                <p:cTn id="70" presetID="8" presetClass="emph" presetSubtype="0" fill="hold" nodeType="afterEffect">
                                  <p:stCondLst>
                                    <p:cond delay="0"/>
                                  </p:stCondLst>
                                  <p:childTnLst>
                                    <p:animRot by="-90000">
                                      <p:cBhvr>
                                        <p:cTn id="71" dur="330" fill="hold"/>
                                        <p:tgtEl>
                                          <p:spTgt spid="50"/>
                                        </p:tgtEl>
                                        <p:attrNameLst>
                                          <p:attrName>r</p:attrName>
                                        </p:attrNameLst>
                                      </p:cBhvr>
                                    </p:animRot>
                                  </p:childTnLst>
                                </p:cTn>
                              </p:par>
                            </p:childTnLst>
                          </p:cTn>
                        </p:par>
                        <p:par>
                          <p:cTn id="72" fill="hold">
                            <p:stCondLst>
                              <p:cond delay="7100"/>
                            </p:stCondLst>
                            <p:childTnLst>
                              <p:par>
                                <p:cTn id="73" presetID="8" presetClass="emph" presetSubtype="0" fill="hold" nodeType="afterEffect">
                                  <p:stCondLst>
                                    <p:cond delay="0"/>
                                  </p:stCondLst>
                                  <p:childTnLst>
                                    <p:animRot by="-90000">
                                      <p:cBhvr>
                                        <p:cTn id="74" dur="330" fill="hold"/>
                                        <p:tgtEl>
                                          <p:spTgt spid="50"/>
                                        </p:tgtEl>
                                        <p:attrNameLst>
                                          <p:attrName>r</p:attrName>
                                        </p:attrNameLst>
                                      </p:cBhvr>
                                    </p:animRot>
                                  </p:childTnLst>
                                </p:cTn>
                              </p:par>
                            </p:childTnLst>
                          </p:cTn>
                        </p:par>
                        <p:par>
                          <p:cTn id="75" fill="hold">
                            <p:stCondLst>
                              <p:cond delay="7430"/>
                            </p:stCondLst>
                            <p:childTnLst>
                              <p:par>
                                <p:cTn id="76" presetID="8" presetClass="emph" presetSubtype="0" fill="hold" nodeType="afterEffect">
                                  <p:stCondLst>
                                    <p:cond delay="0"/>
                                  </p:stCondLst>
                                  <p:childTnLst>
                                    <p:animRot by="-90000">
                                      <p:cBhvr>
                                        <p:cTn id="77" dur="330" fill="hold"/>
                                        <p:tgtEl>
                                          <p:spTgt spid="50"/>
                                        </p:tgtEl>
                                        <p:attrNameLst>
                                          <p:attrName>r</p:attrName>
                                        </p:attrNameLst>
                                      </p:cBhvr>
                                    </p:animRot>
                                  </p:childTnLst>
                                </p:cTn>
                              </p:par>
                            </p:childTnLst>
                          </p:cTn>
                        </p:par>
                        <p:par>
                          <p:cTn id="78" fill="hold">
                            <p:stCondLst>
                              <p:cond delay="7760"/>
                            </p:stCondLst>
                            <p:childTnLst>
                              <p:par>
                                <p:cTn id="79" presetID="8" presetClass="emph" presetSubtype="0" fill="hold" nodeType="afterEffect">
                                  <p:stCondLst>
                                    <p:cond delay="0"/>
                                  </p:stCondLst>
                                  <p:childTnLst>
                                    <p:animRot by="-90000">
                                      <p:cBhvr>
                                        <p:cTn id="80" dur="330" fill="hold"/>
                                        <p:tgtEl>
                                          <p:spTgt spid="50"/>
                                        </p:tgtEl>
                                        <p:attrNameLst>
                                          <p:attrName>r</p:attrName>
                                        </p:attrNameLst>
                                      </p:cBhvr>
                                    </p:animRot>
                                  </p:childTnLst>
                                </p:cTn>
                              </p:par>
                            </p:childTnLst>
                          </p:cTn>
                        </p:par>
                        <p:par>
                          <p:cTn id="81" fill="hold">
                            <p:stCondLst>
                              <p:cond delay="8090"/>
                            </p:stCondLst>
                            <p:childTnLst>
                              <p:par>
                                <p:cTn id="82" presetID="8" presetClass="emph" presetSubtype="0" fill="hold" nodeType="afterEffect">
                                  <p:stCondLst>
                                    <p:cond delay="0"/>
                                  </p:stCondLst>
                                  <p:childTnLst>
                                    <p:animRot by="-90000">
                                      <p:cBhvr>
                                        <p:cTn id="83" dur="330" fill="hold"/>
                                        <p:tgtEl>
                                          <p:spTgt spid="50"/>
                                        </p:tgtEl>
                                        <p:attrNameLst>
                                          <p:attrName>r</p:attrName>
                                        </p:attrNameLst>
                                      </p:cBhvr>
                                    </p:animRot>
                                  </p:childTnLst>
                                </p:cTn>
                              </p:par>
                            </p:childTnLst>
                          </p:cTn>
                        </p:par>
                        <p:par>
                          <p:cTn id="84" fill="hold">
                            <p:stCondLst>
                              <p:cond delay="8420"/>
                            </p:stCondLst>
                            <p:childTnLst>
                              <p:par>
                                <p:cTn id="85" presetID="8" presetClass="emph" presetSubtype="0" fill="hold" nodeType="afterEffect">
                                  <p:stCondLst>
                                    <p:cond delay="0"/>
                                  </p:stCondLst>
                                  <p:childTnLst>
                                    <p:animRot by="-90000">
                                      <p:cBhvr>
                                        <p:cTn id="86" dur="330" fill="hold"/>
                                        <p:tgtEl>
                                          <p:spTgt spid="50"/>
                                        </p:tgtEl>
                                        <p:attrNameLst>
                                          <p:attrName>r</p:attrName>
                                        </p:attrNameLst>
                                      </p:cBhvr>
                                    </p:animRot>
                                  </p:childTnLst>
                                </p:cTn>
                              </p:par>
                            </p:childTnLst>
                          </p:cTn>
                        </p:par>
                        <p:par>
                          <p:cTn id="87" fill="hold">
                            <p:stCondLst>
                              <p:cond delay="8750"/>
                            </p:stCondLst>
                            <p:childTnLst>
                              <p:par>
                                <p:cTn id="88" presetID="8" presetClass="emph" presetSubtype="0" fill="hold" nodeType="afterEffect">
                                  <p:stCondLst>
                                    <p:cond delay="0"/>
                                  </p:stCondLst>
                                  <p:childTnLst>
                                    <p:animRot by="-90000">
                                      <p:cBhvr>
                                        <p:cTn id="89" dur="330" fill="hold"/>
                                        <p:tgtEl>
                                          <p:spTgt spid="50"/>
                                        </p:tgtEl>
                                        <p:attrNameLst>
                                          <p:attrName>r</p:attrName>
                                        </p:attrNameLst>
                                      </p:cBhvr>
                                    </p:animRot>
                                  </p:childTnLst>
                                </p:cTn>
                              </p:par>
                            </p:childTnLst>
                          </p:cTn>
                        </p:par>
                        <p:par>
                          <p:cTn id="90" fill="hold">
                            <p:stCondLst>
                              <p:cond delay="9080"/>
                            </p:stCondLst>
                            <p:childTnLst>
                              <p:par>
                                <p:cTn id="91" presetID="8" presetClass="emph" presetSubtype="0" fill="hold" nodeType="afterEffect">
                                  <p:stCondLst>
                                    <p:cond delay="0"/>
                                  </p:stCondLst>
                                  <p:childTnLst>
                                    <p:animRot by="-90000">
                                      <p:cBhvr>
                                        <p:cTn id="92" dur="330" fill="hold"/>
                                        <p:tgtEl>
                                          <p:spTgt spid="50"/>
                                        </p:tgtEl>
                                        <p:attrNameLst>
                                          <p:attrName>r</p:attrName>
                                        </p:attrNameLst>
                                      </p:cBhvr>
                                    </p:animRot>
                                  </p:childTnLst>
                                </p:cTn>
                              </p:par>
                            </p:childTnLst>
                          </p:cTn>
                        </p:par>
                        <p:par>
                          <p:cTn id="93" fill="hold">
                            <p:stCondLst>
                              <p:cond delay="9410"/>
                            </p:stCondLst>
                            <p:childTnLst>
                              <p:par>
                                <p:cTn id="94" presetID="8" presetClass="emph" presetSubtype="0" fill="hold" nodeType="afterEffect">
                                  <p:stCondLst>
                                    <p:cond delay="0"/>
                                  </p:stCondLst>
                                  <p:childTnLst>
                                    <p:animRot by="-90000">
                                      <p:cBhvr>
                                        <p:cTn id="95" dur="330" fill="hold"/>
                                        <p:tgtEl>
                                          <p:spTgt spid="50"/>
                                        </p:tgtEl>
                                        <p:attrNameLst>
                                          <p:attrName>r</p:attrName>
                                        </p:attrNameLst>
                                      </p:cBhvr>
                                    </p:animRot>
                                  </p:childTnLst>
                                </p:cTn>
                              </p:par>
                            </p:childTnLst>
                          </p:cTn>
                        </p:par>
                        <p:par>
                          <p:cTn id="96" fill="hold">
                            <p:stCondLst>
                              <p:cond delay="9740"/>
                            </p:stCondLst>
                            <p:childTnLst>
                              <p:par>
                                <p:cTn id="97" presetID="8" presetClass="emph" presetSubtype="0" fill="hold" nodeType="afterEffect">
                                  <p:stCondLst>
                                    <p:cond delay="0"/>
                                  </p:stCondLst>
                                  <p:childTnLst>
                                    <p:animRot by="-90000">
                                      <p:cBhvr>
                                        <p:cTn id="98" dur="330" fill="hold"/>
                                        <p:tgtEl>
                                          <p:spTgt spid="50"/>
                                        </p:tgtEl>
                                        <p:attrNameLst>
                                          <p:attrName>r</p:attrName>
                                        </p:attrNameLst>
                                      </p:cBhvr>
                                    </p:animRot>
                                  </p:childTnLst>
                                </p:cTn>
                              </p:par>
                            </p:childTnLst>
                          </p:cTn>
                        </p:par>
                        <p:par>
                          <p:cTn id="99" fill="hold">
                            <p:stCondLst>
                              <p:cond delay="10070"/>
                            </p:stCondLst>
                            <p:childTnLst>
                              <p:par>
                                <p:cTn id="100" presetID="8" presetClass="emph" presetSubtype="0" fill="hold" nodeType="afterEffect">
                                  <p:stCondLst>
                                    <p:cond delay="0"/>
                                  </p:stCondLst>
                                  <p:childTnLst>
                                    <p:animRot by="-90000">
                                      <p:cBhvr>
                                        <p:cTn id="101" dur="330" fill="hold"/>
                                        <p:tgtEl>
                                          <p:spTgt spid="50"/>
                                        </p:tgtEl>
                                        <p:attrNameLst>
                                          <p:attrName>r</p:attrName>
                                        </p:attrNameLst>
                                      </p:cBhvr>
                                    </p:animRot>
                                  </p:childTnLst>
                                </p:cTn>
                              </p:par>
                            </p:childTnLst>
                          </p:cTn>
                        </p:par>
                        <p:par>
                          <p:cTn id="102" fill="hold">
                            <p:stCondLst>
                              <p:cond delay="10400"/>
                            </p:stCondLst>
                            <p:childTnLst>
                              <p:par>
                                <p:cTn id="103" presetID="8" presetClass="emph" presetSubtype="0" fill="hold" nodeType="afterEffect">
                                  <p:stCondLst>
                                    <p:cond delay="0"/>
                                  </p:stCondLst>
                                  <p:childTnLst>
                                    <p:animRot by="-90000">
                                      <p:cBhvr>
                                        <p:cTn id="104" dur="330" fill="hold"/>
                                        <p:tgtEl>
                                          <p:spTgt spid="50"/>
                                        </p:tgtEl>
                                        <p:attrNameLst>
                                          <p:attrName>r</p:attrName>
                                        </p:attrNameLst>
                                      </p:cBhvr>
                                    </p:animRot>
                                  </p:childTnLst>
                                </p:cTn>
                              </p:par>
                            </p:childTnLst>
                          </p:cTn>
                        </p:par>
                        <p:par>
                          <p:cTn id="105" fill="hold">
                            <p:stCondLst>
                              <p:cond delay="10730"/>
                            </p:stCondLst>
                            <p:childTnLst>
                              <p:par>
                                <p:cTn id="106" presetID="8" presetClass="emph" presetSubtype="0" fill="hold" nodeType="afterEffect">
                                  <p:stCondLst>
                                    <p:cond delay="0"/>
                                  </p:stCondLst>
                                  <p:childTnLst>
                                    <p:animRot by="-90000">
                                      <p:cBhvr>
                                        <p:cTn id="107" dur="330" fill="hold"/>
                                        <p:tgtEl>
                                          <p:spTgt spid="50"/>
                                        </p:tgtEl>
                                        <p:attrNameLst>
                                          <p:attrName>r</p:attrName>
                                        </p:attrNameLst>
                                      </p:cBhvr>
                                    </p:animRot>
                                  </p:childTnLst>
                                </p:cTn>
                              </p:par>
                            </p:childTnLst>
                          </p:cTn>
                        </p:par>
                        <p:par>
                          <p:cTn id="108" fill="hold">
                            <p:stCondLst>
                              <p:cond delay="11060"/>
                            </p:stCondLst>
                            <p:childTnLst>
                              <p:par>
                                <p:cTn id="109" presetID="8" presetClass="emph" presetSubtype="0" fill="hold" nodeType="afterEffect">
                                  <p:stCondLst>
                                    <p:cond delay="0"/>
                                  </p:stCondLst>
                                  <p:childTnLst>
                                    <p:animRot by="-90000">
                                      <p:cBhvr>
                                        <p:cTn id="110" dur="330" fill="hold"/>
                                        <p:tgtEl>
                                          <p:spTgt spid="50"/>
                                        </p:tgtEl>
                                        <p:attrNameLst>
                                          <p:attrName>r</p:attrName>
                                        </p:attrNameLst>
                                      </p:cBhvr>
                                    </p:animRot>
                                  </p:childTnLst>
                                </p:cTn>
                              </p:par>
                            </p:childTnLst>
                          </p:cTn>
                        </p:par>
                        <p:par>
                          <p:cTn id="111" fill="hold">
                            <p:stCondLst>
                              <p:cond delay="11390"/>
                            </p:stCondLst>
                            <p:childTnLst>
                              <p:par>
                                <p:cTn id="112" presetID="8" presetClass="emph" presetSubtype="0" fill="hold" nodeType="afterEffect">
                                  <p:stCondLst>
                                    <p:cond delay="0"/>
                                  </p:stCondLst>
                                  <p:childTnLst>
                                    <p:animRot by="-90000">
                                      <p:cBhvr>
                                        <p:cTn id="113" dur="330" fill="hold"/>
                                        <p:tgtEl>
                                          <p:spTgt spid="50"/>
                                        </p:tgtEl>
                                        <p:attrNameLst>
                                          <p:attrName>r</p:attrName>
                                        </p:attrNameLst>
                                      </p:cBhvr>
                                    </p:animRot>
                                  </p:childTnLst>
                                </p:cTn>
                              </p:par>
                            </p:childTnLst>
                          </p:cTn>
                        </p:par>
                        <p:par>
                          <p:cTn id="114" fill="hold">
                            <p:stCondLst>
                              <p:cond delay="11720"/>
                            </p:stCondLst>
                            <p:childTnLst>
                              <p:par>
                                <p:cTn id="115" presetID="8" presetClass="emph" presetSubtype="0" fill="hold" nodeType="afterEffect">
                                  <p:stCondLst>
                                    <p:cond delay="0"/>
                                  </p:stCondLst>
                                  <p:childTnLst>
                                    <p:animRot by="-90000">
                                      <p:cBhvr>
                                        <p:cTn id="116" dur="330" fill="hold"/>
                                        <p:tgtEl>
                                          <p:spTgt spid="50"/>
                                        </p:tgtEl>
                                        <p:attrNameLst>
                                          <p:attrName>r</p:attrName>
                                        </p:attrNameLst>
                                      </p:cBhvr>
                                    </p:animRot>
                                  </p:childTnLst>
                                </p:cTn>
                              </p:par>
                            </p:childTnLst>
                          </p:cTn>
                        </p:par>
                        <p:par>
                          <p:cTn id="117" fill="hold">
                            <p:stCondLst>
                              <p:cond delay="12050"/>
                            </p:stCondLst>
                            <p:childTnLst>
                              <p:par>
                                <p:cTn id="118" presetID="8" presetClass="emph" presetSubtype="0" fill="hold" nodeType="afterEffect">
                                  <p:stCondLst>
                                    <p:cond delay="0"/>
                                  </p:stCondLst>
                                  <p:childTnLst>
                                    <p:animRot by="-90000">
                                      <p:cBhvr>
                                        <p:cTn id="119" dur="330" fill="hold"/>
                                        <p:tgtEl>
                                          <p:spTgt spid="50"/>
                                        </p:tgtEl>
                                        <p:attrNameLst>
                                          <p:attrName>r</p:attrName>
                                        </p:attrNameLst>
                                      </p:cBhvr>
                                    </p:animRot>
                                  </p:childTnLst>
                                </p:cTn>
                              </p:par>
                            </p:childTnLst>
                          </p:cTn>
                        </p:par>
                        <p:par>
                          <p:cTn id="120" fill="hold">
                            <p:stCondLst>
                              <p:cond delay="12380"/>
                            </p:stCondLst>
                            <p:childTnLst>
                              <p:par>
                                <p:cTn id="121" presetID="8" presetClass="emph" presetSubtype="0" fill="hold" nodeType="afterEffect">
                                  <p:stCondLst>
                                    <p:cond delay="0"/>
                                  </p:stCondLst>
                                  <p:childTnLst>
                                    <p:animRot by="-90000">
                                      <p:cBhvr>
                                        <p:cTn id="122" dur="330" fill="hold"/>
                                        <p:tgtEl>
                                          <p:spTgt spid="50"/>
                                        </p:tgtEl>
                                        <p:attrNameLst>
                                          <p:attrName>r</p:attrName>
                                        </p:attrNameLst>
                                      </p:cBhvr>
                                    </p:animRot>
                                  </p:childTnLst>
                                </p:cTn>
                              </p:par>
                            </p:childTnLst>
                          </p:cTn>
                        </p:par>
                        <p:par>
                          <p:cTn id="123" fill="hold">
                            <p:stCondLst>
                              <p:cond delay="12710"/>
                            </p:stCondLst>
                            <p:childTnLst>
                              <p:par>
                                <p:cTn id="124" presetID="8" presetClass="emph" presetSubtype="0" fill="hold" nodeType="afterEffect">
                                  <p:stCondLst>
                                    <p:cond delay="0"/>
                                  </p:stCondLst>
                                  <p:childTnLst>
                                    <p:animRot by="-90000">
                                      <p:cBhvr>
                                        <p:cTn id="125" dur="330" fill="hold"/>
                                        <p:tgtEl>
                                          <p:spTgt spid="50"/>
                                        </p:tgtEl>
                                        <p:attrNameLst>
                                          <p:attrName>r</p:attrName>
                                        </p:attrNameLst>
                                      </p:cBhvr>
                                    </p:animRot>
                                  </p:childTnLst>
                                </p:cTn>
                              </p:par>
                            </p:childTnLst>
                          </p:cTn>
                        </p:par>
                        <p:par>
                          <p:cTn id="126" fill="hold">
                            <p:stCondLst>
                              <p:cond delay="13040"/>
                            </p:stCondLst>
                            <p:childTnLst>
                              <p:par>
                                <p:cTn id="127" presetID="8" presetClass="emph" presetSubtype="0" fill="hold" nodeType="afterEffect">
                                  <p:stCondLst>
                                    <p:cond delay="0"/>
                                  </p:stCondLst>
                                  <p:childTnLst>
                                    <p:animRot by="-90000">
                                      <p:cBhvr>
                                        <p:cTn id="128" dur="330" fill="hold"/>
                                        <p:tgtEl>
                                          <p:spTgt spid="50"/>
                                        </p:tgtEl>
                                        <p:attrNameLst>
                                          <p:attrName>r</p:attrName>
                                        </p:attrNameLst>
                                      </p:cBhvr>
                                    </p:animRot>
                                  </p:childTnLst>
                                </p:cTn>
                              </p:par>
                            </p:childTnLst>
                          </p:cTn>
                        </p:par>
                        <p:par>
                          <p:cTn id="129" fill="hold">
                            <p:stCondLst>
                              <p:cond delay="13370"/>
                            </p:stCondLst>
                            <p:childTnLst>
                              <p:par>
                                <p:cTn id="130" presetID="8" presetClass="emph" presetSubtype="0" fill="hold" nodeType="afterEffect">
                                  <p:stCondLst>
                                    <p:cond delay="0"/>
                                  </p:stCondLst>
                                  <p:childTnLst>
                                    <p:animRot by="-90000">
                                      <p:cBhvr>
                                        <p:cTn id="131" dur="330" fill="hold"/>
                                        <p:tgtEl>
                                          <p:spTgt spid="50"/>
                                        </p:tgtEl>
                                        <p:attrNameLst>
                                          <p:attrName>r</p:attrName>
                                        </p:attrNameLst>
                                      </p:cBhvr>
                                    </p:animRot>
                                  </p:childTnLst>
                                </p:cTn>
                              </p:par>
                            </p:childTnLst>
                          </p:cTn>
                        </p:par>
                        <p:par>
                          <p:cTn id="132" fill="hold">
                            <p:stCondLst>
                              <p:cond delay="13700"/>
                            </p:stCondLst>
                            <p:childTnLst>
                              <p:par>
                                <p:cTn id="133" presetID="8" presetClass="emph" presetSubtype="0" fill="hold" nodeType="afterEffect">
                                  <p:stCondLst>
                                    <p:cond delay="0"/>
                                  </p:stCondLst>
                                  <p:childTnLst>
                                    <p:animRot by="-90000">
                                      <p:cBhvr>
                                        <p:cTn id="134" dur="330" fill="hold"/>
                                        <p:tgtEl>
                                          <p:spTgt spid="50"/>
                                        </p:tgtEl>
                                        <p:attrNameLst>
                                          <p:attrName>r</p:attrName>
                                        </p:attrNameLst>
                                      </p:cBhvr>
                                    </p:animRot>
                                  </p:childTnLst>
                                </p:cTn>
                              </p:par>
                            </p:childTnLst>
                          </p:cTn>
                        </p:par>
                        <p:par>
                          <p:cTn id="135" fill="hold">
                            <p:stCondLst>
                              <p:cond delay="14030"/>
                            </p:stCondLst>
                            <p:childTnLst>
                              <p:par>
                                <p:cTn id="136" presetID="8" presetClass="emph" presetSubtype="0" fill="hold" nodeType="afterEffect">
                                  <p:stCondLst>
                                    <p:cond delay="0"/>
                                  </p:stCondLst>
                                  <p:childTnLst>
                                    <p:animRot by="-90000">
                                      <p:cBhvr>
                                        <p:cTn id="137" dur="330" fill="hold"/>
                                        <p:tgtEl>
                                          <p:spTgt spid="50"/>
                                        </p:tgtEl>
                                        <p:attrNameLst>
                                          <p:attrName>r</p:attrName>
                                        </p:attrNameLst>
                                      </p:cBhvr>
                                    </p:animRot>
                                  </p:childTnLst>
                                </p:cTn>
                              </p:par>
                            </p:childTnLst>
                          </p:cTn>
                        </p:par>
                        <p:par>
                          <p:cTn id="138" fill="hold">
                            <p:stCondLst>
                              <p:cond delay="14360"/>
                            </p:stCondLst>
                            <p:childTnLst>
                              <p:par>
                                <p:cTn id="139" presetID="8" presetClass="emph" presetSubtype="0" fill="hold" nodeType="afterEffect">
                                  <p:stCondLst>
                                    <p:cond delay="0"/>
                                  </p:stCondLst>
                                  <p:childTnLst>
                                    <p:animRot by="-90000">
                                      <p:cBhvr>
                                        <p:cTn id="140" dur="330" fill="hold"/>
                                        <p:tgtEl>
                                          <p:spTgt spid="50"/>
                                        </p:tgtEl>
                                        <p:attrNameLst>
                                          <p:attrName>r</p:attrName>
                                        </p:attrNameLst>
                                      </p:cBhvr>
                                    </p:animRot>
                                  </p:childTnLst>
                                </p:cTn>
                              </p:par>
                            </p:childTnLst>
                          </p:cTn>
                        </p:par>
                        <p:par>
                          <p:cTn id="141" fill="hold">
                            <p:stCondLst>
                              <p:cond delay="14690"/>
                            </p:stCondLst>
                            <p:childTnLst>
                              <p:par>
                                <p:cTn id="142" presetID="8" presetClass="emph" presetSubtype="0" fill="hold" nodeType="afterEffect">
                                  <p:stCondLst>
                                    <p:cond delay="0"/>
                                  </p:stCondLst>
                                  <p:childTnLst>
                                    <p:animRot by="-90000">
                                      <p:cBhvr>
                                        <p:cTn id="143" dur="330" fill="hold"/>
                                        <p:tgtEl>
                                          <p:spTgt spid="50"/>
                                        </p:tgtEl>
                                        <p:attrNameLst>
                                          <p:attrName>r</p:attrName>
                                        </p:attrNameLst>
                                      </p:cBhvr>
                                    </p:animRot>
                                  </p:childTnLst>
                                </p:cTn>
                              </p:par>
                            </p:childTnLst>
                          </p:cTn>
                        </p:par>
                        <p:par>
                          <p:cTn id="144" fill="hold">
                            <p:stCondLst>
                              <p:cond delay="15020"/>
                            </p:stCondLst>
                            <p:childTnLst>
                              <p:par>
                                <p:cTn id="145" presetID="8" presetClass="emph" presetSubtype="0" fill="hold" nodeType="afterEffect">
                                  <p:stCondLst>
                                    <p:cond delay="0"/>
                                  </p:stCondLst>
                                  <p:childTnLst>
                                    <p:animRot by="-90000">
                                      <p:cBhvr>
                                        <p:cTn id="146" dur="330" fill="hold"/>
                                        <p:tgtEl>
                                          <p:spTgt spid="50"/>
                                        </p:tgtEl>
                                        <p:attrNameLst>
                                          <p:attrName>r</p:attrName>
                                        </p:attrNameLst>
                                      </p:cBhvr>
                                    </p:animRot>
                                  </p:childTnLst>
                                </p:cTn>
                              </p:par>
                            </p:childTnLst>
                          </p:cTn>
                        </p:par>
                        <p:par>
                          <p:cTn id="147" fill="hold">
                            <p:stCondLst>
                              <p:cond delay="15350"/>
                            </p:stCondLst>
                            <p:childTnLst>
                              <p:par>
                                <p:cTn id="148" presetID="8" presetClass="emph" presetSubtype="0" fill="hold" nodeType="afterEffect">
                                  <p:stCondLst>
                                    <p:cond delay="0"/>
                                  </p:stCondLst>
                                  <p:childTnLst>
                                    <p:animRot by="-90000">
                                      <p:cBhvr>
                                        <p:cTn id="149" dur="330" fill="hold"/>
                                        <p:tgtEl>
                                          <p:spTgt spid="50"/>
                                        </p:tgtEl>
                                        <p:attrNameLst>
                                          <p:attrName>r</p:attrName>
                                        </p:attrNameLst>
                                      </p:cBhvr>
                                    </p:animRot>
                                  </p:childTnLst>
                                </p:cTn>
                              </p:par>
                            </p:childTnLst>
                          </p:cTn>
                        </p:par>
                        <p:par>
                          <p:cTn id="150" fill="hold">
                            <p:stCondLst>
                              <p:cond delay="15680"/>
                            </p:stCondLst>
                            <p:childTnLst>
                              <p:par>
                                <p:cTn id="151" presetID="8" presetClass="emph" presetSubtype="0" fill="hold" nodeType="afterEffect">
                                  <p:stCondLst>
                                    <p:cond delay="0"/>
                                  </p:stCondLst>
                                  <p:childTnLst>
                                    <p:animRot by="-90000">
                                      <p:cBhvr>
                                        <p:cTn id="152" dur="330" fill="hold"/>
                                        <p:tgtEl>
                                          <p:spTgt spid="50"/>
                                        </p:tgtEl>
                                        <p:attrNameLst>
                                          <p:attrName>r</p:attrName>
                                        </p:attrNameLst>
                                      </p:cBhvr>
                                    </p:animRot>
                                  </p:childTnLst>
                                </p:cTn>
                              </p:par>
                            </p:childTnLst>
                          </p:cTn>
                        </p:par>
                        <p:par>
                          <p:cTn id="153" fill="hold">
                            <p:stCondLst>
                              <p:cond delay="16010"/>
                            </p:stCondLst>
                            <p:childTnLst>
                              <p:par>
                                <p:cTn id="154" presetID="8" presetClass="emph" presetSubtype="0" fill="hold" nodeType="afterEffect">
                                  <p:stCondLst>
                                    <p:cond delay="0"/>
                                  </p:stCondLst>
                                  <p:childTnLst>
                                    <p:animRot by="-90000">
                                      <p:cBhvr>
                                        <p:cTn id="155" dur="330" fill="hold"/>
                                        <p:tgtEl>
                                          <p:spTgt spid="50"/>
                                        </p:tgtEl>
                                        <p:attrNameLst>
                                          <p:attrName>r</p:attrName>
                                        </p:attrNameLst>
                                      </p:cBhvr>
                                    </p:animRot>
                                  </p:childTnLst>
                                </p:cTn>
                              </p:par>
                            </p:childTnLst>
                          </p:cTn>
                        </p:par>
                        <p:par>
                          <p:cTn id="156" fill="hold">
                            <p:stCondLst>
                              <p:cond delay="16340"/>
                            </p:stCondLst>
                            <p:childTnLst>
                              <p:par>
                                <p:cTn id="157" presetID="8" presetClass="emph" presetSubtype="0" fill="hold" nodeType="afterEffect">
                                  <p:stCondLst>
                                    <p:cond delay="0"/>
                                  </p:stCondLst>
                                  <p:childTnLst>
                                    <p:animRot by="-90000">
                                      <p:cBhvr>
                                        <p:cTn id="158" dur="330" fill="hold"/>
                                        <p:tgtEl>
                                          <p:spTgt spid="50"/>
                                        </p:tgtEl>
                                        <p:attrNameLst>
                                          <p:attrName>r</p:attrName>
                                        </p:attrNameLst>
                                      </p:cBhvr>
                                    </p:animRot>
                                  </p:childTnLst>
                                </p:cTn>
                              </p:par>
                            </p:childTnLst>
                          </p:cTn>
                        </p:par>
                        <p:par>
                          <p:cTn id="159" fill="hold">
                            <p:stCondLst>
                              <p:cond delay="16670"/>
                            </p:stCondLst>
                            <p:childTnLst>
                              <p:par>
                                <p:cTn id="160" presetID="8" presetClass="emph" presetSubtype="0" fill="hold" nodeType="afterEffect">
                                  <p:stCondLst>
                                    <p:cond delay="0"/>
                                  </p:stCondLst>
                                  <p:childTnLst>
                                    <p:animRot by="-90000">
                                      <p:cBhvr>
                                        <p:cTn id="161" dur="330" fill="hold"/>
                                        <p:tgtEl>
                                          <p:spTgt spid="50"/>
                                        </p:tgtEl>
                                        <p:attrNameLst>
                                          <p:attrName>r</p:attrName>
                                        </p:attrNameLst>
                                      </p:cBhvr>
                                    </p:animRot>
                                  </p:childTnLst>
                                </p:cTn>
                              </p:par>
                            </p:childTnLst>
                          </p:cTn>
                        </p:par>
                        <p:par>
                          <p:cTn id="162" fill="hold">
                            <p:stCondLst>
                              <p:cond delay="17000"/>
                            </p:stCondLst>
                            <p:childTnLst>
                              <p:par>
                                <p:cTn id="163" presetID="8" presetClass="emph" presetSubtype="0" fill="hold" nodeType="afterEffect">
                                  <p:stCondLst>
                                    <p:cond delay="0"/>
                                  </p:stCondLst>
                                  <p:childTnLst>
                                    <p:animRot by="-90000">
                                      <p:cBhvr>
                                        <p:cTn id="164" dur="330" fill="hold"/>
                                        <p:tgtEl>
                                          <p:spTgt spid="50"/>
                                        </p:tgtEl>
                                        <p:attrNameLst>
                                          <p:attrName>r</p:attrName>
                                        </p:attrNameLst>
                                      </p:cBhvr>
                                    </p:animRot>
                                  </p:childTnLst>
                                </p:cTn>
                              </p:par>
                            </p:childTnLst>
                          </p:cTn>
                        </p:par>
                        <p:par>
                          <p:cTn id="165" fill="hold">
                            <p:stCondLst>
                              <p:cond delay="17330"/>
                            </p:stCondLst>
                            <p:childTnLst>
                              <p:par>
                                <p:cTn id="166" presetID="8" presetClass="emph" presetSubtype="0" fill="hold" nodeType="afterEffect">
                                  <p:stCondLst>
                                    <p:cond delay="0"/>
                                  </p:stCondLst>
                                  <p:childTnLst>
                                    <p:animRot by="-90000">
                                      <p:cBhvr>
                                        <p:cTn id="167" dur="330" fill="hold"/>
                                        <p:tgtEl>
                                          <p:spTgt spid="50"/>
                                        </p:tgtEl>
                                        <p:attrNameLst>
                                          <p:attrName>r</p:attrName>
                                        </p:attrNameLst>
                                      </p:cBhvr>
                                    </p:animRot>
                                  </p:childTnLst>
                                </p:cTn>
                              </p:par>
                            </p:childTnLst>
                          </p:cTn>
                        </p:par>
                        <p:par>
                          <p:cTn id="168" fill="hold">
                            <p:stCondLst>
                              <p:cond delay="17660"/>
                            </p:stCondLst>
                            <p:childTnLst>
                              <p:par>
                                <p:cTn id="169" presetID="8" presetClass="emph" presetSubtype="0" fill="hold" nodeType="afterEffect">
                                  <p:stCondLst>
                                    <p:cond delay="0"/>
                                  </p:stCondLst>
                                  <p:childTnLst>
                                    <p:animRot by="-90000">
                                      <p:cBhvr>
                                        <p:cTn id="170" dur="330" fill="hold"/>
                                        <p:tgtEl>
                                          <p:spTgt spid="50"/>
                                        </p:tgtEl>
                                        <p:attrNameLst>
                                          <p:attrName>r</p:attrName>
                                        </p:attrNameLst>
                                      </p:cBhvr>
                                    </p:animRot>
                                  </p:childTnLst>
                                </p:cTn>
                              </p:par>
                            </p:childTnLst>
                          </p:cTn>
                        </p:par>
                        <p:par>
                          <p:cTn id="171" fill="hold">
                            <p:stCondLst>
                              <p:cond delay="17990"/>
                            </p:stCondLst>
                            <p:childTnLst>
                              <p:par>
                                <p:cTn id="172" presetID="8" presetClass="emph" presetSubtype="0" fill="hold" nodeType="afterEffect">
                                  <p:stCondLst>
                                    <p:cond delay="0"/>
                                  </p:stCondLst>
                                  <p:childTnLst>
                                    <p:animRot by="-90000">
                                      <p:cBhvr>
                                        <p:cTn id="173" dur="330" fill="hold"/>
                                        <p:tgtEl>
                                          <p:spTgt spid="50"/>
                                        </p:tgtEl>
                                        <p:attrNameLst>
                                          <p:attrName>r</p:attrName>
                                        </p:attrNameLst>
                                      </p:cBhvr>
                                    </p:animRot>
                                  </p:childTnLst>
                                </p:cTn>
                              </p:par>
                            </p:childTnLst>
                          </p:cTn>
                        </p:par>
                        <p:par>
                          <p:cTn id="174" fill="hold">
                            <p:stCondLst>
                              <p:cond delay="18320"/>
                            </p:stCondLst>
                            <p:childTnLst>
                              <p:par>
                                <p:cTn id="175" presetID="8" presetClass="emph" presetSubtype="0" fill="hold" nodeType="afterEffect">
                                  <p:stCondLst>
                                    <p:cond delay="0"/>
                                  </p:stCondLst>
                                  <p:childTnLst>
                                    <p:animRot by="-90000">
                                      <p:cBhvr>
                                        <p:cTn id="176" dur="330" fill="hold"/>
                                        <p:tgtEl>
                                          <p:spTgt spid="50"/>
                                        </p:tgtEl>
                                        <p:attrNameLst>
                                          <p:attrName>r</p:attrName>
                                        </p:attrNameLst>
                                      </p:cBhvr>
                                    </p:animRot>
                                  </p:childTnLst>
                                </p:cTn>
                              </p:par>
                            </p:childTnLst>
                          </p:cTn>
                        </p:par>
                        <p:par>
                          <p:cTn id="177" fill="hold">
                            <p:stCondLst>
                              <p:cond delay="18650"/>
                            </p:stCondLst>
                            <p:childTnLst>
                              <p:par>
                                <p:cTn id="178" presetID="8" presetClass="emph" presetSubtype="0" fill="hold" nodeType="afterEffect">
                                  <p:stCondLst>
                                    <p:cond delay="0"/>
                                  </p:stCondLst>
                                  <p:childTnLst>
                                    <p:animRot by="-90000">
                                      <p:cBhvr>
                                        <p:cTn id="179" dur="330" fill="hold"/>
                                        <p:tgtEl>
                                          <p:spTgt spid="50"/>
                                        </p:tgtEl>
                                        <p:attrNameLst>
                                          <p:attrName>r</p:attrName>
                                        </p:attrNameLst>
                                      </p:cBhvr>
                                    </p:animRot>
                                  </p:childTnLst>
                                </p:cTn>
                              </p:par>
                            </p:childTnLst>
                          </p:cTn>
                        </p:par>
                        <p:par>
                          <p:cTn id="180" fill="hold">
                            <p:stCondLst>
                              <p:cond delay="18980"/>
                            </p:stCondLst>
                            <p:childTnLst>
                              <p:par>
                                <p:cTn id="181" presetID="8" presetClass="emph" presetSubtype="0" fill="hold" nodeType="afterEffect">
                                  <p:stCondLst>
                                    <p:cond delay="0"/>
                                  </p:stCondLst>
                                  <p:childTnLst>
                                    <p:animRot by="-90000">
                                      <p:cBhvr>
                                        <p:cTn id="182" dur="330" fill="hold"/>
                                        <p:tgtEl>
                                          <p:spTgt spid="50"/>
                                        </p:tgtEl>
                                        <p:attrNameLst>
                                          <p:attrName>r</p:attrName>
                                        </p:attrNameLst>
                                      </p:cBhvr>
                                    </p:animRot>
                                  </p:childTnLst>
                                </p:cTn>
                              </p:par>
                            </p:childTnLst>
                          </p:cTn>
                        </p:par>
                        <p:par>
                          <p:cTn id="183" fill="hold">
                            <p:stCondLst>
                              <p:cond delay="19310"/>
                            </p:stCondLst>
                            <p:childTnLst>
                              <p:par>
                                <p:cTn id="184" presetID="8" presetClass="emph" presetSubtype="0" fill="hold" nodeType="afterEffect">
                                  <p:stCondLst>
                                    <p:cond delay="0"/>
                                  </p:stCondLst>
                                  <p:childTnLst>
                                    <p:animRot by="-90000">
                                      <p:cBhvr>
                                        <p:cTn id="185" dur="330" fill="hold"/>
                                        <p:tgtEl>
                                          <p:spTgt spid="50"/>
                                        </p:tgtEl>
                                        <p:attrNameLst>
                                          <p:attrName>r</p:attrName>
                                        </p:attrNameLst>
                                      </p:cBhvr>
                                    </p:animRot>
                                  </p:childTnLst>
                                </p:cTn>
                              </p:par>
                            </p:childTnLst>
                          </p:cTn>
                        </p:par>
                        <p:par>
                          <p:cTn id="186" fill="hold">
                            <p:stCondLst>
                              <p:cond delay="19640"/>
                            </p:stCondLst>
                            <p:childTnLst>
                              <p:par>
                                <p:cTn id="187" presetID="8" presetClass="emph" presetSubtype="0" fill="hold" nodeType="afterEffect">
                                  <p:stCondLst>
                                    <p:cond delay="0"/>
                                  </p:stCondLst>
                                  <p:childTnLst>
                                    <p:animRot by="-90000">
                                      <p:cBhvr>
                                        <p:cTn id="188" dur="330" fill="hold"/>
                                        <p:tgtEl>
                                          <p:spTgt spid="50"/>
                                        </p:tgtEl>
                                        <p:attrNameLst>
                                          <p:attrName>r</p:attrName>
                                        </p:attrNameLst>
                                      </p:cBhvr>
                                    </p:animRot>
                                  </p:childTnLst>
                                </p:cTn>
                              </p:par>
                            </p:childTnLst>
                          </p:cTn>
                        </p:par>
                        <p:par>
                          <p:cTn id="189" fill="hold">
                            <p:stCondLst>
                              <p:cond delay="19970"/>
                            </p:stCondLst>
                            <p:childTnLst>
                              <p:par>
                                <p:cTn id="190" presetID="8" presetClass="emph" presetSubtype="0" fill="hold" nodeType="afterEffect">
                                  <p:stCondLst>
                                    <p:cond delay="0"/>
                                  </p:stCondLst>
                                  <p:childTnLst>
                                    <p:animRot by="-90000">
                                      <p:cBhvr>
                                        <p:cTn id="191" dur="330" fill="hold"/>
                                        <p:tgtEl>
                                          <p:spTgt spid="50"/>
                                        </p:tgtEl>
                                        <p:attrNameLst>
                                          <p:attrName>r</p:attrName>
                                        </p:attrNameLst>
                                      </p:cBhvr>
                                    </p:animRot>
                                  </p:childTnLst>
                                </p:cTn>
                              </p:par>
                            </p:childTnLst>
                          </p:cTn>
                        </p:par>
                        <p:par>
                          <p:cTn id="192" fill="hold">
                            <p:stCondLst>
                              <p:cond delay="203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sec Q Flipchart">
    <p:spTree>
      <p:nvGrpSpPr>
        <p:cNvPr id="1" name=""/>
        <p:cNvGrpSpPr/>
        <p:nvPr/>
      </p:nvGrpSpPr>
      <p:grpSpPr>
        <a:xfrm>
          <a:off x="0" y="0"/>
          <a:ext cx="0" cy="0"/>
          <a:chOff x="0" y="0"/>
          <a:chExt cx="0" cy="0"/>
        </a:xfrm>
      </p:grpSpPr>
      <p:pic>
        <p:nvPicPr>
          <p:cNvPr id="144" name="Picture 143">
            <a:extLst>
              <a:ext uri="{FF2B5EF4-FFF2-40B4-BE49-F238E27FC236}">
                <a16:creationId xmlns:a16="http://schemas.microsoft.com/office/drawing/2014/main" id="{579E265C-960B-4DD4-BCAE-038D45E86D23}"/>
              </a:ext>
            </a:extLst>
          </p:cNvPr>
          <p:cNvPicPr>
            <a:picLocks noChangeAspect="1"/>
          </p:cNvPicPr>
          <p:nvPr userDrawn="1"/>
        </p:nvPicPr>
        <p:blipFill>
          <a:blip r:embed="rId2"/>
          <a:srcRect t="7635" r="8933"/>
          <a:stretch>
            <a:fillRect/>
          </a:stretch>
        </p:blipFill>
        <p:spPr>
          <a:xfrm>
            <a:off x="5425445" y="165436"/>
            <a:ext cx="1965387" cy="1880764"/>
          </a:xfrm>
          <a:custGeom>
            <a:avLst/>
            <a:gdLst>
              <a:gd name="connsiteX0" fmla="*/ 526110 w 1965387"/>
              <a:gd name="connsiteY0" fmla="*/ 0 h 1880764"/>
              <a:gd name="connsiteX1" fmla="*/ 1965387 w 1965387"/>
              <a:gd name="connsiteY1" fmla="*/ 1439277 h 1880764"/>
              <a:gd name="connsiteX2" fmla="*/ 1900680 w 1965387"/>
              <a:gd name="connsiteY2" fmla="*/ 1867274 h 1880764"/>
              <a:gd name="connsiteX3" fmla="*/ 1895743 w 1965387"/>
              <a:gd name="connsiteY3" fmla="*/ 1880764 h 1880764"/>
              <a:gd name="connsiteX4" fmla="*/ 0 w 1965387"/>
              <a:gd name="connsiteY4" fmla="*/ 1880764 h 1880764"/>
              <a:gd name="connsiteX5" fmla="*/ 0 w 1965387"/>
              <a:gd name="connsiteY5" fmla="*/ 100616 h 1880764"/>
              <a:gd name="connsiteX6" fmla="*/ 98113 w 1965387"/>
              <a:gd name="connsiteY6" fmla="*/ 64707 h 1880764"/>
              <a:gd name="connsiteX7" fmla="*/ 526110 w 1965387"/>
              <a:gd name="connsiteY7" fmla="*/ 0 h 188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387" h="1880764">
                <a:moveTo>
                  <a:pt x="526110" y="0"/>
                </a:moveTo>
                <a:cubicBezTo>
                  <a:pt x="1321001" y="0"/>
                  <a:pt x="1965387" y="644386"/>
                  <a:pt x="1965387" y="1439277"/>
                </a:cubicBezTo>
                <a:cubicBezTo>
                  <a:pt x="1965387" y="1588319"/>
                  <a:pt x="1942733" y="1732070"/>
                  <a:pt x="1900680" y="1867274"/>
                </a:cubicBezTo>
                <a:lnTo>
                  <a:pt x="1895743" y="1880764"/>
                </a:lnTo>
                <a:lnTo>
                  <a:pt x="0" y="1880764"/>
                </a:lnTo>
                <a:lnTo>
                  <a:pt x="0" y="100616"/>
                </a:lnTo>
                <a:lnTo>
                  <a:pt x="98113" y="64707"/>
                </a:lnTo>
                <a:cubicBezTo>
                  <a:pt x="233317" y="22654"/>
                  <a:pt x="377068" y="0"/>
                  <a:pt x="526110"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15 seconds: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7392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90000">
                                      <p:cBhvr>
                                        <p:cTn id="14" dur="250" fill="hold"/>
                                        <p:tgtEl>
                                          <p:spTgt spid="50"/>
                                        </p:tgtEl>
                                        <p:attrNameLst>
                                          <p:attrName>r</p:attrName>
                                        </p:attrNameLst>
                                      </p:cBhvr>
                                    </p:animRot>
                                  </p:childTnLst>
                                </p:cTn>
                              </p:par>
                            </p:childTnLst>
                          </p:cTn>
                        </p:par>
                        <p:par>
                          <p:cTn id="15" fill="hold">
                            <p:stCondLst>
                              <p:cond delay="750"/>
                            </p:stCondLst>
                            <p:childTnLst>
                              <p:par>
                                <p:cTn id="16" presetID="8" presetClass="emph" presetSubtype="0" fill="hold" nodeType="afterEffect">
                                  <p:stCondLst>
                                    <p:cond delay="0"/>
                                  </p:stCondLst>
                                  <p:childTnLst>
                                    <p:animRot by="-90000">
                                      <p:cBhvr>
                                        <p:cTn id="17" dur="250" fill="hold"/>
                                        <p:tgtEl>
                                          <p:spTgt spid="50"/>
                                        </p:tgtEl>
                                        <p:attrNameLst>
                                          <p:attrName>r</p:attrName>
                                        </p:attrNameLst>
                                      </p:cBhvr>
                                    </p:animRot>
                                  </p:childTnLst>
                                </p:cTn>
                              </p:par>
                            </p:childTnLst>
                          </p:cTn>
                        </p:par>
                        <p:par>
                          <p:cTn id="18" fill="hold">
                            <p:stCondLst>
                              <p:cond delay="1000"/>
                            </p:stCondLst>
                            <p:childTnLst>
                              <p:par>
                                <p:cTn id="19" presetID="8" presetClass="emph" presetSubtype="0" fill="hold" nodeType="afterEffect">
                                  <p:stCondLst>
                                    <p:cond delay="0"/>
                                  </p:stCondLst>
                                  <p:childTnLst>
                                    <p:animRot by="-90000">
                                      <p:cBhvr>
                                        <p:cTn id="20" dur="250" fill="hold"/>
                                        <p:tgtEl>
                                          <p:spTgt spid="50"/>
                                        </p:tgtEl>
                                        <p:attrNameLst>
                                          <p:attrName>r</p:attrName>
                                        </p:attrNameLst>
                                      </p:cBhvr>
                                    </p:animRot>
                                  </p:childTnLst>
                                </p:cTn>
                              </p:par>
                            </p:childTnLst>
                          </p:cTn>
                        </p:par>
                        <p:par>
                          <p:cTn id="21" fill="hold">
                            <p:stCondLst>
                              <p:cond delay="1250"/>
                            </p:stCondLst>
                            <p:childTnLst>
                              <p:par>
                                <p:cTn id="22" presetID="8" presetClass="emph" presetSubtype="0" fill="hold" nodeType="afterEffect">
                                  <p:stCondLst>
                                    <p:cond delay="0"/>
                                  </p:stCondLst>
                                  <p:childTnLst>
                                    <p:animRot by="-90000">
                                      <p:cBhvr>
                                        <p:cTn id="23" dur="250" fill="hold"/>
                                        <p:tgtEl>
                                          <p:spTgt spid="50"/>
                                        </p:tgtEl>
                                        <p:attrNameLst>
                                          <p:attrName>r</p:attrName>
                                        </p:attrNameLst>
                                      </p:cBhvr>
                                    </p:animRot>
                                  </p:childTnLst>
                                </p:cTn>
                              </p:par>
                            </p:childTnLst>
                          </p:cTn>
                        </p:par>
                        <p:par>
                          <p:cTn id="24" fill="hold">
                            <p:stCondLst>
                              <p:cond delay="1500"/>
                            </p:stCondLst>
                            <p:childTnLst>
                              <p:par>
                                <p:cTn id="25" presetID="8" presetClass="emph" presetSubtype="0" fill="hold" nodeType="afterEffect">
                                  <p:stCondLst>
                                    <p:cond delay="0"/>
                                  </p:stCondLst>
                                  <p:childTnLst>
                                    <p:animRot by="-90000">
                                      <p:cBhvr>
                                        <p:cTn id="26" dur="250" fill="hold"/>
                                        <p:tgtEl>
                                          <p:spTgt spid="50"/>
                                        </p:tgtEl>
                                        <p:attrNameLst>
                                          <p:attrName>r</p:attrName>
                                        </p:attrNameLst>
                                      </p:cBhvr>
                                    </p:animRot>
                                  </p:childTnLst>
                                </p:cTn>
                              </p:par>
                            </p:childTnLst>
                          </p:cTn>
                        </p:par>
                        <p:par>
                          <p:cTn id="27" fill="hold">
                            <p:stCondLst>
                              <p:cond delay="1750"/>
                            </p:stCondLst>
                            <p:childTnLst>
                              <p:par>
                                <p:cTn id="28" presetID="8" presetClass="emph" presetSubtype="0" fill="hold" nodeType="afterEffect">
                                  <p:stCondLst>
                                    <p:cond delay="0"/>
                                  </p:stCondLst>
                                  <p:childTnLst>
                                    <p:animRot by="-90000">
                                      <p:cBhvr>
                                        <p:cTn id="29" dur="250" fill="hold"/>
                                        <p:tgtEl>
                                          <p:spTgt spid="50"/>
                                        </p:tgtEl>
                                        <p:attrNameLst>
                                          <p:attrName>r</p:attrName>
                                        </p:attrNameLst>
                                      </p:cBhvr>
                                    </p:animRot>
                                  </p:childTnLst>
                                </p:cTn>
                              </p:par>
                            </p:childTnLst>
                          </p:cTn>
                        </p:par>
                        <p:par>
                          <p:cTn id="30" fill="hold">
                            <p:stCondLst>
                              <p:cond delay="2000"/>
                            </p:stCondLst>
                            <p:childTnLst>
                              <p:par>
                                <p:cTn id="31" presetID="8" presetClass="emph" presetSubtype="0" fill="hold" nodeType="afterEffect">
                                  <p:stCondLst>
                                    <p:cond delay="0"/>
                                  </p:stCondLst>
                                  <p:childTnLst>
                                    <p:animRot by="-90000">
                                      <p:cBhvr>
                                        <p:cTn id="32" dur="250" fill="hold"/>
                                        <p:tgtEl>
                                          <p:spTgt spid="50"/>
                                        </p:tgtEl>
                                        <p:attrNameLst>
                                          <p:attrName>r</p:attrName>
                                        </p:attrNameLst>
                                      </p:cBhvr>
                                    </p:animRot>
                                  </p:childTnLst>
                                </p:cTn>
                              </p:par>
                            </p:childTnLst>
                          </p:cTn>
                        </p:par>
                        <p:par>
                          <p:cTn id="33" fill="hold">
                            <p:stCondLst>
                              <p:cond delay="2250"/>
                            </p:stCondLst>
                            <p:childTnLst>
                              <p:par>
                                <p:cTn id="34" presetID="8" presetClass="emph" presetSubtype="0" fill="hold" nodeType="afterEffect">
                                  <p:stCondLst>
                                    <p:cond delay="0"/>
                                  </p:stCondLst>
                                  <p:childTnLst>
                                    <p:animRot by="-90000">
                                      <p:cBhvr>
                                        <p:cTn id="35" dur="250" fill="hold"/>
                                        <p:tgtEl>
                                          <p:spTgt spid="50"/>
                                        </p:tgtEl>
                                        <p:attrNameLst>
                                          <p:attrName>r</p:attrName>
                                        </p:attrNameLst>
                                      </p:cBhvr>
                                    </p:animRot>
                                  </p:childTnLst>
                                </p:cTn>
                              </p:par>
                            </p:childTnLst>
                          </p:cTn>
                        </p:par>
                        <p:par>
                          <p:cTn id="36" fill="hold">
                            <p:stCondLst>
                              <p:cond delay="2500"/>
                            </p:stCondLst>
                            <p:childTnLst>
                              <p:par>
                                <p:cTn id="37" presetID="8" presetClass="emph" presetSubtype="0" fill="hold" nodeType="afterEffect">
                                  <p:stCondLst>
                                    <p:cond delay="0"/>
                                  </p:stCondLst>
                                  <p:childTnLst>
                                    <p:animRot by="-90000">
                                      <p:cBhvr>
                                        <p:cTn id="38" dur="250" fill="hold"/>
                                        <p:tgtEl>
                                          <p:spTgt spid="50"/>
                                        </p:tgtEl>
                                        <p:attrNameLst>
                                          <p:attrName>r</p:attrName>
                                        </p:attrNameLst>
                                      </p:cBhvr>
                                    </p:animRot>
                                  </p:childTnLst>
                                </p:cTn>
                              </p:par>
                            </p:childTnLst>
                          </p:cTn>
                        </p:par>
                        <p:par>
                          <p:cTn id="39" fill="hold">
                            <p:stCondLst>
                              <p:cond delay="2750"/>
                            </p:stCondLst>
                            <p:childTnLst>
                              <p:par>
                                <p:cTn id="40" presetID="8" presetClass="emph" presetSubtype="0" fill="hold" nodeType="afterEffect">
                                  <p:stCondLst>
                                    <p:cond delay="0"/>
                                  </p:stCondLst>
                                  <p:childTnLst>
                                    <p:animRot by="-90000">
                                      <p:cBhvr>
                                        <p:cTn id="41" dur="250" fill="hold"/>
                                        <p:tgtEl>
                                          <p:spTgt spid="50"/>
                                        </p:tgtEl>
                                        <p:attrNameLst>
                                          <p:attrName>r</p:attrName>
                                        </p:attrNameLst>
                                      </p:cBhvr>
                                    </p:animRot>
                                  </p:childTnLst>
                                </p:cTn>
                              </p:par>
                            </p:childTnLst>
                          </p:cTn>
                        </p:par>
                        <p:par>
                          <p:cTn id="42" fill="hold">
                            <p:stCondLst>
                              <p:cond delay="3000"/>
                            </p:stCondLst>
                            <p:childTnLst>
                              <p:par>
                                <p:cTn id="43" presetID="8" presetClass="emph" presetSubtype="0" fill="hold" nodeType="afterEffect">
                                  <p:stCondLst>
                                    <p:cond delay="0"/>
                                  </p:stCondLst>
                                  <p:childTnLst>
                                    <p:animRot by="-90000">
                                      <p:cBhvr>
                                        <p:cTn id="44" dur="250" fill="hold"/>
                                        <p:tgtEl>
                                          <p:spTgt spid="50"/>
                                        </p:tgtEl>
                                        <p:attrNameLst>
                                          <p:attrName>r</p:attrName>
                                        </p:attrNameLst>
                                      </p:cBhvr>
                                    </p:animRot>
                                  </p:childTnLst>
                                </p:cTn>
                              </p:par>
                            </p:childTnLst>
                          </p:cTn>
                        </p:par>
                        <p:par>
                          <p:cTn id="45" fill="hold">
                            <p:stCondLst>
                              <p:cond delay="3250"/>
                            </p:stCondLst>
                            <p:childTnLst>
                              <p:par>
                                <p:cTn id="46" presetID="8" presetClass="emph" presetSubtype="0" fill="hold" nodeType="afterEffect">
                                  <p:stCondLst>
                                    <p:cond delay="0"/>
                                  </p:stCondLst>
                                  <p:childTnLst>
                                    <p:animRot by="-90000">
                                      <p:cBhvr>
                                        <p:cTn id="47" dur="250" fill="hold"/>
                                        <p:tgtEl>
                                          <p:spTgt spid="50"/>
                                        </p:tgtEl>
                                        <p:attrNameLst>
                                          <p:attrName>r</p:attrName>
                                        </p:attrNameLst>
                                      </p:cBhvr>
                                    </p:animRot>
                                  </p:childTnLst>
                                </p:cTn>
                              </p:par>
                            </p:childTnLst>
                          </p:cTn>
                        </p:par>
                        <p:par>
                          <p:cTn id="48" fill="hold">
                            <p:stCondLst>
                              <p:cond delay="3500"/>
                            </p:stCondLst>
                            <p:childTnLst>
                              <p:par>
                                <p:cTn id="49" presetID="8" presetClass="emph" presetSubtype="0" fill="hold" nodeType="afterEffect">
                                  <p:stCondLst>
                                    <p:cond delay="0"/>
                                  </p:stCondLst>
                                  <p:childTnLst>
                                    <p:animRot by="-90000">
                                      <p:cBhvr>
                                        <p:cTn id="50" dur="250" fill="hold"/>
                                        <p:tgtEl>
                                          <p:spTgt spid="50"/>
                                        </p:tgtEl>
                                        <p:attrNameLst>
                                          <p:attrName>r</p:attrName>
                                        </p:attrNameLst>
                                      </p:cBhvr>
                                    </p:animRot>
                                  </p:childTnLst>
                                </p:cTn>
                              </p:par>
                            </p:childTnLst>
                          </p:cTn>
                        </p:par>
                        <p:par>
                          <p:cTn id="51" fill="hold">
                            <p:stCondLst>
                              <p:cond delay="3750"/>
                            </p:stCondLst>
                            <p:childTnLst>
                              <p:par>
                                <p:cTn id="52" presetID="8" presetClass="emph" presetSubtype="0" fill="hold" nodeType="afterEffect">
                                  <p:stCondLst>
                                    <p:cond delay="0"/>
                                  </p:stCondLst>
                                  <p:childTnLst>
                                    <p:animRot by="-90000">
                                      <p:cBhvr>
                                        <p:cTn id="53" dur="250" fill="hold"/>
                                        <p:tgtEl>
                                          <p:spTgt spid="50"/>
                                        </p:tgtEl>
                                        <p:attrNameLst>
                                          <p:attrName>r</p:attrName>
                                        </p:attrNameLst>
                                      </p:cBhvr>
                                    </p:animRot>
                                  </p:childTnLst>
                                </p:cTn>
                              </p:par>
                            </p:childTnLst>
                          </p:cTn>
                        </p:par>
                        <p:par>
                          <p:cTn id="54" fill="hold">
                            <p:stCondLst>
                              <p:cond delay="4000"/>
                            </p:stCondLst>
                            <p:childTnLst>
                              <p:par>
                                <p:cTn id="55" presetID="8" presetClass="emph" presetSubtype="0" fill="hold" nodeType="afterEffect">
                                  <p:stCondLst>
                                    <p:cond delay="0"/>
                                  </p:stCondLst>
                                  <p:childTnLst>
                                    <p:animRot by="-90000">
                                      <p:cBhvr>
                                        <p:cTn id="56" dur="250" fill="hold"/>
                                        <p:tgtEl>
                                          <p:spTgt spid="50"/>
                                        </p:tgtEl>
                                        <p:attrNameLst>
                                          <p:attrName>r</p:attrName>
                                        </p:attrNameLst>
                                      </p:cBhvr>
                                    </p:animRot>
                                  </p:childTnLst>
                                </p:cTn>
                              </p:par>
                            </p:childTnLst>
                          </p:cTn>
                        </p:par>
                        <p:par>
                          <p:cTn id="57" fill="hold">
                            <p:stCondLst>
                              <p:cond delay="4250"/>
                            </p:stCondLst>
                            <p:childTnLst>
                              <p:par>
                                <p:cTn id="58" presetID="8" presetClass="emph" presetSubtype="0" fill="hold" nodeType="afterEffect">
                                  <p:stCondLst>
                                    <p:cond delay="0"/>
                                  </p:stCondLst>
                                  <p:childTnLst>
                                    <p:animRot by="-90000">
                                      <p:cBhvr>
                                        <p:cTn id="59" dur="250" fill="hold"/>
                                        <p:tgtEl>
                                          <p:spTgt spid="50"/>
                                        </p:tgtEl>
                                        <p:attrNameLst>
                                          <p:attrName>r</p:attrName>
                                        </p:attrNameLst>
                                      </p:cBhvr>
                                    </p:animRot>
                                  </p:childTnLst>
                                </p:cTn>
                              </p:par>
                            </p:childTnLst>
                          </p:cTn>
                        </p:par>
                        <p:par>
                          <p:cTn id="60" fill="hold">
                            <p:stCondLst>
                              <p:cond delay="4500"/>
                            </p:stCondLst>
                            <p:childTnLst>
                              <p:par>
                                <p:cTn id="61" presetID="8" presetClass="emph" presetSubtype="0" fill="hold" nodeType="afterEffect">
                                  <p:stCondLst>
                                    <p:cond delay="0"/>
                                  </p:stCondLst>
                                  <p:childTnLst>
                                    <p:animRot by="-90000">
                                      <p:cBhvr>
                                        <p:cTn id="62" dur="250" fill="hold"/>
                                        <p:tgtEl>
                                          <p:spTgt spid="50"/>
                                        </p:tgtEl>
                                        <p:attrNameLst>
                                          <p:attrName>r</p:attrName>
                                        </p:attrNameLst>
                                      </p:cBhvr>
                                    </p:animRot>
                                  </p:childTnLst>
                                </p:cTn>
                              </p:par>
                            </p:childTnLst>
                          </p:cTn>
                        </p:par>
                        <p:par>
                          <p:cTn id="63" fill="hold">
                            <p:stCondLst>
                              <p:cond delay="4750"/>
                            </p:stCondLst>
                            <p:childTnLst>
                              <p:par>
                                <p:cTn id="64" presetID="8" presetClass="emph" presetSubtype="0" fill="hold" nodeType="afterEffect">
                                  <p:stCondLst>
                                    <p:cond delay="0"/>
                                  </p:stCondLst>
                                  <p:childTnLst>
                                    <p:animRot by="-90000">
                                      <p:cBhvr>
                                        <p:cTn id="65" dur="250" fill="hold"/>
                                        <p:tgtEl>
                                          <p:spTgt spid="50"/>
                                        </p:tgtEl>
                                        <p:attrNameLst>
                                          <p:attrName>r</p:attrName>
                                        </p:attrNameLst>
                                      </p:cBhvr>
                                    </p:animRot>
                                  </p:childTnLst>
                                </p:cTn>
                              </p:par>
                            </p:childTnLst>
                          </p:cTn>
                        </p:par>
                        <p:par>
                          <p:cTn id="66" fill="hold">
                            <p:stCondLst>
                              <p:cond delay="5000"/>
                            </p:stCondLst>
                            <p:childTnLst>
                              <p:par>
                                <p:cTn id="67" presetID="8" presetClass="emph" presetSubtype="0" fill="hold" nodeType="afterEffect">
                                  <p:stCondLst>
                                    <p:cond delay="0"/>
                                  </p:stCondLst>
                                  <p:childTnLst>
                                    <p:animRot by="-90000">
                                      <p:cBhvr>
                                        <p:cTn id="68" dur="250" fill="hold"/>
                                        <p:tgtEl>
                                          <p:spTgt spid="50"/>
                                        </p:tgtEl>
                                        <p:attrNameLst>
                                          <p:attrName>r</p:attrName>
                                        </p:attrNameLst>
                                      </p:cBhvr>
                                    </p:animRot>
                                  </p:childTnLst>
                                </p:cTn>
                              </p:par>
                            </p:childTnLst>
                          </p:cTn>
                        </p:par>
                        <p:par>
                          <p:cTn id="69" fill="hold">
                            <p:stCondLst>
                              <p:cond delay="5250"/>
                            </p:stCondLst>
                            <p:childTnLst>
                              <p:par>
                                <p:cTn id="70" presetID="8" presetClass="emph" presetSubtype="0" fill="hold" nodeType="afterEffect">
                                  <p:stCondLst>
                                    <p:cond delay="0"/>
                                  </p:stCondLst>
                                  <p:childTnLst>
                                    <p:animRot by="-90000">
                                      <p:cBhvr>
                                        <p:cTn id="71" dur="250" fill="hold"/>
                                        <p:tgtEl>
                                          <p:spTgt spid="50"/>
                                        </p:tgtEl>
                                        <p:attrNameLst>
                                          <p:attrName>r</p:attrName>
                                        </p:attrNameLst>
                                      </p:cBhvr>
                                    </p:animRot>
                                  </p:childTnLst>
                                </p:cTn>
                              </p:par>
                            </p:childTnLst>
                          </p:cTn>
                        </p:par>
                        <p:par>
                          <p:cTn id="72" fill="hold">
                            <p:stCondLst>
                              <p:cond delay="5500"/>
                            </p:stCondLst>
                            <p:childTnLst>
                              <p:par>
                                <p:cTn id="73" presetID="8" presetClass="emph" presetSubtype="0" fill="hold" nodeType="afterEffect">
                                  <p:stCondLst>
                                    <p:cond delay="0"/>
                                  </p:stCondLst>
                                  <p:childTnLst>
                                    <p:animRot by="-90000">
                                      <p:cBhvr>
                                        <p:cTn id="74" dur="250" fill="hold"/>
                                        <p:tgtEl>
                                          <p:spTgt spid="50"/>
                                        </p:tgtEl>
                                        <p:attrNameLst>
                                          <p:attrName>r</p:attrName>
                                        </p:attrNameLst>
                                      </p:cBhvr>
                                    </p:animRot>
                                  </p:childTnLst>
                                </p:cTn>
                              </p:par>
                            </p:childTnLst>
                          </p:cTn>
                        </p:par>
                        <p:par>
                          <p:cTn id="75" fill="hold">
                            <p:stCondLst>
                              <p:cond delay="5750"/>
                            </p:stCondLst>
                            <p:childTnLst>
                              <p:par>
                                <p:cTn id="76" presetID="8" presetClass="emph" presetSubtype="0" fill="hold" nodeType="afterEffect">
                                  <p:stCondLst>
                                    <p:cond delay="0"/>
                                  </p:stCondLst>
                                  <p:childTnLst>
                                    <p:animRot by="-90000">
                                      <p:cBhvr>
                                        <p:cTn id="77" dur="250" fill="hold"/>
                                        <p:tgtEl>
                                          <p:spTgt spid="50"/>
                                        </p:tgtEl>
                                        <p:attrNameLst>
                                          <p:attrName>r</p:attrName>
                                        </p:attrNameLst>
                                      </p:cBhvr>
                                    </p:animRot>
                                  </p:childTnLst>
                                </p:cTn>
                              </p:par>
                            </p:childTnLst>
                          </p:cTn>
                        </p:par>
                        <p:par>
                          <p:cTn id="78" fill="hold">
                            <p:stCondLst>
                              <p:cond delay="6000"/>
                            </p:stCondLst>
                            <p:childTnLst>
                              <p:par>
                                <p:cTn id="79" presetID="8" presetClass="emph" presetSubtype="0" fill="hold" nodeType="afterEffect">
                                  <p:stCondLst>
                                    <p:cond delay="0"/>
                                  </p:stCondLst>
                                  <p:childTnLst>
                                    <p:animRot by="-90000">
                                      <p:cBhvr>
                                        <p:cTn id="80" dur="250" fill="hold"/>
                                        <p:tgtEl>
                                          <p:spTgt spid="50"/>
                                        </p:tgtEl>
                                        <p:attrNameLst>
                                          <p:attrName>r</p:attrName>
                                        </p:attrNameLst>
                                      </p:cBhvr>
                                    </p:animRot>
                                  </p:childTnLst>
                                </p:cTn>
                              </p:par>
                            </p:childTnLst>
                          </p:cTn>
                        </p:par>
                        <p:par>
                          <p:cTn id="81" fill="hold">
                            <p:stCondLst>
                              <p:cond delay="6250"/>
                            </p:stCondLst>
                            <p:childTnLst>
                              <p:par>
                                <p:cTn id="82" presetID="8" presetClass="emph" presetSubtype="0" fill="hold" nodeType="afterEffect">
                                  <p:stCondLst>
                                    <p:cond delay="0"/>
                                  </p:stCondLst>
                                  <p:childTnLst>
                                    <p:animRot by="-90000">
                                      <p:cBhvr>
                                        <p:cTn id="83" dur="250" fill="hold"/>
                                        <p:tgtEl>
                                          <p:spTgt spid="50"/>
                                        </p:tgtEl>
                                        <p:attrNameLst>
                                          <p:attrName>r</p:attrName>
                                        </p:attrNameLst>
                                      </p:cBhvr>
                                    </p:animRot>
                                  </p:childTnLst>
                                </p:cTn>
                              </p:par>
                            </p:childTnLst>
                          </p:cTn>
                        </p:par>
                        <p:par>
                          <p:cTn id="84" fill="hold">
                            <p:stCondLst>
                              <p:cond delay="6500"/>
                            </p:stCondLst>
                            <p:childTnLst>
                              <p:par>
                                <p:cTn id="85" presetID="8" presetClass="emph" presetSubtype="0" fill="hold" nodeType="afterEffect">
                                  <p:stCondLst>
                                    <p:cond delay="0"/>
                                  </p:stCondLst>
                                  <p:childTnLst>
                                    <p:animRot by="-90000">
                                      <p:cBhvr>
                                        <p:cTn id="86" dur="250" fill="hold"/>
                                        <p:tgtEl>
                                          <p:spTgt spid="50"/>
                                        </p:tgtEl>
                                        <p:attrNameLst>
                                          <p:attrName>r</p:attrName>
                                        </p:attrNameLst>
                                      </p:cBhvr>
                                    </p:animRot>
                                  </p:childTnLst>
                                </p:cTn>
                              </p:par>
                            </p:childTnLst>
                          </p:cTn>
                        </p:par>
                        <p:par>
                          <p:cTn id="87" fill="hold">
                            <p:stCondLst>
                              <p:cond delay="6750"/>
                            </p:stCondLst>
                            <p:childTnLst>
                              <p:par>
                                <p:cTn id="88" presetID="8" presetClass="emph" presetSubtype="0" fill="hold" nodeType="afterEffect">
                                  <p:stCondLst>
                                    <p:cond delay="0"/>
                                  </p:stCondLst>
                                  <p:childTnLst>
                                    <p:animRot by="-90000">
                                      <p:cBhvr>
                                        <p:cTn id="89" dur="250" fill="hold"/>
                                        <p:tgtEl>
                                          <p:spTgt spid="50"/>
                                        </p:tgtEl>
                                        <p:attrNameLst>
                                          <p:attrName>r</p:attrName>
                                        </p:attrNameLst>
                                      </p:cBhvr>
                                    </p:animRot>
                                  </p:childTnLst>
                                </p:cTn>
                              </p:par>
                            </p:childTnLst>
                          </p:cTn>
                        </p:par>
                        <p:par>
                          <p:cTn id="90" fill="hold">
                            <p:stCondLst>
                              <p:cond delay="7000"/>
                            </p:stCondLst>
                            <p:childTnLst>
                              <p:par>
                                <p:cTn id="91" presetID="8" presetClass="emph" presetSubtype="0" fill="hold" nodeType="afterEffect">
                                  <p:stCondLst>
                                    <p:cond delay="0"/>
                                  </p:stCondLst>
                                  <p:childTnLst>
                                    <p:animRot by="-90000">
                                      <p:cBhvr>
                                        <p:cTn id="92" dur="250" fill="hold"/>
                                        <p:tgtEl>
                                          <p:spTgt spid="50"/>
                                        </p:tgtEl>
                                        <p:attrNameLst>
                                          <p:attrName>r</p:attrName>
                                        </p:attrNameLst>
                                      </p:cBhvr>
                                    </p:animRot>
                                  </p:childTnLst>
                                </p:cTn>
                              </p:par>
                            </p:childTnLst>
                          </p:cTn>
                        </p:par>
                        <p:par>
                          <p:cTn id="93" fill="hold">
                            <p:stCondLst>
                              <p:cond delay="7250"/>
                            </p:stCondLst>
                            <p:childTnLst>
                              <p:par>
                                <p:cTn id="94" presetID="8" presetClass="emph" presetSubtype="0" fill="hold" nodeType="afterEffect">
                                  <p:stCondLst>
                                    <p:cond delay="0"/>
                                  </p:stCondLst>
                                  <p:childTnLst>
                                    <p:animRot by="-90000">
                                      <p:cBhvr>
                                        <p:cTn id="95" dur="250" fill="hold"/>
                                        <p:tgtEl>
                                          <p:spTgt spid="50"/>
                                        </p:tgtEl>
                                        <p:attrNameLst>
                                          <p:attrName>r</p:attrName>
                                        </p:attrNameLst>
                                      </p:cBhvr>
                                    </p:animRot>
                                  </p:childTnLst>
                                </p:cTn>
                              </p:par>
                            </p:childTnLst>
                          </p:cTn>
                        </p:par>
                        <p:par>
                          <p:cTn id="96" fill="hold">
                            <p:stCondLst>
                              <p:cond delay="7500"/>
                            </p:stCondLst>
                            <p:childTnLst>
                              <p:par>
                                <p:cTn id="97" presetID="8" presetClass="emph" presetSubtype="0" fill="hold" nodeType="afterEffect">
                                  <p:stCondLst>
                                    <p:cond delay="0"/>
                                  </p:stCondLst>
                                  <p:childTnLst>
                                    <p:animRot by="-90000">
                                      <p:cBhvr>
                                        <p:cTn id="98" dur="250" fill="hold"/>
                                        <p:tgtEl>
                                          <p:spTgt spid="50"/>
                                        </p:tgtEl>
                                        <p:attrNameLst>
                                          <p:attrName>r</p:attrName>
                                        </p:attrNameLst>
                                      </p:cBhvr>
                                    </p:animRot>
                                  </p:childTnLst>
                                </p:cTn>
                              </p:par>
                            </p:childTnLst>
                          </p:cTn>
                        </p:par>
                        <p:par>
                          <p:cTn id="99" fill="hold">
                            <p:stCondLst>
                              <p:cond delay="7750"/>
                            </p:stCondLst>
                            <p:childTnLst>
                              <p:par>
                                <p:cTn id="100" presetID="8" presetClass="emph" presetSubtype="0" fill="hold" nodeType="afterEffect">
                                  <p:stCondLst>
                                    <p:cond delay="0"/>
                                  </p:stCondLst>
                                  <p:childTnLst>
                                    <p:animRot by="-90000">
                                      <p:cBhvr>
                                        <p:cTn id="101" dur="250" fill="hold"/>
                                        <p:tgtEl>
                                          <p:spTgt spid="50"/>
                                        </p:tgtEl>
                                        <p:attrNameLst>
                                          <p:attrName>r</p:attrName>
                                        </p:attrNameLst>
                                      </p:cBhvr>
                                    </p:animRot>
                                  </p:childTnLst>
                                </p:cTn>
                              </p:par>
                            </p:childTnLst>
                          </p:cTn>
                        </p:par>
                        <p:par>
                          <p:cTn id="102" fill="hold">
                            <p:stCondLst>
                              <p:cond delay="8000"/>
                            </p:stCondLst>
                            <p:childTnLst>
                              <p:par>
                                <p:cTn id="103" presetID="8" presetClass="emph" presetSubtype="0" fill="hold" nodeType="afterEffect">
                                  <p:stCondLst>
                                    <p:cond delay="0"/>
                                  </p:stCondLst>
                                  <p:childTnLst>
                                    <p:animRot by="-90000">
                                      <p:cBhvr>
                                        <p:cTn id="104" dur="250" fill="hold"/>
                                        <p:tgtEl>
                                          <p:spTgt spid="50"/>
                                        </p:tgtEl>
                                        <p:attrNameLst>
                                          <p:attrName>r</p:attrName>
                                        </p:attrNameLst>
                                      </p:cBhvr>
                                    </p:animRot>
                                  </p:childTnLst>
                                </p:cTn>
                              </p:par>
                            </p:childTnLst>
                          </p:cTn>
                        </p:par>
                        <p:par>
                          <p:cTn id="105" fill="hold">
                            <p:stCondLst>
                              <p:cond delay="8250"/>
                            </p:stCondLst>
                            <p:childTnLst>
                              <p:par>
                                <p:cTn id="106" presetID="8" presetClass="emph" presetSubtype="0" fill="hold" nodeType="afterEffect">
                                  <p:stCondLst>
                                    <p:cond delay="0"/>
                                  </p:stCondLst>
                                  <p:childTnLst>
                                    <p:animRot by="-90000">
                                      <p:cBhvr>
                                        <p:cTn id="107" dur="250" fill="hold"/>
                                        <p:tgtEl>
                                          <p:spTgt spid="50"/>
                                        </p:tgtEl>
                                        <p:attrNameLst>
                                          <p:attrName>r</p:attrName>
                                        </p:attrNameLst>
                                      </p:cBhvr>
                                    </p:animRot>
                                  </p:childTnLst>
                                </p:cTn>
                              </p:par>
                            </p:childTnLst>
                          </p:cTn>
                        </p:par>
                        <p:par>
                          <p:cTn id="108" fill="hold">
                            <p:stCondLst>
                              <p:cond delay="8500"/>
                            </p:stCondLst>
                            <p:childTnLst>
                              <p:par>
                                <p:cTn id="109" presetID="8" presetClass="emph" presetSubtype="0" fill="hold" nodeType="afterEffect">
                                  <p:stCondLst>
                                    <p:cond delay="0"/>
                                  </p:stCondLst>
                                  <p:childTnLst>
                                    <p:animRot by="-90000">
                                      <p:cBhvr>
                                        <p:cTn id="110" dur="250" fill="hold"/>
                                        <p:tgtEl>
                                          <p:spTgt spid="50"/>
                                        </p:tgtEl>
                                        <p:attrNameLst>
                                          <p:attrName>r</p:attrName>
                                        </p:attrNameLst>
                                      </p:cBhvr>
                                    </p:animRot>
                                  </p:childTnLst>
                                </p:cTn>
                              </p:par>
                            </p:childTnLst>
                          </p:cTn>
                        </p:par>
                        <p:par>
                          <p:cTn id="111" fill="hold">
                            <p:stCondLst>
                              <p:cond delay="8750"/>
                            </p:stCondLst>
                            <p:childTnLst>
                              <p:par>
                                <p:cTn id="112" presetID="8" presetClass="emph" presetSubtype="0" fill="hold" nodeType="afterEffect">
                                  <p:stCondLst>
                                    <p:cond delay="0"/>
                                  </p:stCondLst>
                                  <p:childTnLst>
                                    <p:animRot by="-90000">
                                      <p:cBhvr>
                                        <p:cTn id="113" dur="250" fill="hold"/>
                                        <p:tgtEl>
                                          <p:spTgt spid="50"/>
                                        </p:tgtEl>
                                        <p:attrNameLst>
                                          <p:attrName>r</p:attrName>
                                        </p:attrNameLst>
                                      </p:cBhvr>
                                    </p:animRot>
                                  </p:childTnLst>
                                </p:cTn>
                              </p:par>
                            </p:childTnLst>
                          </p:cTn>
                        </p:par>
                        <p:par>
                          <p:cTn id="114" fill="hold">
                            <p:stCondLst>
                              <p:cond delay="9000"/>
                            </p:stCondLst>
                            <p:childTnLst>
                              <p:par>
                                <p:cTn id="115" presetID="8" presetClass="emph" presetSubtype="0" fill="hold" nodeType="afterEffect">
                                  <p:stCondLst>
                                    <p:cond delay="0"/>
                                  </p:stCondLst>
                                  <p:childTnLst>
                                    <p:animRot by="-90000">
                                      <p:cBhvr>
                                        <p:cTn id="116" dur="250" fill="hold"/>
                                        <p:tgtEl>
                                          <p:spTgt spid="50"/>
                                        </p:tgtEl>
                                        <p:attrNameLst>
                                          <p:attrName>r</p:attrName>
                                        </p:attrNameLst>
                                      </p:cBhvr>
                                    </p:animRot>
                                  </p:childTnLst>
                                </p:cTn>
                              </p:par>
                            </p:childTnLst>
                          </p:cTn>
                        </p:par>
                        <p:par>
                          <p:cTn id="117" fill="hold">
                            <p:stCondLst>
                              <p:cond delay="9250"/>
                            </p:stCondLst>
                            <p:childTnLst>
                              <p:par>
                                <p:cTn id="118" presetID="8" presetClass="emph" presetSubtype="0" fill="hold" nodeType="afterEffect">
                                  <p:stCondLst>
                                    <p:cond delay="0"/>
                                  </p:stCondLst>
                                  <p:childTnLst>
                                    <p:animRot by="-90000">
                                      <p:cBhvr>
                                        <p:cTn id="119" dur="250" fill="hold"/>
                                        <p:tgtEl>
                                          <p:spTgt spid="50"/>
                                        </p:tgtEl>
                                        <p:attrNameLst>
                                          <p:attrName>r</p:attrName>
                                        </p:attrNameLst>
                                      </p:cBhvr>
                                    </p:animRot>
                                  </p:childTnLst>
                                </p:cTn>
                              </p:par>
                            </p:childTnLst>
                          </p:cTn>
                        </p:par>
                        <p:par>
                          <p:cTn id="120" fill="hold">
                            <p:stCondLst>
                              <p:cond delay="9500"/>
                            </p:stCondLst>
                            <p:childTnLst>
                              <p:par>
                                <p:cTn id="121" presetID="8" presetClass="emph" presetSubtype="0" fill="hold" nodeType="afterEffect">
                                  <p:stCondLst>
                                    <p:cond delay="0"/>
                                  </p:stCondLst>
                                  <p:childTnLst>
                                    <p:animRot by="-90000">
                                      <p:cBhvr>
                                        <p:cTn id="122" dur="250" fill="hold"/>
                                        <p:tgtEl>
                                          <p:spTgt spid="50"/>
                                        </p:tgtEl>
                                        <p:attrNameLst>
                                          <p:attrName>r</p:attrName>
                                        </p:attrNameLst>
                                      </p:cBhvr>
                                    </p:animRot>
                                  </p:childTnLst>
                                </p:cTn>
                              </p:par>
                            </p:childTnLst>
                          </p:cTn>
                        </p:par>
                        <p:par>
                          <p:cTn id="123" fill="hold">
                            <p:stCondLst>
                              <p:cond delay="9750"/>
                            </p:stCondLst>
                            <p:childTnLst>
                              <p:par>
                                <p:cTn id="124" presetID="8" presetClass="emph" presetSubtype="0" fill="hold" nodeType="afterEffect">
                                  <p:stCondLst>
                                    <p:cond delay="0"/>
                                  </p:stCondLst>
                                  <p:childTnLst>
                                    <p:animRot by="-90000">
                                      <p:cBhvr>
                                        <p:cTn id="125" dur="250" fill="hold"/>
                                        <p:tgtEl>
                                          <p:spTgt spid="50"/>
                                        </p:tgtEl>
                                        <p:attrNameLst>
                                          <p:attrName>r</p:attrName>
                                        </p:attrNameLst>
                                      </p:cBhvr>
                                    </p:animRot>
                                  </p:childTnLst>
                                </p:cTn>
                              </p:par>
                            </p:childTnLst>
                          </p:cTn>
                        </p:par>
                        <p:par>
                          <p:cTn id="126" fill="hold">
                            <p:stCondLst>
                              <p:cond delay="10000"/>
                            </p:stCondLst>
                            <p:childTnLst>
                              <p:par>
                                <p:cTn id="127" presetID="8" presetClass="emph" presetSubtype="0" fill="hold" nodeType="afterEffect">
                                  <p:stCondLst>
                                    <p:cond delay="0"/>
                                  </p:stCondLst>
                                  <p:childTnLst>
                                    <p:animRot by="-90000">
                                      <p:cBhvr>
                                        <p:cTn id="128" dur="250" fill="hold"/>
                                        <p:tgtEl>
                                          <p:spTgt spid="50"/>
                                        </p:tgtEl>
                                        <p:attrNameLst>
                                          <p:attrName>r</p:attrName>
                                        </p:attrNameLst>
                                      </p:cBhvr>
                                    </p:animRot>
                                  </p:childTnLst>
                                </p:cTn>
                              </p:par>
                            </p:childTnLst>
                          </p:cTn>
                        </p:par>
                        <p:par>
                          <p:cTn id="129" fill="hold">
                            <p:stCondLst>
                              <p:cond delay="10250"/>
                            </p:stCondLst>
                            <p:childTnLst>
                              <p:par>
                                <p:cTn id="130" presetID="8" presetClass="emph" presetSubtype="0" fill="hold" nodeType="afterEffect">
                                  <p:stCondLst>
                                    <p:cond delay="0"/>
                                  </p:stCondLst>
                                  <p:childTnLst>
                                    <p:animRot by="-90000">
                                      <p:cBhvr>
                                        <p:cTn id="131" dur="250" fill="hold"/>
                                        <p:tgtEl>
                                          <p:spTgt spid="50"/>
                                        </p:tgtEl>
                                        <p:attrNameLst>
                                          <p:attrName>r</p:attrName>
                                        </p:attrNameLst>
                                      </p:cBhvr>
                                    </p:animRot>
                                  </p:childTnLst>
                                </p:cTn>
                              </p:par>
                            </p:childTnLst>
                          </p:cTn>
                        </p:par>
                        <p:par>
                          <p:cTn id="132" fill="hold">
                            <p:stCondLst>
                              <p:cond delay="10500"/>
                            </p:stCondLst>
                            <p:childTnLst>
                              <p:par>
                                <p:cTn id="133" presetID="8" presetClass="emph" presetSubtype="0" fill="hold" nodeType="afterEffect">
                                  <p:stCondLst>
                                    <p:cond delay="0"/>
                                  </p:stCondLst>
                                  <p:childTnLst>
                                    <p:animRot by="-90000">
                                      <p:cBhvr>
                                        <p:cTn id="134" dur="250" fill="hold"/>
                                        <p:tgtEl>
                                          <p:spTgt spid="50"/>
                                        </p:tgtEl>
                                        <p:attrNameLst>
                                          <p:attrName>r</p:attrName>
                                        </p:attrNameLst>
                                      </p:cBhvr>
                                    </p:animRot>
                                  </p:childTnLst>
                                </p:cTn>
                              </p:par>
                            </p:childTnLst>
                          </p:cTn>
                        </p:par>
                        <p:par>
                          <p:cTn id="135" fill="hold">
                            <p:stCondLst>
                              <p:cond delay="10750"/>
                            </p:stCondLst>
                            <p:childTnLst>
                              <p:par>
                                <p:cTn id="136" presetID="8" presetClass="emph" presetSubtype="0" fill="hold" nodeType="afterEffect">
                                  <p:stCondLst>
                                    <p:cond delay="0"/>
                                  </p:stCondLst>
                                  <p:childTnLst>
                                    <p:animRot by="-90000">
                                      <p:cBhvr>
                                        <p:cTn id="137" dur="250" fill="hold"/>
                                        <p:tgtEl>
                                          <p:spTgt spid="50"/>
                                        </p:tgtEl>
                                        <p:attrNameLst>
                                          <p:attrName>r</p:attrName>
                                        </p:attrNameLst>
                                      </p:cBhvr>
                                    </p:animRot>
                                  </p:childTnLst>
                                </p:cTn>
                              </p:par>
                            </p:childTnLst>
                          </p:cTn>
                        </p:par>
                        <p:par>
                          <p:cTn id="138" fill="hold">
                            <p:stCondLst>
                              <p:cond delay="11000"/>
                            </p:stCondLst>
                            <p:childTnLst>
                              <p:par>
                                <p:cTn id="139" presetID="8" presetClass="emph" presetSubtype="0" fill="hold" nodeType="afterEffect">
                                  <p:stCondLst>
                                    <p:cond delay="0"/>
                                  </p:stCondLst>
                                  <p:childTnLst>
                                    <p:animRot by="-90000">
                                      <p:cBhvr>
                                        <p:cTn id="140" dur="250" fill="hold"/>
                                        <p:tgtEl>
                                          <p:spTgt spid="50"/>
                                        </p:tgtEl>
                                        <p:attrNameLst>
                                          <p:attrName>r</p:attrName>
                                        </p:attrNameLst>
                                      </p:cBhvr>
                                    </p:animRot>
                                  </p:childTnLst>
                                </p:cTn>
                              </p:par>
                            </p:childTnLst>
                          </p:cTn>
                        </p:par>
                        <p:par>
                          <p:cTn id="141" fill="hold">
                            <p:stCondLst>
                              <p:cond delay="11250"/>
                            </p:stCondLst>
                            <p:childTnLst>
                              <p:par>
                                <p:cTn id="142" presetID="8" presetClass="emph" presetSubtype="0" fill="hold" nodeType="afterEffect">
                                  <p:stCondLst>
                                    <p:cond delay="0"/>
                                  </p:stCondLst>
                                  <p:childTnLst>
                                    <p:animRot by="-90000">
                                      <p:cBhvr>
                                        <p:cTn id="143" dur="250" fill="hold"/>
                                        <p:tgtEl>
                                          <p:spTgt spid="50"/>
                                        </p:tgtEl>
                                        <p:attrNameLst>
                                          <p:attrName>r</p:attrName>
                                        </p:attrNameLst>
                                      </p:cBhvr>
                                    </p:animRot>
                                  </p:childTnLst>
                                </p:cTn>
                              </p:par>
                            </p:childTnLst>
                          </p:cTn>
                        </p:par>
                        <p:par>
                          <p:cTn id="144" fill="hold">
                            <p:stCondLst>
                              <p:cond delay="11500"/>
                            </p:stCondLst>
                            <p:childTnLst>
                              <p:par>
                                <p:cTn id="145" presetID="8" presetClass="emph" presetSubtype="0" fill="hold" nodeType="afterEffect">
                                  <p:stCondLst>
                                    <p:cond delay="0"/>
                                  </p:stCondLst>
                                  <p:childTnLst>
                                    <p:animRot by="-90000">
                                      <p:cBhvr>
                                        <p:cTn id="146" dur="250" fill="hold"/>
                                        <p:tgtEl>
                                          <p:spTgt spid="50"/>
                                        </p:tgtEl>
                                        <p:attrNameLst>
                                          <p:attrName>r</p:attrName>
                                        </p:attrNameLst>
                                      </p:cBhvr>
                                    </p:animRot>
                                  </p:childTnLst>
                                </p:cTn>
                              </p:par>
                            </p:childTnLst>
                          </p:cTn>
                        </p:par>
                        <p:par>
                          <p:cTn id="147" fill="hold">
                            <p:stCondLst>
                              <p:cond delay="11750"/>
                            </p:stCondLst>
                            <p:childTnLst>
                              <p:par>
                                <p:cTn id="148" presetID="8" presetClass="emph" presetSubtype="0" fill="hold" nodeType="afterEffect">
                                  <p:stCondLst>
                                    <p:cond delay="0"/>
                                  </p:stCondLst>
                                  <p:childTnLst>
                                    <p:animRot by="-90000">
                                      <p:cBhvr>
                                        <p:cTn id="149" dur="250" fill="hold"/>
                                        <p:tgtEl>
                                          <p:spTgt spid="50"/>
                                        </p:tgtEl>
                                        <p:attrNameLst>
                                          <p:attrName>r</p:attrName>
                                        </p:attrNameLst>
                                      </p:cBhvr>
                                    </p:animRot>
                                  </p:childTnLst>
                                </p:cTn>
                              </p:par>
                            </p:childTnLst>
                          </p:cTn>
                        </p:par>
                        <p:par>
                          <p:cTn id="150" fill="hold">
                            <p:stCondLst>
                              <p:cond delay="12000"/>
                            </p:stCondLst>
                            <p:childTnLst>
                              <p:par>
                                <p:cTn id="151" presetID="8" presetClass="emph" presetSubtype="0" fill="hold" nodeType="afterEffect">
                                  <p:stCondLst>
                                    <p:cond delay="0"/>
                                  </p:stCondLst>
                                  <p:childTnLst>
                                    <p:animRot by="-90000">
                                      <p:cBhvr>
                                        <p:cTn id="152" dur="250" fill="hold"/>
                                        <p:tgtEl>
                                          <p:spTgt spid="50"/>
                                        </p:tgtEl>
                                        <p:attrNameLst>
                                          <p:attrName>r</p:attrName>
                                        </p:attrNameLst>
                                      </p:cBhvr>
                                    </p:animRot>
                                  </p:childTnLst>
                                </p:cTn>
                              </p:par>
                            </p:childTnLst>
                          </p:cTn>
                        </p:par>
                        <p:par>
                          <p:cTn id="153" fill="hold">
                            <p:stCondLst>
                              <p:cond delay="12250"/>
                            </p:stCondLst>
                            <p:childTnLst>
                              <p:par>
                                <p:cTn id="154" presetID="8" presetClass="emph" presetSubtype="0" fill="hold" nodeType="afterEffect">
                                  <p:stCondLst>
                                    <p:cond delay="0"/>
                                  </p:stCondLst>
                                  <p:childTnLst>
                                    <p:animRot by="-90000">
                                      <p:cBhvr>
                                        <p:cTn id="155" dur="250" fill="hold"/>
                                        <p:tgtEl>
                                          <p:spTgt spid="50"/>
                                        </p:tgtEl>
                                        <p:attrNameLst>
                                          <p:attrName>r</p:attrName>
                                        </p:attrNameLst>
                                      </p:cBhvr>
                                    </p:animRot>
                                  </p:childTnLst>
                                </p:cTn>
                              </p:par>
                            </p:childTnLst>
                          </p:cTn>
                        </p:par>
                        <p:par>
                          <p:cTn id="156" fill="hold">
                            <p:stCondLst>
                              <p:cond delay="12500"/>
                            </p:stCondLst>
                            <p:childTnLst>
                              <p:par>
                                <p:cTn id="157" presetID="8" presetClass="emph" presetSubtype="0" fill="hold" nodeType="afterEffect">
                                  <p:stCondLst>
                                    <p:cond delay="0"/>
                                  </p:stCondLst>
                                  <p:childTnLst>
                                    <p:animRot by="-90000">
                                      <p:cBhvr>
                                        <p:cTn id="158" dur="250" fill="hold"/>
                                        <p:tgtEl>
                                          <p:spTgt spid="50"/>
                                        </p:tgtEl>
                                        <p:attrNameLst>
                                          <p:attrName>r</p:attrName>
                                        </p:attrNameLst>
                                      </p:cBhvr>
                                    </p:animRot>
                                  </p:childTnLst>
                                </p:cTn>
                              </p:par>
                            </p:childTnLst>
                          </p:cTn>
                        </p:par>
                        <p:par>
                          <p:cTn id="159" fill="hold">
                            <p:stCondLst>
                              <p:cond delay="12750"/>
                            </p:stCondLst>
                            <p:childTnLst>
                              <p:par>
                                <p:cTn id="160" presetID="8" presetClass="emph" presetSubtype="0" fill="hold" nodeType="afterEffect">
                                  <p:stCondLst>
                                    <p:cond delay="0"/>
                                  </p:stCondLst>
                                  <p:childTnLst>
                                    <p:animRot by="-90000">
                                      <p:cBhvr>
                                        <p:cTn id="161" dur="250" fill="hold"/>
                                        <p:tgtEl>
                                          <p:spTgt spid="50"/>
                                        </p:tgtEl>
                                        <p:attrNameLst>
                                          <p:attrName>r</p:attrName>
                                        </p:attrNameLst>
                                      </p:cBhvr>
                                    </p:animRot>
                                  </p:childTnLst>
                                </p:cTn>
                              </p:par>
                            </p:childTnLst>
                          </p:cTn>
                        </p:par>
                        <p:par>
                          <p:cTn id="162" fill="hold">
                            <p:stCondLst>
                              <p:cond delay="13000"/>
                            </p:stCondLst>
                            <p:childTnLst>
                              <p:par>
                                <p:cTn id="163" presetID="8" presetClass="emph" presetSubtype="0" fill="hold" nodeType="afterEffect">
                                  <p:stCondLst>
                                    <p:cond delay="0"/>
                                  </p:stCondLst>
                                  <p:childTnLst>
                                    <p:animRot by="-90000">
                                      <p:cBhvr>
                                        <p:cTn id="164" dur="250" fill="hold"/>
                                        <p:tgtEl>
                                          <p:spTgt spid="50"/>
                                        </p:tgtEl>
                                        <p:attrNameLst>
                                          <p:attrName>r</p:attrName>
                                        </p:attrNameLst>
                                      </p:cBhvr>
                                    </p:animRot>
                                  </p:childTnLst>
                                </p:cTn>
                              </p:par>
                            </p:childTnLst>
                          </p:cTn>
                        </p:par>
                        <p:par>
                          <p:cTn id="165" fill="hold">
                            <p:stCondLst>
                              <p:cond delay="13250"/>
                            </p:stCondLst>
                            <p:childTnLst>
                              <p:par>
                                <p:cTn id="166" presetID="8" presetClass="emph" presetSubtype="0" fill="hold" nodeType="afterEffect">
                                  <p:stCondLst>
                                    <p:cond delay="0"/>
                                  </p:stCondLst>
                                  <p:childTnLst>
                                    <p:animRot by="-90000">
                                      <p:cBhvr>
                                        <p:cTn id="167" dur="250" fill="hold"/>
                                        <p:tgtEl>
                                          <p:spTgt spid="50"/>
                                        </p:tgtEl>
                                        <p:attrNameLst>
                                          <p:attrName>r</p:attrName>
                                        </p:attrNameLst>
                                      </p:cBhvr>
                                    </p:animRot>
                                  </p:childTnLst>
                                </p:cTn>
                              </p:par>
                            </p:childTnLst>
                          </p:cTn>
                        </p:par>
                        <p:par>
                          <p:cTn id="168" fill="hold">
                            <p:stCondLst>
                              <p:cond delay="13500"/>
                            </p:stCondLst>
                            <p:childTnLst>
                              <p:par>
                                <p:cTn id="169" presetID="8" presetClass="emph" presetSubtype="0" fill="hold" nodeType="afterEffect">
                                  <p:stCondLst>
                                    <p:cond delay="0"/>
                                  </p:stCondLst>
                                  <p:childTnLst>
                                    <p:animRot by="-90000">
                                      <p:cBhvr>
                                        <p:cTn id="170" dur="250" fill="hold"/>
                                        <p:tgtEl>
                                          <p:spTgt spid="50"/>
                                        </p:tgtEl>
                                        <p:attrNameLst>
                                          <p:attrName>r</p:attrName>
                                        </p:attrNameLst>
                                      </p:cBhvr>
                                    </p:animRot>
                                  </p:childTnLst>
                                </p:cTn>
                              </p:par>
                            </p:childTnLst>
                          </p:cTn>
                        </p:par>
                        <p:par>
                          <p:cTn id="171" fill="hold">
                            <p:stCondLst>
                              <p:cond delay="13750"/>
                            </p:stCondLst>
                            <p:childTnLst>
                              <p:par>
                                <p:cTn id="172" presetID="8" presetClass="emph" presetSubtype="0" fill="hold" nodeType="afterEffect">
                                  <p:stCondLst>
                                    <p:cond delay="0"/>
                                  </p:stCondLst>
                                  <p:childTnLst>
                                    <p:animRot by="-90000">
                                      <p:cBhvr>
                                        <p:cTn id="173" dur="250" fill="hold"/>
                                        <p:tgtEl>
                                          <p:spTgt spid="50"/>
                                        </p:tgtEl>
                                        <p:attrNameLst>
                                          <p:attrName>r</p:attrName>
                                        </p:attrNameLst>
                                      </p:cBhvr>
                                    </p:animRot>
                                  </p:childTnLst>
                                </p:cTn>
                              </p:par>
                            </p:childTnLst>
                          </p:cTn>
                        </p:par>
                        <p:par>
                          <p:cTn id="174" fill="hold">
                            <p:stCondLst>
                              <p:cond delay="14000"/>
                            </p:stCondLst>
                            <p:childTnLst>
                              <p:par>
                                <p:cTn id="175" presetID="8" presetClass="emph" presetSubtype="0" fill="hold" nodeType="afterEffect">
                                  <p:stCondLst>
                                    <p:cond delay="0"/>
                                  </p:stCondLst>
                                  <p:childTnLst>
                                    <p:animRot by="-90000">
                                      <p:cBhvr>
                                        <p:cTn id="176" dur="250" fill="hold"/>
                                        <p:tgtEl>
                                          <p:spTgt spid="50"/>
                                        </p:tgtEl>
                                        <p:attrNameLst>
                                          <p:attrName>r</p:attrName>
                                        </p:attrNameLst>
                                      </p:cBhvr>
                                    </p:animRot>
                                  </p:childTnLst>
                                </p:cTn>
                              </p:par>
                            </p:childTnLst>
                          </p:cTn>
                        </p:par>
                        <p:par>
                          <p:cTn id="177" fill="hold">
                            <p:stCondLst>
                              <p:cond delay="14250"/>
                            </p:stCondLst>
                            <p:childTnLst>
                              <p:par>
                                <p:cTn id="178" presetID="8" presetClass="emph" presetSubtype="0" fill="hold" nodeType="afterEffect">
                                  <p:stCondLst>
                                    <p:cond delay="0"/>
                                  </p:stCondLst>
                                  <p:childTnLst>
                                    <p:animRot by="-90000">
                                      <p:cBhvr>
                                        <p:cTn id="179" dur="250" fill="hold"/>
                                        <p:tgtEl>
                                          <p:spTgt spid="50"/>
                                        </p:tgtEl>
                                        <p:attrNameLst>
                                          <p:attrName>r</p:attrName>
                                        </p:attrNameLst>
                                      </p:cBhvr>
                                    </p:animRot>
                                  </p:childTnLst>
                                </p:cTn>
                              </p:par>
                            </p:childTnLst>
                          </p:cTn>
                        </p:par>
                        <p:par>
                          <p:cTn id="180" fill="hold">
                            <p:stCondLst>
                              <p:cond delay="14500"/>
                            </p:stCondLst>
                            <p:childTnLst>
                              <p:par>
                                <p:cTn id="181" presetID="8" presetClass="emph" presetSubtype="0" fill="hold" nodeType="afterEffect">
                                  <p:stCondLst>
                                    <p:cond delay="0"/>
                                  </p:stCondLst>
                                  <p:childTnLst>
                                    <p:animRot by="-90000">
                                      <p:cBhvr>
                                        <p:cTn id="182" dur="250" fill="hold"/>
                                        <p:tgtEl>
                                          <p:spTgt spid="50"/>
                                        </p:tgtEl>
                                        <p:attrNameLst>
                                          <p:attrName>r</p:attrName>
                                        </p:attrNameLst>
                                      </p:cBhvr>
                                    </p:animRot>
                                  </p:childTnLst>
                                </p:cTn>
                              </p:par>
                            </p:childTnLst>
                          </p:cTn>
                        </p:par>
                        <p:par>
                          <p:cTn id="183" fill="hold">
                            <p:stCondLst>
                              <p:cond delay="14750"/>
                            </p:stCondLst>
                            <p:childTnLst>
                              <p:par>
                                <p:cTn id="184" presetID="8" presetClass="emph" presetSubtype="0" fill="hold" nodeType="afterEffect">
                                  <p:stCondLst>
                                    <p:cond delay="0"/>
                                  </p:stCondLst>
                                  <p:childTnLst>
                                    <p:animRot by="-90000">
                                      <p:cBhvr>
                                        <p:cTn id="185" dur="250" fill="hold"/>
                                        <p:tgtEl>
                                          <p:spTgt spid="50"/>
                                        </p:tgtEl>
                                        <p:attrNameLst>
                                          <p:attrName>r</p:attrName>
                                        </p:attrNameLst>
                                      </p:cBhvr>
                                    </p:animRot>
                                  </p:childTnLst>
                                </p:cTn>
                              </p:par>
                            </p:childTnLst>
                          </p:cTn>
                        </p:par>
                        <p:par>
                          <p:cTn id="186" fill="hold">
                            <p:stCondLst>
                              <p:cond delay="15000"/>
                            </p:stCondLst>
                            <p:childTnLst>
                              <p:par>
                                <p:cTn id="187" presetID="8" presetClass="emph" presetSubtype="0" fill="hold" nodeType="afterEffect">
                                  <p:stCondLst>
                                    <p:cond delay="0"/>
                                  </p:stCondLst>
                                  <p:childTnLst>
                                    <p:animRot by="-90000">
                                      <p:cBhvr>
                                        <p:cTn id="188" dur="250" fill="hold"/>
                                        <p:tgtEl>
                                          <p:spTgt spid="50"/>
                                        </p:tgtEl>
                                        <p:attrNameLst>
                                          <p:attrName>r</p:attrName>
                                        </p:attrNameLst>
                                      </p:cBhvr>
                                    </p:animRot>
                                  </p:childTnLst>
                                </p:cTn>
                              </p:par>
                            </p:childTnLst>
                          </p:cTn>
                        </p:par>
                        <p:par>
                          <p:cTn id="189" fill="hold">
                            <p:stCondLst>
                              <p:cond delay="15250"/>
                            </p:stCondLst>
                            <p:childTnLst>
                              <p:par>
                                <p:cTn id="190" presetID="8" presetClass="emph" presetSubtype="0" fill="hold" nodeType="afterEffect">
                                  <p:stCondLst>
                                    <p:cond delay="0"/>
                                  </p:stCondLst>
                                  <p:childTnLst>
                                    <p:animRot by="-90000">
                                      <p:cBhvr>
                                        <p:cTn id="191" dur="250" fill="hold"/>
                                        <p:tgtEl>
                                          <p:spTgt spid="50"/>
                                        </p:tgtEl>
                                        <p:attrNameLst>
                                          <p:attrName>r</p:attrName>
                                        </p:attrNameLst>
                                      </p:cBhvr>
                                    </p:animRot>
                                  </p:childTnLst>
                                </p:cTn>
                              </p:par>
                            </p:childTnLst>
                          </p:cTn>
                        </p:par>
                        <p:par>
                          <p:cTn id="192" fill="hold">
                            <p:stCondLst>
                              <p:cond delay="15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sec Q Flipchart">
    <p:spTree>
      <p:nvGrpSpPr>
        <p:cNvPr id="1" name=""/>
        <p:cNvGrpSpPr/>
        <p:nvPr/>
      </p:nvGrpSpPr>
      <p:grpSpPr>
        <a:xfrm>
          <a:off x="0" y="0"/>
          <a:ext cx="0" cy="0"/>
          <a:chOff x="0" y="0"/>
          <a:chExt cx="0" cy="0"/>
        </a:xfrm>
      </p:grpSpPr>
      <p:pic>
        <p:nvPicPr>
          <p:cNvPr id="155" name="Picture 154">
            <a:extLst>
              <a:ext uri="{FF2B5EF4-FFF2-40B4-BE49-F238E27FC236}">
                <a16:creationId xmlns:a16="http://schemas.microsoft.com/office/drawing/2014/main" id="{29E9E1CE-E769-40E0-B73A-5AE2A3C7F1CC}"/>
              </a:ext>
            </a:extLst>
          </p:cNvPr>
          <p:cNvPicPr>
            <a:picLocks noChangeAspect="1"/>
          </p:cNvPicPr>
          <p:nvPr userDrawn="1"/>
        </p:nvPicPr>
        <p:blipFill>
          <a:blip r:embed="rId2"/>
          <a:srcRect t="8578" r="8921"/>
          <a:stretch>
            <a:fillRect/>
          </a:stretch>
        </p:blipFill>
        <p:spPr>
          <a:xfrm>
            <a:off x="5437702" y="164293"/>
            <a:ext cx="1954529" cy="1867144"/>
          </a:xfrm>
          <a:custGeom>
            <a:avLst/>
            <a:gdLst>
              <a:gd name="connsiteX0" fmla="*/ 515252 w 1954529"/>
              <a:gd name="connsiteY0" fmla="*/ 0 h 1867144"/>
              <a:gd name="connsiteX1" fmla="*/ 1954529 w 1954529"/>
              <a:gd name="connsiteY1" fmla="*/ 1439277 h 1867144"/>
              <a:gd name="connsiteX2" fmla="*/ 1925288 w 1954529"/>
              <a:gd name="connsiteY2" fmla="*/ 1729342 h 1867144"/>
              <a:gd name="connsiteX3" fmla="*/ 1889855 w 1954529"/>
              <a:gd name="connsiteY3" fmla="*/ 1867144 h 1867144"/>
              <a:gd name="connsiteX4" fmla="*/ 0 w 1954529"/>
              <a:gd name="connsiteY4" fmla="*/ 1867144 h 1867144"/>
              <a:gd name="connsiteX5" fmla="*/ 0 w 1954529"/>
              <a:gd name="connsiteY5" fmla="*/ 96642 h 1867144"/>
              <a:gd name="connsiteX6" fmla="*/ 87255 w 1954529"/>
              <a:gd name="connsiteY6" fmla="*/ 64707 h 1867144"/>
              <a:gd name="connsiteX7" fmla="*/ 515252 w 1954529"/>
              <a:gd name="connsiteY7" fmla="*/ 0 h 186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529" h="1867144">
                <a:moveTo>
                  <a:pt x="515252" y="0"/>
                </a:moveTo>
                <a:cubicBezTo>
                  <a:pt x="1310143" y="0"/>
                  <a:pt x="1954529" y="644386"/>
                  <a:pt x="1954529" y="1439277"/>
                </a:cubicBezTo>
                <a:cubicBezTo>
                  <a:pt x="1954529" y="1538638"/>
                  <a:pt x="1944461" y="1635648"/>
                  <a:pt x="1925288" y="1729342"/>
                </a:cubicBezTo>
                <a:lnTo>
                  <a:pt x="1889855" y="1867144"/>
                </a:lnTo>
                <a:lnTo>
                  <a:pt x="0" y="1867144"/>
                </a:lnTo>
                <a:lnTo>
                  <a:pt x="0" y="96642"/>
                </a:lnTo>
                <a:lnTo>
                  <a:pt x="87255" y="64707"/>
                </a:lnTo>
                <a:cubicBezTo>
                  <a:pt x="222459" y="22654"/>
                  <a:pt x="366210" y="0"/>
                  <a:pt x="515252"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10 seconds: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425813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90000">
                                      <p:cBhvr>
                                        <p:cTn id="14" dur="170" fill="hold"/>
                                        <p:tgtEl>
                                          <p:spTgt spid="50"/>
                                        </p:tgtEl>
                                        <p:attrNameLst>
                                          <p:attrName>r</p:attrName>
                                        </p:attrNameLst>
                                      </p:cBhvr>
                                    </p:animRot>
                                  </p:childTnLst>
                                </p:cTn>
                              </p:par>
                            </p:childTnLst>
                          </p:cTn>
                        </p:par>
                        <p:par>
                          <p:cTn id="15" fill="hold">
                            <p:stCondLst>
                              <p:cond delay="670"/>
                            </p:stCondLst>
                            <p:childTnLst>
                              <p:par>
                                <p:cTn id="16" presetID="8" presetClass="emph" presetSubtype="0" fill="hold" nodeType="afterEffect">
                                  <p:stCondLst>
                                    <p:cond delay="0"/>
                                  </p:stCondLst>
                                  <p:childTnLst>
                                    <p:animRot by="-90000">
                                      <p:cBhvr>
                                        <p:cTn id="17" dur="170" fill="hold"/>
                                        <p:tgtEl>
                                          <p:spTgt spid="50"/>
                                        </p:tgtEl>
                                        <p:attrNameLst>
                                          <p:attrName>r</p:attrName>
                                        </p:attrNameLst>
                                      </p:cBhvr>
                                    </p:animRot>
                                  </p:childTnLst>
                                </p:cTn>
                              </p:par>
                            </p:childTnLst>
                          </p:cTn>
                        </p:par>
                        <p:par>
                          <p:cTn id="18" fill="hold">
                            <p:stCondLst>
                              <p:cond delay="840"/>
                            </p:stCondLst>
                            <p:childTnLst>
                              <p:par>
                                <p:cTn id="19" presetID="8" presetClass="emph" presetSubtype="0" fill="hold" nodeType="afterEffect">
                                  <p:stCondLst>
                                    <p:cond delay="0"/>
                                  </p:stCondLst>
                                  <p:childTnLst>
                                    <p:animRot by="-90000">
                                      <p:cBhvr>
                                        <p:cTn id="20" dur="170" fill="hold"/>
                                        <p:tgtEl>
                                          <p:spTgt spid="50"/>
                                        </p:tgtEl>
                                        <p:attrNameLst>
                                          <p:attrName>r</p:attrName>
                                        </p:attrNameLst>
                                      </p:cBhvr>
                                    </p:animRot>
                                  </p:childTnLst>
                                </p:cTn>
                              </p:par>
                            </p:childTnLst>
                          </p:cTn>
                        </p:par>
                        <p:par>
                          <p:cTn id="21" fill="hold">
                            <p:stCondLst>
                              <p:cond delay="1010"/>
                            </p:stCondLst>
                            <p:childTnLst>
                              <p:par>
                                <p:cTn id="22" presetID="8" presetClass="emph" presetSubtype="0" fill="hold" nodeType="afterEffect">
                                  <p:stCondLst>
                                    <p:cond delay="0"/>
                                  </p:stCondLst>
                                  <p:childTnLst>
                                    <p:animRot by="-90000">
                                      <p:cBhvr>
                                        <p:cTn id="23" dur="170" fill="hold"/>
                                        <p:tgtEl>
                                          <p:spTgt spid="50"/>
                                        </p:tgtEl>
                                        <p:attrNameLst>
                                          <p:attrName>r</p:attrName>
                                        </p:attrNameLst>
                                      </p:cBhvr>
                                    </p:animRot>
                                  </p:childTnLst>
                                </p:cTn>
                              </p:par>
                            </p:childTnLst>
                          </p:cTn>
                        </p:par>
                        <p:par>
                          <p:cTn id="24" fill="hold">
                            <p:stCondLst>
                              <p:cond delay="1180"/>
                            </p:stCondLst>
                            <p:childTnLst>
                              <p:par>
                                <p:cTn id="25" presetID="8" presetClass="emph" presetSubtype="0" fill="hold" nodeType="afterEffect">
                                  <p:stCondLst>
                                    <p:cond delay="0"/>
                                  </p:stCondLst>
                                  <p:childTnLst>
                                    <p:animRot by="-90000">
                                      <p:cBhvr>
                                        <p:cTn id="26" dur="170" fill="hold"/>
                                        <p:tgtEl>
                                          <p:spTgt spid="50"/>
                                        </p:tgtEl>
                                        <p:attrNameLst>
                                          <p:attrName>r</p:attrName>
                                        </p:attrNameLst>
                                      </p:cBhvr>
                                    </p:animRot>
                                  </p:childTnLst>
                                </p:cTn>
                              </p:par>
                            </p:childTnLst>
                          </p:cTn>
                        </p:par>
                        <p:par>
                          <p:cTn id="27" fill="hold">
                            <p:stCondLst>
                              <p:cond delay="1350"/>
                            </p:stCondLst>
                            <p:childTnLst>
                              <p:par>
                                <p:cTn id="28" presetID="8" presetClass="emph" presetSubtype="0" fill="hold" nodeType="afterEffect">
                                  <p:stCondLst>
                                    <p:cond delay="0"/>
                                  </p:stCondLst>
                                  <p:childTnLst>
                                    <p:animRot by="-90000">
                                      <p:cBhvr>
                                        <p:cTn id="29" dur="170" fill="hold"/>
                                        <p:tgtEl>
                                          <p:spTgt spid="50"/>
                                        </p:tgtEl>
                                        <p:attrNameLst>
                                          <p:attrName>r</p:attrName>
                                        </p:attrNameLst>
                                      </p:cBhvr>
                                    </p:animRot>
                                  </p:childTnLst>
                                </p:cTn>
                              </p:par>
                            </p:childTnLst>
                          </p:cTn>
                        </p:par>
                        <p:par>
                          <p:cTn id="30" fill="hold">
                            <p:stCondLst>
                              <p:cond delay="1520"/>
                            </p:stCondLst>
                            <p:childTnLst>
                              <p:par>
                                <p:cTn id="31" presetID="8" presetClass="emph" presetSubtype="0" fill="hold" nodeType="afterEffect">
                                  <p:stCondLst>
                                    <p:cond delay="0"/>
                                  </p:stCondLst>
                                  <p:childTnLst>
                                    <p:animRot by="-90000">
                                      <p:cBhvr>
                                        <p:cTn id="32" dur="170" fill="hold"/>
                                        <p:tgtEl>
                                          <p:spTgt spid="50"/>
                                        </p:tgtEl>
                                        <p:attrNameLst>
                                          <p:attrName>r</p:attrName>
                                        </p:attrNameLst>
                                      </p:cBhvr>
                                    </p:animRot>
                                  </p:childTnLst>
                                </p:cTn>
                              </p:par>
                            </p:childTnLst>
                          </p:cTn>
                        </p:par>
                        <p:par>
                          <p:cTn id="33" fill="hold">
                            <p:stCondLst>
                              <p:cond delay="1690"/>
                            </p:stCondLst>
                            <p:childTnLst>
                              <p:par>
                                <p:cTn id="34" presetID="8" presetClass="emph" presetSubtype="0" fill="hold" nodeType="afterEffect">
                                  <p:stCondLst>
                                    <p:cond delay="0"/>
                                  </p:stCondLst>
                                  <p:childTnLst>
                                    <p:animRot by="-90000">
                                      <p:cBhvr>
                                        <p:cTn id="35" dur="170" fill="hold"/>
                                        <p:tgtEl>
                                          <p:spTgt spid="50"/>
                                        </p:tgtEl>
                                        <p:attrNameLst>
                                          <p:attrName>r</p:attrName>
                                        </p:attrNameLst>
                                      </p:cBhvr>
                                    </p:animRot>
                                  </p:childTnLst>
                                </p:cTn>
                              </p:par>
                            </p:childTnLst>
                          </p:cTn>
                        </p:par>
                        <p:par>
                          <p:cTn id="36" fill="hold">
                            <p:stCondLst>
                              <p:cond delay="1860"/>
                            </p:stCondLst>
                            <p:childTnLst>
                              <p:par>
                                <p:cTn id="37" presetID="8" presetClass="emph" presetSubtype="0" fill="hold" nodeType="afterEffect">
                                  <p:stCondLst>
                                    <p:cond delay="0"/>
                                  </p:stCondLst>
                                  <p:childTnLst>
                                    <p:animRot by="-90000">
                                      <p:cBhvr>
                                        <p:cTn id="38" dur="170" fill="hold"/>
                                        <p:tgtEl>
                                          <p:spTgt spid="50"/>
                                        </p:tgtEl>
                                        <p:attrNameLst>
                                          <p:attrName>r</p:attrName>
                                        </p:attrNameLst>
                                      </p:cBhvr>
                                    </p:animRot>
                                  </p:childTnLst>
                                </p:cTn>
                              </p:par>
                            </p:childTnLst>
                          </p:cTn>
                        </p:par>
                        <p:par>
                          <p:cTn id="39" fill="hold">
                            <p:stCondLst>
                              <p:cond delay="2030"/>
                            </p:stCondLst>
                            <p:childTnLst>
                              <p:par>
                                <p:cTn id="40" presetID="8" presetClass="emph" presetSubtype="0" fill="hold" nodeType="afterEffect">
                                  <p:stCondLst>
                                    <p:cond delay="0"/>
                                  </p:stCondLst>
                                  <p:childTnLst>
                                    <p:animRot by="-90000">
                                      <p:cBhvr>
                                        <p:cTn id="41" dur="170" fill="hold"/>
                                        <p:tgtEl>
                                          <p:spTgt spid="50"/>
                                        </p:tgtEl>
                                        <p:attrNameLst>
                                          <p:attrName>r</p:attrName>
                                        </p:attrNameLst>
                                      </p:cBhvr>
                                    </p:animRot>
                                  </p:childTnLst>
                                </p:cTn>
                              </p:par>
                            </p:childTnLst>
                          </p:cTn>
                        </p:par>
                        <p:par>
                          <p:cTn id="42" fill="hold">
                            <p:stCondLst>
                              <p:cond delay="2200"/>
                            </p:stCondLst>
                            <p:childTnLst>
                              <p:par>
                                <p:cTn id="43" presetID="8" presetClass="emph" presetSubtype="0" fill="hold" nodeType="afterEffect">
                                  <p:stCondLst>
                                    <p:cond delay="0"/>
                                  </p:stCondLst>
                                  <p:childTnLst>
                                    <p:animRot by="-90000">
                                      <p:cBhvr>
                                        <p:cTn id="44" dur="170" fill="hold"/>
                                        <p:tgtEl>
                                          <p:spTgt spid="50"/>
                                        </p:tgtEl>
                                        <p:attrNameLst>
                                          <p:attrName>r</p:attrName>
                                        </p:attrNameLst>
                                      </p:cBhvr>
                                    </p:animRot>
                                  </p:childTnLst>
                                </p:cTn>
                              </p:par>
                            </p:childTnLst>
                          </p:cTn>
                        </p:par>
                        <p:par>
                          <p:cTn id="45" fill="hold">
                            <p:stCondLst>
                              <p:cond delay="2370"/>
                            </p:stCondLst>
                            <p:childTnLst>
                              <p:par>
                                <p:cTn id="46" presetID="8" presetClass="emph" presetSubtype="0" fill="hold" nodeType="afterEffect">
                                  <p:stCondLst>
                                    <p:cond delay="0"/>
                                  </p:stCondLst>
                                  <p:childTnLst>
                                    <p:animRot by="-90000">
                                      <p:cBhvr>
                                        <p:cTn id="47" dur="170" fill="hold"/>
                                        <p:tgtEl>
                                          <p:spTgt spid="50"/>
                                        </p:tgtEl>
                                        <p:attrNameLst>
                                          <p:attrName>r</p:attrName>
                                        </p:attrNameLst>
                                      </p:cBhvr>
                                    </p:animRot>
                                  </p:childTnLst>
                                </p:cTn>
                              </p:par>
                            </p:childTnLst>
                          </p:cTn>
                        </p:par>
                        <p:par>
                          <p:cTn id="48" fill="hold">
                            <p:stCondLst>
                              <p:cond delay="2540"/>
                            </p:stCondLst>
                            <p:childTnLst>
                              <p:par>
                                <p:cTn id="49" presetID="8" presetClass="emph" presetSubtype="0" fill="hold" nodeType="afterEffect">
                                  <p:stCondLst>
                                    <p:cond delay="0"/>
                                  </p:stCondLst>
                                  <p:childTnLst>
                                    <p:animRot by="-90000">
                                      <p:cBhvr>
                                        <p:cTn id="50" dur="170" fill="hold"/>
                                        <p:tgtEl>
                                          <p:spTgt spid="50"/>
                                        </p:tgtEl>
                                        <p:attrNameLst>
                                          <p:attrName>r</p:attrName>
                                        </p:attrNameLst>
                                      </p:cBhvr>
                                    </p:animRot>
                                  </p:childTnLst>
                                </p:cTn>
                              </p:par>
                            </p:childTnLst>
                          </p:cTn>
                        </p:par>
                        <p:par>
                          <p:cTn id="51" fill="hold">
                            <p:stCondLst>
                              <p:cond delay="2710"/>
                            </p:stCondLst>
                            <p:childTnLst>
                              <p:par>
                                <p:cTn id="52" presetID="8" presetClass="emph" presetSubtype="0" fill="hold" nodeType="afterEffect">
                                  <p:stCondLst>
                                    <p:cond delay="0"/>
                                  </p:stCondLst>
                                  <p:childTnLst>
                                    <p:animRot by="-90000">
                                      <p:cBhvr>
                                        <p:cTn id="53" dur="170" fill="hold"/>
                                        <p:tgtEl>
                                          <p:spTgt spid="50"/>
                                        </p:tgtEl>
                                        <p:attrNameLst>
                                          <p:attrName>r</p:attrName>
                                        </p:attrNameLst>
                                      </p:cBhvr>
                                    </p:animRot>
                                  </p:childTnLst>
                                </p:cTn>
                              </p:par>
                            </p:childTnLst>
                          </p:cTn>
                        </p:par>
                        <p:par>
                          <p:cTn id="54" fill="hold">
                            <p:stCondLst>
                              <p:cond delay="2880"/>
                            </p:stCondLst>
                            <p:childTnLst>
                              <p:par>
                                <p:cTn id="55" presetID="8" presetClass="emph" presetSubtype="0" fill="hold" nodeType="afterEffect">
                                  <p:stCondLst>
                                    <p:cond delay="0"/>
                                  </p:stCondLst>
                                  <p:childTnLst>
                                    <p:animRot by="-90000">
                                      <p:cBhvr>
                                        <p:cTn id="56" dur="170" fill="hold"/>
                                        <p:tgtEl>
                                          <p:spTgt spid="50"/>
                                        </p:tgtEl>
                                        <p:attrNameLst>
                                          <p:attrName>r</p:attrName>
                                        </p:attrNameLst>
                                      </p:cBhvr>
                                    </p:animRot>
                                  </p:childTnLst>
                                </p:cTn>
                              </p:par>
                            </p:childTnLst>
                          </p:cTn>
                        </p:par>
                        <p:par>
                          <p:cTn id="57" fill="hold">
                            <p:stCondLst>
                              <p:cond delay="3050"/>
                            </p:stCondLst>
                            <p:childTnLst>
                              <p:par>
                                <p:cTn id="58" presetID="8" presetClass="emph" presetSubtype="0" fill="hold" nodeType="afterEffect">
                                  <p:stCondLst>
                                    <p:cond delay="0"/>
                                  </p:stCondLst>
                                  <p:childTnLst>
                                    <p:animRot by="-90000">
                                      <p:cBhvr>
                                        <p:cTn id="59" dur="170" fill="hold"/>
                                        <p:tgtEl>
                                          <p:spTgt spid="50"/>
                                        </p:tgtEl>
                                        <p:attrNameLst>
                                          <p:attrName>r</p:attrName>
                                        </p:attrNameLst>
                                      </p:cBhvr>
                                    </p:animRot>
                                  </p:childTnLst>
                                </p:cTn>
                              </p:par>
                            </p:childTnLst>
                          </p:cTn>
                        </p:par>
                        <p:par>
                          <p:cTn id="60" fill="hold">
                            <p:stCondLst>
                              <p:cond delay="3220"/>
                            </p:stCondLst>
                            <p:childTnLst>
                              <p:par>
                                <p:cTn id="61" presetID="8" presetClass="emph" presetSubtype="0" fill="hold" nodeType="afterEffect">
                                  <p:stCondLst>
                                    <p:cond delay="0"/>
                                  </p:stCondLst>
                                  <p:childTnLst>
                                    <p:animRot by="-90000">
                                      <p:cBhvr>
                                        <p:cTn id="62" dur="170" fill="hold"/>
                                        <p:tgtEl>
                                          <p:spTgt spid="50"/>
                                        </p:tgtEl>
                                        <p:attrNameLst>
                                          <p:attrName>r</p:attrName>
                                        </p:attrNameLst>
                                      </p:cBhvr>
                                    </p:animRot>
                                  </p:childTnLst>
                                </p:cTn>
                              </p:par>
                            </p:childTnLst>
                          </p:cTn>
                        </p:par>
                        <p:par>
                          <p:cTn id="63" fill="hold">
                            <p:stCondLst>
                              <p:cond delay="3390"/>
                            </p:stCondLst>
                            <p:childTnLst>
                              <p:par>
                                <p:cTn id="64" presetID="8" presetClass="emph" presetSubtype="0" fill="hold" nodeType="afterEffect">
                                  <p:stCondLst>
                                    <p:cond delay="0"/>
                                  </p:stCondLst>
                                  <p:childTnLst>
                                    <p:animRot by="-90000">
                                      <p:cBhvr>
                                        <p:cTn id="65" dur="170" fill="hold"/>
                                        <p:tgtEl>
                                          <p:spTgt spid="50"/>
                                        </p:tgtEl>
                                        <p:attrNameLst>
                                          <p:attrName>r</p:attrName>
                                        </p:attrNameLst>
                                      </p:cBhvr>
                                    </p:animRot>
                                  </p:childTnLst>
                                </p:cTn>
                              </p:par>
                            </p:childTnLst>
                          </p:cTn>
                        </p:par>
                        <p:par>
                          <p:cTn id="66" fill="hold">
                            <p:stCondLst>
                              <p:cond delay="3560"/>
                            </p:stCondLst>
                            <p:childTnLst>
                              <p:par>
                                <p:cTn id="67" presetID="8" presetClass="emph" presetSubtype="0" fill="hold" nodeType="afterEffect">
                                  <p:stCondLst>
                                    <p:cond delay="0"/>
                                  </p:stCondLst>
                                  <p:childTnLst>
                                    <p:animRot by="-90000">
                                      <p:cBhvr>
                                        <p:cTn id="68" dur="170" fill="hold"/>
                                        <p:tgtEl>
                                          <p:spTgt spid="50"/>
                                        </p:tgtEl>
                                        <p:attrNameLst>
                                          <p:attrName>r</p:attrName>
                                        </p:attrNameLst>
                                      </p:cBhvr>
                                    </p:animRot>
                                  </p:childTnLst>
                                </p:cTn>
                              </p:par>
                            </p:childTnLst>
                          </p:cTn>
                        </p:par>
                        <p:par>
                          <p:cTn id="69" fill="hold">
                            <p:stCondLst>
                              <p:cond delay="3730"/>
                            </p:stCondLst>
                            <p:childTnLst>
                              <p:par>
                                <p:cTn id="70" presetID="8" presetClass="emph" presetSubtype="0" fill="hold" nodeType="afterEffect">
                                  <p:stCondLst>
                                    <p:cond delay="0"/>
                                  </p:stCondLst>
                                  <p:childTnLst>
                                    <p:animRot by="-90000">
                                      <p:cBhvr>
                                        <p:cTn id="71" dur="170" fill="hold"/>
                                        <p:tgtEl>
                                          <p:spTgt spid="50"/>
                                        </p:tgtEl>
                                        <p:attrNameLst>
                                          <p:attrName>r</p:attrName>
                                        </p:attrNameLst>
                                      </p:cBhvr>
                                    </p:animRot>
                                  </p:childTnLst>
                                </p:cTn>
                              </p:par>
                            </p:childTnLst>
                          </p:cTn>
                        </p:par>
                        <p:par>
                          <p:cTn id="72" fill="hold">
                            <p:stCondLst>
                              <p:cond delay="3900"/>
                            </p:stCondLst>
                            <p:childTnLst>
                              <p:par>
                                <p:cTn id="73" presetID="8" presetClass="emph" presetSubtype="0" fill="hold" nodeType="afterEffect">
                                  <p:stCondLst>
                                    <p:cond delay="0"/>
                                  </p:stCondLst>
                                  <p:childTnLst>
                                    <p:animRot by="-90000">
                                      <p:cBhvr>
                                        <p:cTn id="74" dur="170" fill="hold"/>
                                        <p:tgtEl>
                                          <p:spTgt spid="50"/>
                                        </p:tgtEl>
                                        <p:attrNameLst>
                                          <p:attrName>r</p:attrName>
                                        </p:attrNameLst>
                                      </p:cBhvr>
                                    </p:animRot>
                                  </p:childTnLst>
                                </p:cTn>
                              </p:par>
                            </p:childTnLst>
                          </p:cTn>
                        </p:par>
                        <p:par>
                          <p:cTn id="75" fill="hold">
                            <p:stCondLst>
                              <p:cond delay="4070"/>
                            </p:stCondLst>
                            <p:childTnLst>
                              <p:par>
                                <p:cTn id="76" presetID="8" presetClass="emph" presetSubtype="0" fill="hold" nodeType="afterEffect">
                                  <p:stCondLst>
                                    <p:cond delay="0"/>
                                  </p:stCondLst>
                                  <p:childTnLst>
                                    <p:animRot by="-90000">
                                      <p:cBhvr>
                                        <p:cTn id="77" dur="170" fill="hold"/>
                                        <p:tgtEl>
                                          <p:spTgt spid="50"/>
                                        </p:tgtEl>
                                        <p:attrNameLst>
                                          <p:attrName>r</p:attrName>
                                        </p:attrNameLst>
                                      </p:cBhvr>
                                    </p:animRot>
                                  </p:childTnLst>
                                </p:cTn>
                              </p:par>
                            </p:childTnLst>
                          </p:cTn>
                        </p:par>
                        <p:par>
                          <p:cTn id="78" fill="hold">
                            <p:stCondLst>
                              <p:cond delay="4240"/>
                            </p:stCondLst>
                            <p:childTnLst>
                              <p:par>
                                <p:cTn id="79" presetID="8" presetClass="emph" presetSubtype="0" fill="hold" nodeType="afterEffect">
                                  <p:stCondLst>
                                    <p:cond delay="0"/>
                                  </p:stCondLst>
                                  <p:childTnLst>
                                    <p:animRot by="-90000">
                                      <p:cBhvr>
                                        <p:cTn id="80" dur="170" fill="hold"/>
                                        <p:tgtEl>
                                          <p:spTgt spid="50"/>
                                        </p:tgtEl>
                                        <p:attrNameLst>
                                          <p:attrName>r</p:attrName>
                                        </p:attrNameLst>
                                      </p:cBhvr>
                                    </p:animRot>
                                  </p:childTnLst>
                                </p:cTn>
                              </p:par>
                            </p:childTnLst>
                          </p:cTn>
                        </p:par>
                        <p:par>
                          <p:cTn id="81" fill="hold">
                            <p:stCondLst>
                              <p:cond delay="4410"/>
                            </p:stCondLst>
                            <p:childTnLst>
                              <p:par>
                                <p:cTn id="82" presetID="8" presetClass="emph" presetSubtype="0" fill="hold" nodeType="afterEffect">
                                  <p:stCondLst>
                                    <p:cond delay="0"/>
                                  </p:stCondLst>
                                  <p:childTnLst>
                                    <p:animRot by="-90000">
                                      <p:cBhvr>
                                        <p:cTn id="83" dur="170" fill="hold"/>
                                        <p:tgtEl>
                                          <p:spTgt spid="50"/>
                                        </p:tgtEl>
                                        <p:attrNameLst>
                                          <p:attrName>r</p:attrName>
                                        </p:attrNameLst>
                                      </p:cBhvr>
                                    </p:animRot>
                                  </p:childTnLst>
                                </p:cTn>
                              </p:par>
                            </p:childTnLst>
                          </p:cTn>
                        </p:par>
                        <p:par>
                          <p:cTn id="84" fill="hold">
                            <p:stCondLst>
                              <p:cond delay="4580"/>
                            </p:stCondLst>
                            <p:childTnLst>
                              <p:par>
                                <p:cTn id="85" presetID="8" presetClass="emph" presetSubtype="0" fill="hold" nodeType="afterEffect">
                                  <p:stCondLst>
                                    <p:cond delay="0"/>
                                  </p:stCondLst>
                                  <p:childTnLst>
                                    <p:animRot by="-90000">
                                      <p:cBhvr>
                                        <p:cTn id="86" dur="170" fill="hold"/>
                                        <p:tgtEl>
                                          <p:spTgt spid="50"/>
                                        </p:tgtEl>
                                        <p:attrNameLst>
                                          <p:attrName>r</p:attrName>
                                        </p:attrNameLst>
                                      </p:cBhvr>
                                    </p:animRot>
                                  </p:childTnLst>
                                </p:cTn>
                              </p:par>
                            </p:childTnLst>
                          </p:cTn>
                        </p:par>
                        <p:par>
                          <p:cTn id="87" fill="hold">
                            <p:stCondLst>
                              <p:cond delay="4750"/>
                            </p:stCondLst>
                            <p:childTnLst>
                              <p:par>
                                <p:cTn id="88" presetID="8" presetClass="emph" presetSubtype="0" fill="hold" nodeType="afterEffect">
                                  <p:stCondLst>
                                    <p:cond delay="0"/>
                                  </p:stCondLst>
                                  <p:childTnLst>
                                    <p:animRot by="-90000">
                                      <p:cBhvr>
                                        <p:cTn id="89" dur="170" fill="hold"/>
                                        <p:tgtEl>
                                          <p:spTgt spid="50"/>
                                        </p:tgtEl>
                                        <p:attrNameLst>
                                          <p:attrName>r</p:attrName>
                                        </p:attrNameLst>
                                      </p:cBhvr>
                                    </p:animRot>
                                  </p:childTnLst>
                                </p:cTn>
                              </p:par>
                            </p:childTnLst>
                          </p:cTn>
                        </p:par>
                        <p:par>
                          <p:cTn id="90" fill="hold">
                            <p:stCondLst>
                              <p:cond delay="4920"/>
                            </p:stCondLst>
                            <p:childTnLst>
                              <p:par>
                                <p:cTn id="91" presetID="8" presetClass="emph" presetSubtype="0" fill="hold" nodeType="afterEffect">
                                  <p:stCondLst>
                                    <p:cond delay="0"/>
                                  </p:stCondLst>
                                  <p:childTnLst>
                                    <p:animRot by="-90000">
                                      <p:cBhvr>
                                        <p:cTn id="92" dur="170" fill="hold"/>
                                        <p:tgtEl>
                                          <p:spTgt spid="50"/>
                                        </p:tgtEl>
                                        <p:attrNameLst>
                                          <p:attrName>r</p:attrName>
                                        </p:attrNameLst>
                                      </p:cBhvr>
                                    </p:animRot>
                                  </p:childTnLst>
                                </p:cTn>
                              </p:par>
                            </p:childTnLst>
                          </p:cTn>
                        </p:par>
                        <p:par>
                          <p:cTn id="93" fill="hold">
                            <p:stCondLst>
                              <p:cond delay="5090"/>
                            </p:stCondLst>
                            <p:childTnLst>
                              <p:par>
                                <p:cTn id="94" presetID="8" presetClass="emph" presetSubtype="0" fill="hold" nodeType="afterEffect">
                                  <p:stCondLst>
                                    <p:cond delay="0"/>
                                  </p:stCondLst>
                                  <p:childTnLst>
                                    <p:animRot by="-90000">
                                      <p:cBhvr>
                                        <p:cTn id="95" dur="170" fill="hold"/>
                                        <p:tgtEl>
                                          <p:spTgt spid="50"/>
                                        </p:tgtEl>
                                        <p:attrNameLst>
                                          <p:attrName>r</p:attrName>
                                        </p:attrNameLst>
                                      </p:cBhvr>
                                    </p:animRot>
                                  </p:childTnLst>
                                </p:cTn>
                              </p:par>
                            </p:childTnLst>
                          </p:cTn>
                        </p:par>
                        <p:par>
                          <p:cTn id="96" fill="hold">
                            <p:stCondLst>
                              <p:cond delay="5260"/>
                            </p:stCondLst>
                            <p:childTnLst>
                              <p:par>
                                <p:cTn id="97" presetID="8" presetClass="emph" presetSubtype="0" fill="hold" nodeType="afterEffect">
                                  <p:stCondLst>
                                    <p:cond delay="0"/>
                                  </p:stCondLst>
                                  <p:childTnLst>
                                    <p:animRot by="-90000">
                                      <p:cBhvr>
                                        <p:cTn id="98" dur="170" fill="hold"/>
                                        <p:tgtEl>
                                          <p:spTgt spid="50"/>
                                        </p:tgtEl>
                                        <p:attrNameLst>
                                          <p:attrName>r</p:attrName>
                                        </p:attrNameLst>
                                      </p:cBhvr>
                                    </p:animRot>
                                  </p:childTnLst>
                                </p:cTn>
                              </p:par>
                            </p:childTnLst>
                          </p:cTn>
                        </p:par>
                        <p:par>
                          <p:cTn id="99" fill="hold">
                            <p:stCondLst>
                              <p:cond delay="5430"/>
                            </p:stCondLst>
                            <p:childTnLst>
                              <p:par>
                                <p:cTn id="100" presetID="8" presetClass="emph" presetSubtype="0" fill="hold" nodeType="afterEffect">
                                  <p:stCondLst>
                                    <p:cond delay="0"/>
                                  </p:stCondLst>
                                  <p:childTnLst>
                                    <p:animRot by="-90000">
                                      <p:cBhvr>
                                        <p:cTn id="101" dur="170" fill="hold"/>
                                        <p:tgtEl>
                                          <p:spTgt spid="50"/>
                                        </p:tgtEl>
                                        <p:attrNameLst>
                                          <p:attrName>r</p:attrName>
                                        </p:attrNameLst>
                                      </p:cBhvr>
                                    </p:animRot>
                                  </p:childTnLst>
                                </p:cTn>
                              </p:par>
                            </p:childTnLst>
                          </p:cTn>
                        </p:par>
                        <p:par>
                          <p:cTn id="102" fill="hold">
                            <p:stCondLst>
                              <p:cond delay="5600"/>
                            </p:stCondLst>
                            <p:childTnLst>
                              <p:par>
                                <p:cTn id="103" presetID="8" presetClass="emph" presetSubtype="0" fill="hold" nodeType="afterEffect">
                                  <p:stCondLst>
                                    <p:cond delay="0"/>
                                  </p:stCondLst>
                                  <p:childTnLst>
                                    <p:animRot by="-90000">
                                      <p:cBhvr>
                                        <p:cTn id="104" dur="170" fill="hold"/>
                                        <p:tgtEl>
                                          <p:spTgt spid="50"/>
                                        </p:tgtEl>
                                        <p:attrNameLst>
                                          <p:attrName>r</p:attrName>
                                        </p:attrNameLst>
                                      </p:cBhvr>
                                    </p:animRot>
                                  </p:childTnLst>
                                </p:cTn>
                              </p:par>
                            </p:childTnLst>
                          </p:cTn>
                        </p:par>
                        <p:par>
                          <p:cTn id="105" fill="hold">
                            <p:stCondLst>
                              <p:cond delay="5770"/>
                            </p:stCondLst>
                            <p:childTnLst>
                              <p:par>
                                <p:cTn id="106" presetID="8" presetClass="emph" presetSubtype="0" fill="hold" nodeType="afterEffect">
                                  <p:stCondLst>
                                    <p:cond delay="0"/>
                                  </p:stCondLst>
                                  <p:childTnLst>
                                    <p:animRot by="-90000">
                                      <p:cBhvr>
                                        <p:cTn id="107" dur="170" fill="hold"/>
                                        <p:tgtEl>
                                          <p:spTgt spid="50"/>
                                        </p:tgtEl>
                                        <p:attrNameLst>
                                          <p:attrName>r</p:attrName>
                                        </p:attrNameLst>
                                      </p:cBhvr>
                                    </p:animRot>
                                  </p:childTnLst>
                                </p:cTn>
                              </p:par>
                            </p:childTnLst>
                          </p:cTn>
                        </p:par>
                        <p:par>
                          <p:cTn id="108" fill="hold">
                            <p:stCondLst>
                              <p:cond delay="5940"/>
                            </p:stCondLst>
                            <p:childTnLst>
                              <p:par>
                                <p:cTn id="109" presetID="8" presetClass="emph" presetSubtype="0" fill="hold" nodeType="afterEffect">
                                  <p:stCondLst>
                                    <p:cond delay="0"/>
                                  </p:stCondLst>
                                  <p:childTnLst>
                                    <p:animRot by="-90000">
                                      <p:cBhvr>
                                        <p:cTn id="110" dur="170" fill="hold"/>
                                        <p:tgtEl>
                                          <p:spTgt spid="50"/>
                                        </p:tgtEl>
                                        <p:attrNameLst>
                                          <p:attrName>r</p:attrName>
                                        </p:attrNameLst>
                                      </p:cBhvr>
                                    </p:animRot>
                                  </p:childTnLst>
                                </p:cTn>
                              </p:par>
                            </p:childTnLst>
                          </p:cTn>
                        </p:par>
                        <p:par>
                          <p:cTn id="111" fill="hold">
                            <p:stCondLst>
                              <p:cond delay="6110"/>
                            </p:stCondLst>
                            <p:childTnLst>
                              <p:par>
                                <p:cTn id="112" presetID="8" presetClass="emph" presetSubtype="0" fill="hold" nodeType="afterEffect">
                                  <p:stCondLst>
                                    <p:cond delay="0"/>
                                  </p:stCondLst>
                                  <p:childTnLst>
                                    <p:animRot by="-90000">
                                      <p:cBhvr>
                                        <p:cTn id="113" dur="170" fill="hold"/>
                                        <p:tgtEl>
                                          <p:spTgt spid="50"/>
                                        </p:tgtEl>
                                        <p:attrNameLst>
                                          <p:attrName>r</p:attrName>
                                        </p:attrNameLst>
                                      </p:cBhvr>
                                    </p:animRot>
                                  </p:childTnLst>
                                </p:cTn>
                              </p:par>
                            </p:childTnLst>
                          </p:cTn>
                        </p:par>
                        <p:par>
                          <p:cTn id="114" fill="hold">
                            <p:stCondLst>
                              <p:cond delay="6280"/>
                            </p:stCondLst>
                            <p:childTnLst>
                              <p:par>
                                <p:cTn id="115" presetID="8" presetClass="emph" presetSubtype="0" fill="hold" nodeType="afterEffect">
                                  <p:stCondLst>
                                    <p:cond delay="0"/>
                                  </p:stCondLst>
                                  <p:childTnLst>
                                    <p:animRot by="-90000">
                                      <p:cBhvr>
                                        <p:cTn id="116" dur="170" fill="hold"/>
                                        <p:tgtEl>
                                          <p:spTgt spid="50"/>
                                        </p:tgtEl>
                                        <p:attrNameLst>
                                          <p:attrName>r</p:attrName>
                                        </p:attrNameLst>
                                      </p:cBhvr>
                                    </p:animRot>
                                  </p:childTnLst>
                                </p:cTn>
                              </p:par>
                            </p:childTnLst>
                          </p:cTn>
                        </p:par>
                        <p:par>
                          <p:cTn id="117" fill="hold">
                            <p:stCondLst>
                              <p:cond delay="6450"/>
                            </p:stCondLst>
                            <p:childTnLst>
                              <p:par>
                                <p:cTn id="118" presetID="8" presetClass="emph" presetSubtype="0" fill="hold" nodeType="afterEffect">
                                  <p:stCondLst>
                                    <p:cond delay="0"/>
                                  </p:stCondLst>
                                  <p:childTnLst>
                                    <p:animRot by="-90000">
                                      <p:cBhvr>
                                        <p:cTn id="119" dur="170" fill="hold"/>
                                        <p:tgtEl>
                                          <p:spTgt spid="50"/>
                                        </p:tgtEl>
                                        <p:attrNameLst>
                                          <p:attrName>r</p:attrName>
                                        </p:attrNameLst>
                                      </p:cBhvr>
                                    </p:animRot>
                                  </p:childTnLst>
                                </p:cTn>
                              </p:par>
                            </p:childTnLst>
                          </p:cTn>
                        </p:par>
                        <p:par>
                          <p:cTn id="120" fill="hold">
                            <p:stCondLst>
                              <p:cond delay="6620"/>
                            </p:stCondLst>
                            <p:childTnLst>
                              <p:par>
                                <p:cTn id="121" presetID="8" presetClass="emph" presetSubtype="0" fill="hold" nodeType="afterEffect">
                                  <p:stCondLst>
                                    <p:cond delay="0"/>
                                  </p:stCondLst>
                                  <p:childTnLst>
                                    <p:animRot by="-90000">
                                      <p:cBhvr>
                                        <p:cTn id="122" dur="170" fill="hold"/>
                                        <p:tgtEl>
                                          <p:spTgt spid="50"/>
                                        </p:tgtEl>
                                        <p:attrNameLst>
                                          <p:attrName>r</p:attrName>
                                        </p:attrNameLst>
                                      </p:cBhvr>
                                    </p:animRot>
                                  </p:childTnLst>
                                </p:cTn>
                              </p:par>
                            </p:childTnLst>
                          </p:cTn>
                        </p:par>
                        <p:par>
                          <p:cTn id="123" fill="hold">
                            <p:stCondLst>
                              <p:cond delay="6790"/>
                            </p:stCondLst>
                            <p:childTnLst>
                              <p:par>
                                <p:cTn id="124" presetID="8" presetClass="emph" presetSubtype="0" fill="hold" nodeType="afterEffect">
                                  <p:stCondLst>
                                    <p:cond delay="0"/>
                                  </p:stCondLst>
                                  <p:childTnLst>
                                    <p:animRot by="-90000">
                                      <p:cBhvr>
                                        <p:cTn id="125" dur="170" fill="hold"/>
                                        <p:tgtEl>
                                          <p:spTgt spid="50"/>
                                        </p:tgtEl>
                                        <p:attrNameLst>
                                          <p:attrName>r</p:attrName>
                                        </p:attrNameLst>
                                      </p:cBhvr>
                                    </p:animRot>
                                  </p:childTnLst>
                                </p:cTn>
                              </p:par>
                            </p:childTnLst>
                          </p:cTn>
                        </p:par>
                        <p:par>
                          <p:cTn id="126" fill="hold">
                            <p:stCondLst>
                              <p:cond delay="6960"/>
                            </p:stCondLst>
                            <p:childTnLst>
                              <p:par>
                                <p:cTn id="127" presetID="8" presetClass="emph" presetSubtype="0" fill="hold" nodeType="afterEffect">
                                  <p:stCondLst>
                                    <p:cond delay="0"/>
                                  </p:stCondLst>
                                  <p:childTnLst>
                                    <p:animRot by="-90000">
                                      <p:cBhvr>
                                        <p:cTn id="128" dur="170" fill="hold"/>
                                        <p:tgtEl>
                                          <p:spTgt spid="50"/>
                                        </p:tgtEl>
                                        <p:attrNameLst>
                                          <p:attrName>r</p:attrName>
                                        </p:attrNameLst>
                                      </p:cBhvr>
                                    </p:animRot>
                                  </p:childTnLst>
                                </p:cTn>
                              </p:par>
                            </p:childTnLst>
                          </p:cTn>
                        </p:par>
                        <p:par>
                          <p:cTn id="129" fill="hold">
                            <p:stCondLst>
                              <p:cond delay="7130"/>
                            </p:stCondLst>
                            <p:childTnLst>
                              <p:par>
                                <p:cTn id="130" presetID="8" presetClass="emph" presetSubtype="0" fill="hold" nodeType="afterEffect">
                                  <p:stCondLst>
                                    <p:cond delay="0"/>
                                  </p:stCondLst>
                                  <p:childTnLst>
                                    <p:animRot by="-90000">
                                      <p:cBhvr>
                                        <p:cTn id="131" dur="170" fill="hold"/>
                                        <p:tgtEl>
                                          <p:spTgt spid="50"/>
                                        </p:tgtEl>
                                        <p:attrNameLst>
                                          <p:attrName>r</p:attrName>
                                        </p:attrNameLst>
                                      </p:cBhvr>
                                    </p:animRot>
                                  </p:childTnLst>
                                </p:cTn>
                              </p:par>
                            </p:childTnLst>
                          </p:cTn>
                        </p:par>
                        <p:par>
                          <p:cTn id="132" fill="hold">
                            <p:stCondLst>
                              <p:cond delay="7300"/>
                            </p:stCondLst>
                            <p:childTnLst>
                              <p:par>
                                <p:cTn id="133" presetID="8" presetClass="emph" presetSubtype="0" fill="hold" nodeType="afterEffect">
                                  <p:stCondLst>
                                    <p:cond delay="0"/>
                                  </p:stCondLst>
                                  <p:childTnLst>
                                    <p:animRot by="-90000">
                                      <p:cBhvr>
                                        <p:cTn id="134" dur="170" fill="hold"/>
                                        <p:tgtEl>
                                          <p:spTgt spid="50"/>
                                        </p:tgtEl>
                                        <p:attrNameLst>
                                          <p:attrName>r</p:attrName>
                                        </p:attrNameLst>
                                      </p:cBhvr>
                                    </p:animRot>
                                  </p:childTnLst>
                                </p:cTn>
                              </p:par>
                            </p:childTnLst>
                          </p:cTn>
                        </p:par>
                        <p:par>
                          <p:cTn id="135" fill="hold">
                            <p:stCondLst>
                              <p:cond delay="7470"/>
                            </p:stCondLst>
                            <p:childTnLst>
                              <p:par>
                                <p:cTn id="136" presetID="8" presetClass="emph" presetSubtype="0" fill="hold" nodeType="afterEffect">
                                  <p:stCondLst>
                                    <p:cond delay="0"/>
                                  </p:stCondLst>
                                  <p:childTnLst>
                                    <p:animRot by="-90000">
                                      <p:cBhvr>
                                        <p:cTn id="137" dur="170" fill="hold"/>
                                        <p:tgtEl>
                                          <p:spTgt spid="50"/>
                                        </p:tgtEl>
                                        <p:attrNameLst>
                                          <p:attrName>r</p:attrName>
                                        </p:attrNameLst>
                                      </p:cBhvr>
                                    </p:animRot>
                                  </p:childTnLst>
                                </p:cTn>
                              </p:par>
                            </p:childTnLst>
                          </p:cTn>
                        </p:par>
                        <p:par>
                          <p:cTn id="138" fill="hold">
                            <p:stCondLst>
                              <p:cond delay="7640"/>
                            </p:stCondLst>
                            <p:childTnLst>
                              <p:par>
                                <p:cTn id="139" presetID="8" presetClass="emph" presetSubtype="0" fill="hold" nodeType="afterEffect">
                                  <p:stCondLst>
                                    <p:cond delay="0"/>
                                  </p:stCondLst>
                                  <p:childTnLst>
                                    <p:animRot by="-90000">
                                      <p:cBhvr>
                                        <p:cTn id="140" dur="170" fill="hold"/>
                                        <p:tgtEl>
                                          <p:spTgt spid="50"/>
                                        </p:tgtEl>
                                        <p:attrNameLst>
                                          <p:attrName>r</p:attrName>
                                        </p:attrNameLst>
                                      </p:cBhvr>
                                    </p:animRot>
                                  </p:childTnLst>
                                </p:cTn>
                              </p:par>
                            </p:childTnLst>
                          </p:cTn>
                        </p:par>
                        <p:par>
                          <p:cTn id="141" fill="hold">
                            <p:stCondLst>
                              <p:cond delay="7810"/>
                            </p:stCondLst>
                            <p:childTnLst>
                              <p:par>
                                <p:cTn id="142" presetID="8" presetClass="emph" presetSubtype="0" fill="hold" nodeType="afterEffect">
                                  <p:stCondLst>
                                    <p:cond delay="0"/>
                                  </p:stCondLst>
                                  <p:childTnLst>
                                    <p:animRot by="-90000">
                                      <p:cBhvr>
                                        <p:cTn id="143" dur="170" fill="hold"/>
                                        <p:tgtEl>
                                          <p:spTgt spid="50"/>
                                        </p:tgtEl>
                                        <p:attrNameLst>
                                          <p:attrName>r</p:attrName>
                                        </p:attrNameLst>
                                      </p:cBhvr>
                                    </p:animRot>
                                  </p:childTnLst>
                                </p:cTn>
                              </p:par>
                            </p:childTnLst>
                          </p:cTn>
                        </p:par>
                        <p:par>
                          <p:cTn id="144" fill="hold">
                            <p:stCondLst>
                              <p:cond delay="7980"/>
                            </p:stCondLst>
                            <p:childTnLst>
                              <p:par>
                                <p:cTn id="145" presetID="8" presetClass="emph" presetSubtype="0" fill="hold" nodeType="afterEffect">
                                  <p:stCondLst>
                                    <p:cond delay="0"/>
                                  </p:stCondLst>
                                  <p:childTnLst>
                                    <p:animRot by="-90000">
                                      <p:cBhvr>
                                        <p:cTn id="146" dur="170" fill="hold"/>
                                        <p:tgtEl>
                                          <p:spTgt spid="50"/>
                                        </p:tgtEl>
                                        <p:attrNameLst>
                                          <p:attrName>r</p:attrName>
                                        </p:attrNameLst>
                                      </p:cBhvr>
                                    </p:animRot>
                                  </p:childTnLst>
                                </p:cTn>
                              </p:par>
                            </p:childTnLst>
                          </p:cTn>
                        </p:par>
                        <p:par>
                          <p:cTn id="147" fill="hold">
                            <p:stCondLst>
                              <p:cond delay="8150"/>
                            </p:stCondLst>
                            <p:childTnLst>
                              <p:par>
                                <p:cTn id="148" presetID="8" presetClass="emph" presetSubtype="0" fill="hold" nodeType="afterEffect">
                                  <p:stCondLst>
                                    <p:cond delay="0"/>
                                  </p:stCondLst>
                                  <p:childTnLst>
                                    <p:animRot by="-90000">
                                      <p:cBhvr>
                                        <p:cTn id="149" dur="170" fill="hold"/>
                                        <p:tgtEl>
                                          <p:spTgt spid="50"/>
                                        </p:tgtEl>
                                        <p:attrNameLst>
                                          <p:attrName>r</p:attrName>
                                        </p:attrNameLst>
                                      </p:cBhvr>
                                    </p:animRot>
                                  </p:childTnLst>
                                </p:cTn>
                              </p:par>
                            </p:childTnLst>
                          </p:cTn>
                        </p:par>
                        <p:par>
                          <p:cTn id="150" fill="hold">
                            <p:stCondLst>
                              <p:cond delay="8320"/>
                            </p:stCondLst>
                            <p:childTnLst>
                              <p:par>
                                <p:cTn id="151" presetID="8" presetClass="emph" presetSubtype="0" fill="hold" nodeType="afterEffect">
                                  <p:stCondLst>
                                    <p:cond delay="0"/>
                                  </p:stCondLst>
                                  <p:childTnLst>
                                    <p:animRot by="-90000">
                                      <p:cBhvr>
                                        <p:cTn id="152" dur="170" fill="hold"/>
                                        <p:tgtEl>
                                          <p:spTgt spid="50"/>
                                        </p:tgtEl>
                                        <p:attrNameLst>
                                          <p:attrName>r</p:attrName>
                                        </p:attrNameLst>
                                      </p:cBhvr>
                                    </p:animRot>
                                  </p:childTnLst>
                                </p:cTn>
                              </p:par>
                            </p:childTnLst>
                          </p:cTn>
                        </p:par>
                        <p:par>
                          <p:cTn id="153" fill="hold">
                            <p:stCondLst>
                              <p:cond delay="8490"/>
                            </p:stCondLst>
                            <p:childTnLst>
                              <p:par>
                                <p:cTn id="154" presetID="8" presetClass="emph" presetSubtype="0" fill="hold" nodeType="afterEffect">
                                  <p:stCondLst>
                                    <p:cond delay="0"/>
                                  </p:stCondLst>
                                  <p:childTnLst>
                                    <p:animRot by="-90000">
                                      <p:cBhvr>
                                        <p:cTn id="155" dur="170" fill="hold"/>
                                        <p:tgtEl>
                                          <p:spTgt spid="50"/>
                                        </p:tgtEl>
                                        <p:attrNameLst>
                                          <p:attrName>r</p:attrName>
                                        </p:attrNameLst>
                                      </p:cBhvr>
                                    </p:animRot>
                                  </p:childTnLst>
                                </p:cTn>
                              </p:par>
                            </p:childTnLst>
                          </p:cTn>
                        </p:par>
                        <p:par>
                          <p:cTn id="156" fill="hold">
                            <p:stCondLst>
                              <p:cond delay="8660"/>
                            </p:stCondLst>
                            <p:childTnLst>
                              <p:par>
                                <p:cTn id="157" presetID="8" presetClass="emph" presetSubtype="0" fill="hold" nodeType="afterEffect">
                                  <p:stCondLst>
                                    <p:cond delay="0"/>
                                  </p:stCondLst>
                                  <p:childTnLst>
                                    <p:animRot by="-90000">
                                      <p:cBhvr>
                                        <p:cTn id="158" dur="170" fill="hold"/>
                                        <p:tgtEl>
                                          <p:spTgt spid="50"/>
                                        </p:tgtEl>
                                        <p:attrNameLst>
                                          <p:attrName>r</p:attrName>
                                        </p:attrNameLst>
                                      </p:cBhvr>
                                    </p:animRot>
                                  </p:childTnLst>
                                </p:cTn>
                              </p:par>
                            </p:childTnLst>
                          </p:cTn>
                        </p:par>
                        <p:par>
                          <p:cTn id="159" fill="hold">
                            <p:stCondLst>
                              <p:cond delay="8830"/>
                            </p:stCondLst>
                            <p:childTnLst>
                              <p:par>
                                <p:cTn id="160" presetID="8" presetClass="emph" presetSubtype="0" fill="hold" nodeType="afterEffect">
                                  <p:stCondLst>
                                    <p:cond delay="0"/>
                                  </p:stCondLst>
                                  <p:childTnLst>
                                    <p:animRot by="-90000">
                                      <p:cBhvr>
                                        <p:cTn id="161" dur="170" fill="hold"/>
                                        <p:tgtEl>
                                          <p:spTgt spid="50"/>
                                        </p:tgtEl>
                                        <p:attrNameLst>
                                          <p:attrName>r</p:attrName>
                                        </p:attrNameLst>
                                      </p:cBhvr>
                                    </p:animRot>
                                  </p:childTnLst>
                                </p:cTn>
                              </p:par>
                            </p:childTnLst>
                          </p:cTn>
                        </p:par>
                        <p:par>
                          <p:cTn id="162" fill="hold">
                            <p:stCondLst>
                              <p:cond delay="9000"/>
                            </p:stCondLst>
                            <p:childTnLst>
                              <p:par>
                                <p:cTn id="163" presetID="8" presetClass="emph" presetSubtype="0" fill="hold" nodeType="afterEffect">
                                  <p:stCondLst>
                                    <p:cond delay="0"/>
                                  </p:stCondLst>
                                  <p:childTnLst>
                                    <p:animRot by="-90000">
                                      <p:cBhvr>
                                        <p:cTn id="164" dur="170" fill="hold"/>
                                        <p:tgtEl>
                                          <p:spTgt spid="50"/>
                                        </p:tgtEl>
                                        <p:attrNameLst>
                                          <p:attrName>r</p:attrName>
                                        </p:attrNameLst>
                                      </p:cBhvr>
                                    </p:animRot>
                                  </p:childTnLst>
                                </p:cTn>
                              </p:par>
                            </p:childTnLst>
                          </p:cTn>
                        </p:par>
                        <p:par>
                          <p:cTn id="165" fill="hold">
                            <p:stCondLst>
                              <p:cond delay="9170"/>
                            </p:stCondLst>
                            <p:childTnLst>
                              <p:par>
                                <p:cTn id="166" presetID="8" presetClass="emph" presetSubtype="0" fill="hold" nodeType="afterEffect">
                                  <p:stCondLst>
                                    <p:cond delay="0"/>
                                  </p:stCondLst>
                                  <p:childTnLst>
                                    <p:animRot by="-90000">
                                      <p:cBhvr>
                                        <p:cTn id="167" dur="170" fill="hold"/>
                                        <p:tgtEl>
                                          <p:spTgt spid="50"/>
                                        </p:tgtEl>
                                        <p:attrNameLst>
                                          <p:attrName>r</p:attrName>
                                        </p:attrNameLst>
                                      </p:cBhvr>
                                    </p:animRot>
                                  </p:childTnLst>
                                </p:cTn>
                              </p:par>
                            </p:childTnLst>
                          </p:cTn>
                        </p:par>
                        <p:par>
                          <p:cTn id="168" fill="hold">
                            <p:stCondLst>
                              <p:cond delay="9340"/>
                            </p:stCondLst>
                            <p:childTnLst>
                              <p:par>
                                <p:cTn id="169" presetID="8" presetClass="emph" presetSubtype="0" fill="hold" nodeType="afterEffect">
                                  <p:stCondLst>
                                    <p:cond delay="0"/>
                                  </p:stCondLst>
                                  <p:childTnLst>
                                    <p:animRot by="-90000">
                                      <p:cBhvr>
                                        <p:cTn id="170" dur="170" fill="hold"/>
                                        <p:tgtEl>
                                          <p:spTgt spid="50"/>
                                        </p:tgtEl>
                                        <p:attrNameLst>
                                          <p:attrName>r</p:attrName>
                                        </p:attrNameLst>
                                      </p:cBhvr>
                                    </p:animRot>
                                  </p:childTnLst>
                                </p:cTn>
                              </p:par>
                            </p:childTnLst>
                          </p:cTn>
                        </p:par>
                        <p:par>
                          <p:cTn id="171" fill="hold">
                            <p:stCondLst>
                              <p:cond delay="9510"/>
                            </p:stCondLst>
                            <p:childTnLst>
                              <p:par>
                                <p:cTn id="172" presetID="8" presetClass="emph" presetSubtype="0" fill="hold" nodeType="afterEffect">
                                  <p:stCondLst>
                                    <p:cond delay="0"/>
                                  </p:stCondLst>
                                  <p:childTnLst>
                                    <p:animRot by="-90000">
                                      <p:cBhvr>
                                        <p:cTn id="173" dur="170" fill="hold"/>
                                        <p:tgtEl>
                                          <p:spTgt spid="50"/>
                                        </p:tgtEl>
                                        <p:attrNameLst>
                                          <p:attrName>r</p:attrName>
                                        </p:attrNameLst>
                                      </p:cBhvr>
                                    </p:animRot>
                                  </p:childTnLst>
                                </p:cTn>
                              </p:par>
                            </p:childTnLst>
                          </p:cTn>
                        </p:par>
                        <p:par>
                          <p:cTn id="174" fill="hold">
                            <p:stCondLst>
                              <p:cond delay="9680"/>
                            </p:stCondLst>
                            <p:childTnLst>
                              <p:par>
                                <p:cTn id="175" presetID="8" presetClass="emph" presetSubtype="0" fill="hold" nodeType="afterEffect">
                                  <p:stCondLst>
                                    <p:cond delay="0"/>
                                  </p:stCondLst>
                                  <p:childTnLst>
                                    <p:animRot by="-90000">
                                      <p:cBhvr>
                                        <p:cTn id="176" dur="170" fill="hold"/>
                                        <p:tgtEl>
                                          <p:spTgt spid="50"/>
                                        </p:tgtEl>
                                        <p:attrNameLst>
                                          <p:attrName>r</p:attrName>
                                        </p:attrNameLst>
                                      </p:cBhvr>
                                    </p:animRot>
                                  </p:childTnLst>
                                </p:cTn>
                              </p:par>
                            </p:childTnLst>
                          </p:cTn>
                        </p:par>
                        <p:par>
                          <p:cTn id="177" fill="hold">
                            <p:stCondLst>
                              <p:cond delay="9850"/>
                            </p:stCondLst>
                            <p:childTnLst>
                              <p:par>
                                <p:cTn id="178" presetID="8" presetClass="emph" presetSubtype="0" fill="hold" nodeType="afterEffect">
                                  <p:stCondLst>
                                    <p:cond delay="0"/>
                                  </p:stCondLst>
                                  <p:childTnLst>
                                    <p:animRot by="-90000">
                                      <p:cBhvr>
                                        <p:cTn id="179" dur="170" fill="hold"/>
                                        <p:tgtEl>
                                          <p:spTgt spid="50"/>
                                        </p:tgtEl>
                                        <p:attrNameLst>
                                          <p:attrName>r</p:attrName>
                                        </p:attrNameLst>
                                      </p:cBhvr>
                                    </p:animRot>
                                  </p:childTnLst>
                                </p:cTn>
                              </p:par>
                            </p:childTnLst>
                          </p:cTn>
                        </p:par>
                        <p:par>
                          <p:cTn id="180" fill="hold">
                            <p:stCondLst>
                              <p:cond delay="10020"/>
                            </p:stCondLst>
                            <p:childTnLst>
                              <p:par>
                                <p:cTn id="181" presetID="8" presetClass="emph" presetSubtype="0" fill="hold" nodeType="afterEffect">
                                  <p:stCondLst>
                                    <p:cond delay="0"/>
                                  </p:stCondLst>
                                  <p:childTnLst>
                                    <p:animRot by="-90000">
                                      <p:cBhvr>
                                        <p:cTn id="182" dur="170" fill="hold"/>
                                        <p:tgtEl>
                                          <p:spTgt spid="50"/>
                                        </p:tgtEl>
                                        <p:attrNameLst>
                                          <p:attrName>r</p:attrName>
                                        </p:attrNameLst>
                                      </p:cBhvr>
                                    </p:animRot>
                                  </p:childTnLst>
                                </p:cTn>
                              </p:par>
                            </p:childTnLst>
                          </p:cTn>
                        </p:par>
                        <p:par>
                          <p:cTn id="183" fill="hold">
                            <p:stCondLst>
                              <p:cond delay="10190"/>
                            </p:stCondLst>
                            <p:childTnLst>
                              <p:par>
                                <p:cTn id="184" presetID="8" presetClass="emph" presetSubtype="0" fill="hold" nodeType="afterEffect">
                                  <p:stCondLst>
                                    <p:cond delay="0"/>
                                  </p:stCondLst>
                                  <p:childTnLst>
                                    <p:animRot by="-90000">
                                      <p:cBhvr>
                                        <p:cTn id="185" dur="170" fill="hold"/>
                                        <p:tgtEl>
                                          <p:spTgt spid="50"/>
                                        </p:tgtEl>
                                        <p:attrNameLst>
                                          <p:attrName>r</p:attrName>
                                        </p:attrNameLst>
                                      </p:cBhvr>
                                    </p:animRot>
                                  </p:childTnLst>
                                </p:cTn>
                              </p:par>
                            </p:childTnLst>
                          </p:cTn>
                        </p:par>
                        <p:par>
                          <p:cTn id="186" fill="hold">
                            <p:stCondLst>
                              <p:cond delay="10360"/>
                            </p:stCondLst>
                            <p:childTnLst>
                              <p:par>
                                <p:cTn id="187" presetID="8" presetClass="emph" presetSubtype="0" fill="hold" nodeType="afterEffect">
                                  <p:stCondLst>
                                    <p:cond delay="0"/>
                                  </p:stCondLst>
                                  <p:childTnLst>
                                    <p:animRot by="-90000">
                                      <p:cBhvr>
                                        <p:cTn id="188" dur="170" fill="hold"/>
                                        <p:tgtEl>
                                          <p:spTgt spid="50"/>
                                        </p:tgtEl>
                                        <p:attrNameLst>
                                          <p:attrName>r</p:attrName>
                                        </p:attrNameLst>
                                      </p:cBhvr>
                                    </p:animRot>
                                  </p:childTnLst>
                                </p:cTn>
                              </p:par>
                            </p:childTnLst>
                          </p:cTn>
                        </p:par>
                        <p:par>
                          <p:cTn id="189" fill="hold">
                            <p:stCondLst>
                              <p:cond delay="10530"/>
                            </p:stCondLst>
                            <p:childTnLst>
                              <p:par>
                                <p:cTn id="190" presetID="8" presetClass="emph" presetSubtype="0" fill="hold" nodeType="afterEffect">
                                  <p:stCondLst>
                                    <p:cond delay="0"/>
                                  </p:stCondLst>
                                  <p:childTnLst>
                                    <p:animRot by="-90000">
                                      <p:cBhvr>
                                        <p:cTn id="191" dur="170" fill="hold"/>
                                        <p:tgtEl>
                                          <p:spTgt spid="50"/>
                                        </p:tgtEl>
                                        <p:attrNameLst>
                                          <p:attrName>r</p:attrName>
                                        </p:attrNameLst>
                                      </p:cBhvr>
                                    </p:animRot>
                                  </p:childTnLst>
                                </p:cTn>
                              </p:par>
                            </p:childTnLst>
                          </p:cTn>
                        </p:par>
                        <p:par>
                          <p:cTn id="192" fill="hold">
                            <p:stCondLst>
                              <p:cond delay="107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30 min Q Flipchart">
    <p:spTree>
      <p:nvGrpSpPr>
        <p:cNvPr id="1" name=""/>
        <p:cNvGrpSpPr/>
        <p:nvPr/>
      </p:nvGrpSpPr>
      <p:grpSpPr>
        <a:xfrm>
          <a:off x="0" y="0"/>
          <a:ext cx="0" cy="0"/>
          <a:chOff x="0" y="0"/>
          <a:chExt cx="0" cy="0"/>
        </a:xfrm>
      </p:grpSpPr>
      <p:pic>
        <p:nvPicPr>
          <p:cNvPr id="154" name="Picture 153">
            <a:extLst>
              <a:ext uri="{FF2B5EF4-FFF2-40B4-BE49-F238E27FC236}">
                <a16:creationId xmlns:a16="http://schemas.microsoft.com/office/drawing/2014/main" id="{6F6A409B-33D5-485E-B3A2-09D85F5F9BC8}"/>
              </a:ext>
            </a:extLst>
          </p:cNvPr>
          <p:cNvPicPr>
            <a:picLocks noChangeAspect="1"/>
          </p:cNvPicPr>
          <p:nvPr userDrawn="1"/>
        </p:nvPicPr>
        <p:blipFill>
          <a:blip r:embed="rId2"/>
          <a:srcRect t="7823" r="9245"/>
          <a:stretch>
            <a:fillRect/>
          </a:stretch>
        </p:blipFill>
        <p:spPr>
          <a:xfrm>
            <a:off x="5457924" y="163289"/>
            <a:ext cx="1936525" cy="1848854"/>
          </a:xfrm>
          <a:custGeom>
            <a:avLst/>
            <a:gdLst>
              <a:gd name="connsiteX0" fmla="*/ 497248 w 1936525"/>
              <a:gd name="connsiteY0" fmla="*/ 0 h 1848854"/>
              <a:gd name="connsiteX1" fmla="*/ 1936525 w 1936525"/>
              <a:gd name="connsiteY1" fmla="*/ 1439277 h 1848854"/>
              <a:gd name="connsiteX2" fmla="*/ 1907284 w 1936525"/>
              <a:gd name="connsiteY2" fmla="*/ 1729342 h 1848854"/>
              <a:gd name="connsiteX3" fmla="*/ 1876554 w 1936525"/>
              <a:gd name="connsiteY3" fmla="*/ 1848854 h 1848854"/>
              <a:gd name="connsiteX4" fmla="*/ 0 w 1936525"/>
              <a:gd name="connsiteY4" fmla="*/ 1848854 h 1848854"/>
              <a:gd name="connsiteX5" fmla="*/ 0 w 1936525"/>
              <a:gd name="connsiteY5" fmla="*/ 90053 h 1848854"/>
              <a:gd name="connsiteX6" fmla="*/ 69251 w 1936525"/>
              <a:gd name="connsiteY6" fmla="*/ 64707 h 1848854"/>
              <a:gd name="connsiteX7" fmla="*/ 497248 w 1936525"/>
              <a:gd name="connsiteY7" fmla="*/ 0 h 184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6525" h="1848854">
                <a:moveTo>
                  <a:pt x="497248" y="0"/>
                </a:moveTo>
                <a:cubicBezTo>
                  <a:pt x="1292139" y="0"/>
                  <a:pt x="1936525" y="644386"/>
                  <a:pt x="1936525" y="1439277"/>
                </a:cubicBezTo>
                <a:cubicBezTo>
                  <a:pt x="1936525" y="1538638"/>
                  <a:pt x="1926457" y="1635648"/>
                  <a:pt x="1907284" y="1729342"/>
                </a:cubicBezTo>
                <a:lnTo>
                  <a:pt x="1876554" y="1848854"/>
                </a:lnTo>
                <a:lnTo>
                  <a:pt x="0" y="1848854"/>
                </a:lnTo>
                <a:lnTo>
                  <a:pt x="0" y="90053"/>
                </a:lnTo>
                <a:lnTo>
                  <a:pt x="69251" y="64707"/>
                </a:lnTo>
                <a:cubicBezTo>
                  <a:pt x="204455" y="22654"/>
                  <a:pt x="348206" y="0"/>
                  <a:pt x="497248"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30 Minutes: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10960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28000"/>
                                  </p:stCondLst>
                                  <p:childTnLst>
                                    <p:animRot by="-90000">
                                      <p:cBhvr>
                                        <p:cTn id="14" dur="2000" fill="hold"/>
                                        <p:tgtEl>
                                          <p:spTgt spid="50"/>
                                        </p:tgtEl>
                                        <p:attrNameLst>
                                          <p:attrName>r</p:attrName>
                                        </p:attrNameLst>
                                      </p:cBhvr>
                                    </p:animRot>
                                  </p:childTnLst>
                                </p:cTn>
                              </p:par>
                            </p:childTnLst>
                          </p:cTn>
                        </p:par>
                        <p:par>
                          <p:cTn id="15" fill="hold">
                            <p:stCondLst>
                              <p:cond delay="30500"/>
                            </p:stCondLst>
                            <p:childTnLst>
                              <p:par>
                                <p:cTn id="16" presetID="8" presetClass="emph" presetSubtype="0" fill="hold" nodeType="afterEffect">
                                  <p:stCondLst>
                                    <p:cond delay="28000"/>
                                  </p:stCondLst>
                                  <p:childTnLst>
                                    <p:animRot by="-90000">
                                      <p:cBhvr>
                                        <p:cTn id="17" dur="2000" fill="hold"/>
                                        <p:tgtEl>
                                          <p:spTgt spid="50"/>
                                        </p:tgtEl>
                                        <p:attrNameLst>
                                          <p:attrName>r</p:attrName>
                                        </p:attrNameLst>
                                      </p:cBhvr>
                                    </p:animRot>
                                  </p:childTnLst>
                                </p:cTn>
                              </p:par>
                            </p:childTnLst>
                          </p:cTn>
                        </p:par>
                        <p:par>
                          <p:cTn id="18" fill="hold">
                            <p:stCondLst>
                              <p:cond delay="60500"/>
                            </p:stCondLst>
                            <p:childTnLst>
                              <p:par>
                                <p:cTn id="19" presetID="8" presetClass="emph" presetSubtype="0" fill="hold" nodeType="afterEffect">
                                  <p:stCondLst>
                                    <p:cond delay="28000"/>
                                  </p:stCondLst>
                                  <p:childTnLst>
                                    <p:animRot by="-90000">
                                      <p:cBhvr>
                                        <p:cTn id="20" dur="2000" fill="hold"/>
                                        <p:tgtEl>
                                          <p:spTgt spid="50"/>
                                        </p:tgtEl>
                                        <p:attrNameLst>
                                          <p:attrName>r</p:attrName>
                                        </p:attrNameLst>
                                      </p:cBhvr>
                                    </p:animRot>
                                  </p:childTnLst>
                                </p:cTn>
                              </p:par>
                            </p:childTnLst>
                          </p:cTn>
                        </p:par>
                        <p:par>
                          <p:cTn id="21" fill="hold">
                            <p:stCondLst>
                              <p:cond delay="90500"/>
                            </p:stCondLst>
                            <p:childTnLst>
                              <p:par>
                                <p:cTn id="22" presetID="8" presetClass="emph" presetSubtype="0" fill="hold" nodeType="afterEffect">
                                  <p:stCondLst>
                                    <p:cond delay="28000"/>
                                  </p:stCondLst>
                                  <p:childTnLst>
                                    <p:animRot by="-90000">
                                      <p:cBhvr>
                                        <p:cTn id="23" dur="2000" fill="hold"/>
                                        <p:tgtEl>
                                          <p:spTgt spid="50"/>
                                        </p:tgtEl>
                                        <p:attrNameLst>
                                          <p:attrName>r</p:attrName>
                                        </p:attrNameLst>
                                      </p:cBhvr>
                                    </p:animRot>
                                  </p:childTnLst>
                                </p:cTn>
                              </p:par>
                            </p:childTnLst>
                          </p:cTn>
                        </p:par>
                        <p:par>
                          <p:cTn id="24" fill="hold">
                            <p:stCondLst>
                              <p:cond delay="120500"/>
                            </p:stCondLst>
                            <p:childTnLst>
                              <p:par>
                                <p:cTn id="25" presetID="8" presetClass="emph" presetSubtype="0" fill="hold" nodeType="afterEffect">
                                  <p:stCondLst>
                                    <p:cond delay="28000"/>
                                  </p:stCondLst>
                                  <p:childTnLst>
                                    <p:animRot by="-90000">
                                      <p:cBhvr>
                                        <p:cTn id="26" dur="2000" fill="hold"/>
                                        <p:tgtEl>
                                          <p:spTgt spid="50"/>
                                        </p:tgtEl>
                                        <p:attrNameLst>
                                          <p:attrName>r</p:attrName>
                                        </p:attrNameLst>
                                      </p:cBhvr>
                                    </p:animRot>
                                  </p:childTnLst>
                                </p:cTn>
                              </p:par>
                            </p:childTnLst>
                          </p:cTn>
                        </p:par>
                        <p:par>
                          <p:cTn id="27" fill="hold">
                            <p:stCondLst>
                              <p:cond delay="150500"/>
                            </p:stCondLst>
                            <p:childTnLst>
                              <p:par>
                                <p:cTn id="28" presetID="8" presetClass="emph" presetSubtype="0" fill="hold" nodeType="afterEffect">
                                  <p:stCondLst>
                                    <p:cond delay="28000"/>
                                  </p:stCondLst>
                                  <p:childTnLst>
                                    <p:animRot by="-90000">
                                      <p:cBhvr>
                                        <p:cTn id="29" dur="2000" fill="hold"/>
                                        <p:tgtEl>
                                          <p:spTgt spid="50"/>
                                        </p:tgtEl>
                                        <p:attrNameLst>
                                          <p:attrName>r</p:attrName>
                                        </p:attrNameLst>
                                      </p:cBhvr>
                                    </p:animRot>
                                  </p:childTnLst>
                                </p:cTn>
                              </p:par>
                            </p:childTnLst>
                          </p:cTn>
                        </p:par>
                        <p:par>
                          <p:cTn id="30" fill="hold">
                            <p:stCondLst>
                              <p:cond delay="180500"/>
                            </p:stCondLst>
                            <p:childTnLst>
                              <p:par>
                                <p:cTn id="31" presetID="8" presetClass="emph" presetSubtype="0" fill="hold" nodeType="afterEffect">
                                  <p:stCondLst>
                                    <p:cond delay="28000"/>
                                  </p:stCondLst>
                                  <p:childTnLst>
                                    <p:animRot by="-90000">
                                      <p:cBhvr>
                                        <p:cTn id="32" dur="2000" fill="hold"/>
                                        <p:tgtEl>
                                          <p:spTgt spid="50"/>
                                        </p:tgtEl>
                                        <p:attrNameLst>
                                          <p:attrName>r</p:attrName>
                                        </p:attrNameLst>
                                      </p:cBhvr>
                                    </p:animRot>
                                  </p:childTnLst>
                                </p:cTn>
                              </p:par>
                            </p:childTnLst>
                          </p:cTn>
                        </p:par>
                        <p:par>
                          <p:cTn id="33" fill="hold">
                            <p:stCondLst>
                              <p:cond delay="210500"/>
                            </p:stCondLst>
                            <p:childTnLst>
                              <p:par>
                                <p:cTn id="34" presetID="8" presetClass="emph" presetSubtype="0" fill="hold" nodeType="afterEffect">
                                  <p:stCondLst>
                                    <p:cond delay="28000"/>
                                  </p:stCondLst>
                                  <p:childTnLst>
                                    <p:animRot by="-90000">
                                      <p:cBhvr>
                                        <p:cTn id="35" dur="2000" fill="hold"/>
                                        <p:tgtEl>
                                          <p:spTgt spid="50"/>
                                        </p:tgtEl>
                                        <p:attrNameLst>
                                          <p:attrName>r</p:attrName>
                                        </p:attrNameLst>
                                      </p:cBhvr>
                                    </p:animRot>
                                  </p:childTnLst>
                                </p:cTn>
                              </p:par>
                            </p:childTnLst>
                          </p:cTn>
                        </p:par>
                        <p:par>
                          <p:cTn id="36" fill="hold">
                            <p:stCondLst>
                              <p:cond delay="240500"/>
                            </p:stCondLst>
                            <p:childTnLst>
                              <p:par>
                                <p:cTn id="37" presetID="8" presetClass="emph" presetSubtype="0" fill="hold" nodeType="afterEffect">
                                  <p:stCondLst>
                                    <p:cond delay="28000"/>
                                  </p:stCondLst>
                                  <p:childTnLst>
                                    <p:animRot by="-90000">
                                      <p:cBhvr>
                                        <p:cTn id="38" dur="2000" fill="hold"/>
                                        <p:tgtEl>
                                          <p:spTgt spid="50"/>
                                        </p:tgtEl>
                                        <p:attrNameLst>
                                          <p:attrName>r</p:attrName>
                                        </p:attrNameLst>
                                      </p:cBhvr>
                                    </p:animRot>
                                  </p:childTnLst>
                                </p:cTn>
                              </p:par>
                            </p:childTnLst>
                          </p:cTn>
                        </p:par>
                        <p:par>
                          <p:cTn id="39" fill="hold">
                            <p:stCondLst>
                              <p:cond delay="270500"/>
                            </p:stCondLst>
                            <p:childTnLst>
                              <p:par>
                                <p:cTn id="40" presetID="8" presetClass="emph" presetSubtype="0" fill="hold" nodeType="afterEffect">
                                  <p:stCondLst>
                                    <p:cond delay="28000"/>
                                  </p:stCondLst>
                                  <p:childTnLst>
                                    <p:animRot by="-90000">
                                      <p:cBhvr>
                                        <p:cTn id="41" dur="2000" fill="hold"/>
                                        <p:tgtEl>
                                          <p:spTgt spid="50"/>
                                        </p:tgtEl>
                                        <p:attrNameLst>
                                          <p:attrName>r</p:attrName>
                                        </p:attrNameLst>
                                      </p:cBhvr>
                                    </p:animRot>
                                  </p:childTnLst>
                                </p:cTn>
                              </p:par>
                            </p:childTnLst>
                          </p:cTn>
                        </p:par>
                        <p:par>
                          <p:cTn id="42" fill="hold">
                            <p:stCondLst>
                              <p:cond delay="300500"/>
                            </p:stCondLst>
                            <p:childTnLst>
                              <p:par>
                                <p:cTn id="43" presetID="8" presetClass="emph" presetSubtype="0" fill="hold" nodeType="afterEffect">
                                  <p:stCondLst>
                                    <p:cond delay="28000"/>
                                  </p:stCondLst>
                                  <p:childTnLst>
                                    <p:animRot by="-90000">
                                      <p:cBhvr>
                                        <p:cTn id="44" dur="2000" fill="hold"/>
                                        <p:tgtEl>
                                          <p:spTgt spid="50"/>
                                        </p:tgtEl>
                                        <p:attrNameLst>
                                          <p:attrName>r</p:attrName>
                                        </p:attrNameLst>
                                      </p:cBhvr>
                                    </p:animRot>
                                  </p:childTnLst>
                                </p:cTn>
                              </p:par>
                            </p:childTnLst>
                          </p:cTn>
                        </p:par>
                        <p:par>
                          <p:cTn id="45" fill="hold">
                            <p:stCondLst>
                              <p:cond delay="330500"/>
                            </p:stCondLst>
                            <p:childTnLst>
                              <p:par>
                                <p:cTn id="46" presetID="8" presetClass="emph" presetSubtype="0" fill="hold" nodeType="afterEffect">
                                  <p:stCondLst>
                                    <p:cond delay="28000"/>
                                  </p:stCondLst>
                                  <p:childTnLst>
                                    <p:animRot by="-90000">
                                      <p:cBhvr>
                                        <p:cTn id="47" dur="2000" fill="hold"/>
                                        <p:tgtEl>
                                          <p:spTgt spid="50"/>
                                        </p:tgtEl>
                                        <p:attrNameLst>
                                          <p:attrName>r</p:attrName>
                                        </p:attrNameLst>
                                      </p:cBhvr>
                                    </p:animRot>
                                  </p:childTnLst>
                                </p:cTn>
                              </p:par>
                            </p:childTnLst>
                          </p:cTn>
                        </p:par>
                        <p:par>
                          <p:cTn id="48" fill="hold">
                            <p:stCondLst>
                              <p:cond delay="360500"/>
                            </p:stCondLst>
                            <p:childTnLst>
                              <p:par>
                                <p:cTn id="49" presetID="8" presetClass="emph" presetSubtype="0" fill="hold" nodeType="afterEffect">
                                  <p:stCondLst>
                                    <p:cond delay="28000"/>
                                  </p:stCondLst>
                                  <p:childTnLst>
                                    <p:animRot by="-90000">
                                      <p:cBhvr>
                                        <p:cTn id="50" dur="2000" fill="hold"/>
                                        <p:tgtEl>
                                          <p:spTgt spid="50"/>
                                        </p:tgtEl>
                                        <p:attrNameLst>
                                          <p:attrName>r</p:attrName>
                                        </p:attrNameLst>
                                      </p:cBhvr>
                                    </p:animRot>
                                  </p:childTnLst>
                                </p:cTn>
                              </p:par>
                            </p:childTnLst>
                          </p:cTn>
                        </p:par>
                        <p:par>
                          <p:cTn id="51" fill="hold">
                            <p:stCondLst>
                              <p:cond delay="390500"/>
                            </p:stCondLst>
                            <p:childTnLst>
                              <p:par>
                                <p:cTn id="52" presetID="8" presetClass="emph" presetSubtype="0" fill="hold" nodeType="afterEffect">
                                  <p:stCondLst>
                                    <p:cond delay="28000"/>
                                  </p:stCondLst>
                                  <p:childTnLst>
                                    <p:animRot by="-90000">
                                      <p:cBhvr>
                                        <p:cTn id="53" dur="2000" fill="hold"/>
                                        <p:tgtEl>
                                          <p:spTgt spid="50"/>
                                        </p:tgtEl>
                                        <p:attrNameLst>
                                          <p:attrName>r</p:attrName>
                                        </p:attrNameLst>
                                      </p:cBhvr>
                                    </p:animRot>
                                  </p:childTnLst>
                                </p:cTn>
                              </p:par>
                            </p:childTnLst>
                          </p:cTn>
                        </p:par>
                        <p:par>
                          <p:cTn id="54" fill="hold">
                            <p:stCondLst>
                              <p:cond delay="420500"/>
                            </p:stCondLst>
                            <p:childTnLst>
                              <p:par>
                                <p:cTn id="55" presetID="8" presetClass="emph" presetSubtype="0" fill="hold" nodeType="afterEffect">
                                  <p:stCondLst>
                                    <p:cond delay="28000"/>
                                  </p:stCondLst>
                                  <p:childTnLst>
                                    <p:animRot by="-90000">
                                      <p:cBhvr>
                                        <p:cTn id="56" dur="2000" fill="hold"/>
                                        <p:tgtEl>
                                          <p:spTgt spid="50"/>
                                        </p:tgtEl>
                                        <p:attrNameLst>
                                          <p:attrName>r</p:attrName>
                                        </p:attrNameLst>
                                      </p:cBhvr>
                                    </p:animRot>
                                  </p:childTnLst>
                                </p:cTn>
                              </p:par>
                            </p:childTnLst>
                          </p:cTn>
                        </p:par>
                        <p:par>
                          <p:cTn id="57" fill="hold">
                            <p:stCondLst>
                              <p:cond delay="450500"/>
                            </p:stCondLst>
                            <p:childTnLst>
                              <p:par>
                                <p:cTn id="58" presetID="8" presetClass="emph" presetSubtype="0" fill="hold" nodeType="afterEffect">
                                  <p:stCondLst>
                                    <p:cond delay="28000"/>
                                  </p:stCondLst>
                                  <p:childTnLst>
                                    <p:animRot by="-90000">
                                      <p:cBhvr>
                                        <p:cTn id="59" dur="2000" fill="hold"/>
                                        <p:tgtEl>
                                          <p:spTgt spid="50"/>
                                        </p:tgtEl>
                                        <p:attrNameLst>
                                          <p:attrName>r</p:attrName>
                                        </p:attrNameLst>
                                      </p:cBhvr>
                                    </p:animRot>
                                  </p:childTnLst>
                                </p:cTn>
                              </p:par>
                            </p:childTnLst>
                          </p:cTn>
                        </p:par>
                        <p:par>
                          <p:cTn id="60" fill="hold">
                            <p:stCondLst>
                              <p:cond delay="480500"/>
                            </p:stCondLst>
                            <p:childTnLst>
                              <p:par>
                                <p:cTn id="61" presetID="8" presetClass="emph" presetSubtype="0" fill="hold" nodeType="afterEffect">
                                  <p:stCondLst>
                                    <p:cond delay="28000"/>
                                  </p:stCondLst>
                                  <p:childTnLst>
                                    <p:animRot by="-90000">
                                      <p:cBhvr>
                                        <p:cTn id="62" dur="2000" fill="hold"/>
                                        <p:tgtEl>
                                          <p:spTgt spid="50"/>
                                        </p:tgtEl>
                                        <p:attrNameLst>
                                          <p:attrName>r</p:attrName>
                                        </p:attrNameLst>
                                      </p:cBhvr>
                                    </p:animRot>
                                  </p:childTnLst>
                                </p:cTn>
                              </p:par>
                            </p:childTnLst>
                          </p:cTn>
                        </p:par>
                        <p:par>
                          <p:cTn id="63" fill="hold">
                            <p:stCondLst>
                              <p:cond delay="510500"/>
                            </p:stCondLst>
                            <p:childTnLst>
                              <p:par>
                                <p:cTn id="64" presetID="8" presetClass="emph" presetSubtype="0" fill="hold" nodeType="afterEffect">
                                  <p:stCondLst>
                                    <p:cond delay="28000"/>
                                  </p:stCondLst>
                                  <p:childTnLst>
                                    <p:animRot by="-90000">
                                      <p:cBhvr>
                                        <p:cTn id="65" dur="2000" fill="hold"/>
                                        <p:tgtEl>
                                          <p:spTgt spid="50"/>
                                        </p:tgtEl>
                                        <p:attrNameLst>
                                          <p:attrName>r</p:attrName>
                                        </p:attrNameLst>
                                      </p:cBhvr>
                                    </p:animRot>
                                  </p:childTnLst>
                                </p:cTn>
                              </p:par>
                            </p:childTnLst>
                          </p:cTn>
                        </p:par>
                        <p:par>
                          <p:cTn id="66" fill="hold">
                            <p:stCondLst>
                              <p:cond delay="540500"/>
                            </p:stCondLst>
                            <p:childTnLst>
                              <p:par>
                                <p:cTn id="67" presetID="8" presetClass="emph" presetSubtype="0" fill="hold" nodeType="afterEffect">
                                  <p:stCondLst>
                                    <p:cond delay="28000"/>
                                  </p:stCondLst>
                                  <p:childTnLst>
                                    <p:animRot by="-90000">
                                      <p:cBhvr>
                                        <p:cTn id="68" dur="2000" fill="hold"/>
                                        <p:tgtEl>
                                          <p:spTgt spid="50"/>
                                        </p:tgtEl>
                                        <p:attrNameLst>
                                          <p:attrName>r</p:attrName>
                                        </p:attrNameLst>
                                      </p:cBhvr>
                                    </p:animRot>
                                  </p:childTnLst>
                                </p:cTn>
                              </p:par>
                            </p:childTnLst>
                          </p:cTn>
                        </p:par>
                        <p:par>
                          <p:cTn id="69" fill="hold">
                            <p:stCondLst>
                              <p:cond delay="570500"/>
                            </p:stCondLst>
                            <p:childTnLst>
                              <p:par>
                                <p:cTn id="70" presetID="8" presetClass="emph" presetSubtype="0" fill="hold" nodeType="afterEffect">
                                  <p:stCondLst>
                                    <p:cond delay="28000"/>
                                  </p:stCondLst>
                                  <p:childTnLst>
                                    <p:animRot by="-90000">
                                      <p:cBhvr>
                                        <p:cTn id="71" dur="2000" fill="hold"/>
                                        <p:tgtEl>
                                          <p:spTgt spid="50"/>
                                        </p:tgtEl>
                                        <p:attrNameLst>
                                          <p:attrName>r</p:attrName>
                                        </p:attrNameLst>
                                      </p:cBhvr>
                                    </p:animRot>
                                  </p:childTnLst>
                                </p:cTn>
                              </p:par>
                            </p:childTnLst>
                          </p:cTn>
                        </p:par>
                        <p:par>
                          <p:cTn id="72" fill="hold">
                            <p:stCondLst>
                              <p:cond delay="600500"/>
                            </p:stCondLst>
                            <p:childTnLst>
                              <p:par>
                                <p:cTn id="73" presetID="8" presetClass="emph" presetSubtype="0" fill="hold" nodeType="afterEffect">
                                  <p:stCondLst>
                                    <p:cond delay="28000"/>
                                  </p:stCondLst>
                                  <p:childTnLst>
                                    <p:animRot by="-90000">
                                      <p:cBhvr>
                                        <p:cTn id="74" dur="2000" fill="hold"/>
                                        <p:tgtEl>
                                          <p:spTgt spid="50"/>
                                        </p:tgtEl>
                                        <p:attrNameLst>
                                          <p:attrName>r</p:attrName>
                                        </p:attrNameLst>
                                      </p:cBhvr>
                                    </p:animRot>
                                  </p:childTnLst>
                                </p:cTn>
                              </p:par>
                            </p:childTnLst>
                          </p:cTn>
                        </p:par>
                        <p:par>
                          <p:cTn id="75" fill="hold">
                            <p:stCondLst>
                              <p:cond delay="630500"/>
                            </p:stCondLst>
                            <p:childTnLst>
                              <p:par>
                                <p:cTn id="76" presetID="8" presetClass="emph" presetSubtype="0" fill="hold" nodeType="afterEffect">
                                  <p:stCondLst>
                                    <p:cond delay="28000"/>
                                  </p:stCondLst>
                                  <p:childTnLst>
                                    <p:animRot by="-90000">
                                      <p:cBhvr>
                                        <p:cTn id="77" dur="2000" fill="hold"/>
                                        <p:tgtEl>
                                          <p:spTgt spid="50"/>
                                        </p:tgtEl>
                                        <p:attrNameLst>
                                          <p:attrName>r</p:attrName>
                                        </p:attrNameLst>
                                      </p:cBhvr>
                                    </p:animRot>
                                  </p:childTnLst>
                                </p:cTn>
                              </p:par>
                            </p:childTnLst>
                          </p:cTn>
                        </p:par>
                        <p:par>
                          <p:cTn id="78" fill="hold">
                            <p:stCondLst>
                              <p:cond delay="660500"/>
                            </p:stCondLst>
                            <p:childTnLst>
                              <p:par>
                                <p:cTn id="79" presetID="8" presetClass="emph" presetSubtype="0" fill="hold" nodeType="afterEffect">
                                  <p:stCondLst>
                                    <p:cond delay="28000"/>
                                  </p:stCondLst>
                                  <p:childTnLst>
                                    <p:animRot by="-90000">
                                      <p:cBhvr>
                                        <p:cTn id="80" dur="2000" fill="hold"/>
                                        <p:tgtEl>
                                          <p:spTgt spid="50"/>
                                        </p:tgtEl>
                                        <p:attrNameLst>
                                          <p:attrName>r</p:attrName>
                                        </p:attrNameLst>
                                      </p:cBhvr>
                                    </p:animRot>
                                  </p:childTnLst>
                                </p:cTn>
                              </p:par>
                            </p:childTnLst>
                          </p:cTn>
                        </p:par>
                        <p:par>
                          <p:cTn id="81" fill="hold">
                            <p:stCondLst>
                              <p:cond delay="690500"/>
                            </p:stCondLst>
                            <p:childTnLst>
                              <p:par>
                                <p:cTn id="82" presetID="8" presetClass="emph" presetSubtype="0" fill="hold" nodeType="afterEffect">
                                  <p:stCondLst>
                                    <p:cond delay="28000"/>
                                  </p:stCondLst>
                                  <p:childTnLst>
                                    <p:animRot by="-90000">
                                      <p:cBhvr>
                                        <p:cTn id="83" dur="2000" fill="hold"/>
                                        <p:tgtEl>
                                          <p:spTgt spid="50"/>
                                        </p:tgtEl>
                                        <p:attrNameLst>
                                          <p:attrName>r</p:attrName>
                                        </p:attrNameLst>
                                      </p:cBhvr>
                                    </p:animRot>
                                  </p:childTnLst>
                                </p:cTn>
                              </p:par>
                            </p:childTnLst>
                          </p:cTn>
                        </p:par>
                        <p:par>
                          <p:cTn id="84" fill="hold">
                            <p:stCondLst>
                              <p:cond delay="720500"/>
                            </p:stCondLst>
                            <p:childTnLst>
                              <p:par>
                                <p:cTn id="85" presetID="8" presetClass="emph" presetSubtype="0" fill="hold" nodeType="afterEffect">
                                  <p:stCondLst>
                                    <p:cond delay="28000"/>
                                  </p:stCondLst>
                                  <p:childTnLst>
                                    <p:animRot by="-90000">
                                      <p:cBhvr>
                                        <p:cTn id="86" dur="2000" fill="hold"/>
                                        <p:tgtEl>
                                          <p:spTgt spid="50"/>
                                        </p:tgtEl>
                                        <p:attrNameLst>
                                          <p:attrName>r</p:attrName>
                                        </p:attrNameLst>
                                      </p:cBhvr>
                                    </p:animRot>
                                  </p:childTnLst>
                                </p:cTn>
                              </p:par>
                            </p:childTnLst>
                          </p:cTn>
                        </p:par>
                        <p:par>
                          <p:cTn id="87" fill="hold">
                            <p:stCondLst>
                              <p:cond delay="750500"/>
                            </p:stCondLst>
                            <p:childTnLst>
                              <p:par>
                                <p:cTn id="88" presetID="8" presetClass="emph" presetSubtype="0" fill="hold" nodeType="afterEffect">
                                  <p:stCondLst>
                                    <p:cond delay="28000"/>
                                  </p:stCondLst>
                                  <p:childTnLst>
                                    <p:animRot by="-90000">
                                      <p:cBhvr>
                                        <p:cTn id="89" dur="2000" fill="hold"/>
                                        <p:tgtEl>
                                          <p:spTgt spid="50"/>
                                        </p:tgtEl>
                                        <p:attrNameLst>
                                          <p:attrName>r</p:attrName>
                                        </p:attrNameLst>
                                      </p:cBhvr>
                                    </p:animRot>
                                  </p:childTnLst>
                                </p:cTn>
                              </p:par>
                            </p:childTnLst>
                          </p:cTn>
                        </p:par>
                        <p:par>
                          <p:cTn id="90" fill="hold">
                            <p:stCondLst>
                              <p:cond delay="780500"/>
                            </p:stCondLst>
                            <p:childTnLst>
                              <p:par>
                                <p:cTn id="91" presetID="8" presetClass="emph" presetSubtype="0" fill="hold" nodeType="afterEffect">
                                  <p:stCondLst>
                                    <p:cond delay="28000"/>
                                  </p:stCondLst>
                                  <p:childTnLst>
                                    <p:animRot by="-90000">
                                      <p:cBhvr>
                                        <p:cTn id="92" dur="2000" fill="hold"/>
                                        <p:tgtEl>
                                          <p:spTgt spid="50"/>
                                        </p:tgtEl>
                                        <p:attrNameLst>
                                          <p:attrName>r</p:attrName>
                                        </p:attrNameLst>
                                      </p:cBhvr>
                                    </p:animRot>
                                  </p:childTnLst>
                                </p:cTn>
                              </p:par>
                            </p:childTnLst>
                          </p:cTn>
                        </p:par>
                        <p:par>
                          <p:cTn id="93" fill="hold">
                            <p:stCondLst>
                              <p:cond delay="810500"/>
                            </p:stCondLst>
                            <p:childTnLst>
                              <p:par>
                                <p:cTn id="94" presetID="8" presetClass="emph" presetSubtype="0" fill="hold" nodeType="afterEffect">
                                  <p:stCondLst>
                                    <p:cond delay="28000"/>
                                  </p:stCondLst>
                                  <p:childTnLst>
                                    <p:animRot by="-90000">
                                      <p:cBhvr>
                                        <p:cTn id="95" dur="2000" fill="hold"/>
                                        <p:tgtEl>
                                          <p:spTgt spid="50"/>
                                        </p:tgtEl>
                                        <p:attrNameLst>
                                          <p:attrName>r</p:attrName>
                                        </p:attrNameLst>
                                      </p:cBhvr>
                                    </p:animRot>
                                  </p:childTnLst>
                                </p:cTn>
                              </p:par>
                            </p:childTnLst>
                          </p:cTn>
                        </p:par>
                        <p:par>
                          <p:cTn id="96" fill="hold">
                            <p:stCondLst>
                              <p:cond delay="840500"/>
                            </p:stCondLst>
                            <p:childTnLst>
                              <p:par>
                                <p:cTn id="97" presetID="8" presetClass="emph" presetSubtype="0" fill="hold" nodeType="afterEffect">
                                  <p:stCondLst>
                                    <p:cond delay="28000"/>
                                  </p:stCondLst>
                                  <p:childTnLst>
                                    <p:animRot by="-90000">
                                      <p:cBhvr>
                                        <p:cTn id="98" dur="2000" fill="hold"/>
                                        <p:tgtEl>
                                          <p:spTgt spid="50"/>
                                        </p:tgtEl>
                                        <p:attrNameLst>
                                          <p:attrName>r</p:attrName>
                                        </p:attrNameLst>
                                      </p:cBhvr>
                                    </p:animRot>
                                  </p:childTnLst>
                                </p:cTn>
                              </p:par>
                            </p:childTnLst>
                          </p:cTn>
                        </p:par>
                        <p:par>
                          <p:cTn id="99" fill="hold">
                            <p:stCondLst>
                              <p:cond delay="870500"/>
                            </p:stCondLst>
                            <p:childTnLst>
                              <p:par>
                                <p:cTn id="100" presetID="8" presetClass="emph" presetSubtype="0" fill="hold" nodeType="afterEffect">
                                  <p:stCondLst>
                                    <p:cond delay="28000"/>
                                  </p:stCondLst>
                                  <p:childTnLst>
                                    <p:animRot by="-90000">
                                      <p:cBhvr>
                                        <p:cTn id="101" dur="2000" fill="hold"/>
                                        <p:tgtEl>
                                          <p:spTgt spid="50"/>
                                        </p:tgtEl>
                                        <p:attrNameLst>
                                          <p:attrName>r</p:attrName>
                                        </p:attrNameLst>
                                      </p:cBhvr>
                                    </p:animRot>
                                  </p:childTnLst>
                                </p:cTn>
                              </p:par>
                            </p:childTnLst>
                          </p:cTn>
                        </p:par>
                        <p:par>
                          <p:cTn id="102" fill="hold">
                            <p:stCondLst>
                              <p:cond delay="900500"/>
                            </p:stCondLst>
                            <p:childTnLst>
                              <p:par>
                                <p:cTn id="103" presetID="8" presetClass="emph" presetSubtype="0" fill="hold" nodeType="afterEffect">
                                  <p:stCondLst>
                                    <p:cond delay="28000"/>
                                  </p:stCondLst>
                                  <p:childTnLst>
                                    <p:animRot by="-90000">
                                      <p:cBhvr>
                                        <p:cTn id="104" dur="2000" fill="hold"/>
                                        <p:tgtEl>
                                          <p:spTgt spid="50"/>
                                        </p:tgtEl>
                                        <p:attrNameLst>
                                          <p:attrName>r</p:attrName>
                                        </p:attrNameLst>
                                      </p:cBhvr>
                                    </p:animRot>
                                  </p:childTnLst>
                                </p:cTn>
                              </p:par>
                            </p:childTnLst>
                          </p:cTn>
                        </p:par>
                        <p:par>
                          <p:cTn id="105" fill="hold">
                            <p:stCondLst>
                              <p:cond delay="930500"/>
                            </p:stCondLst>
                            <p:childTnLst>
                              <p:par>
                                <p:cTn id="106" presetID="8" presetClass="emph" presetSubtype="0" fill="hold" nodeType="afterEffect">
                                  <p:stCondLst>
                                    <p:cond delay="28000"/>
                                  </p:stCondLst>
                                  <p:childTnLst>
                                    <p:animRot by="-90000">
                                      <p:cBhvr>
                                        <p:cTn id="107" dur="2000" fill="hold"/>
                                        <p:tgtEl>
                                          <p:spTgt spid="50"/>
                                        </p:tgtEl>
                                        <p:attrNameLst>
                                          <p:attrName>r</p:attrName>
                                        </p:attrNameLst>
                                      </p:cBhvr>
                                    </p:animRot>
                                  </p:childTnLst>
                                </p:cTn>
                              </p:par>
                            </p:childTnLst>
                          </p:cTn>
                        </p:par>
                        <p:par>
                          <p:cTn id="108" fill="hold">
                            <p:stCondLst>
                              <p:cond delay="960500"/>
                            </p:stCondLst>
                            <p:childTnLst>
                              <p:par>
                                <p:cTn id="109" presetID="8" presetClass="emph" presetSubtype="0" fill="hold" nodeType="afterEffect">
                                  <p:stCondLst>
                                    <p:cond delay="28000"/>
                                  </p:stCondLst>
                                  <p:childTnLst>
                                    <p:animRot by="-90000">
                                      <p:cBhvr>
                                        <p:cTn id="110" dur="2000" fill="hold"/>
                                        <p:tgtEl>
                                          <p:spTgt spid="50"/>
                                        </p:tgtEl>
                                        <p:attrNameLst>
                                          <p:attrName>r</p:attrName>
                                        </p:attrNameLst>
                                      </p:cBhvr>
                                    </p:animRot>
                                  </p:childTnLst>
                                </p:cTn>
                              </p:par>
                            </p:childTnLst>
                          </p:cTn>
                        </p:par>
                        <p:par>
                          <p:cTn id="111" fill="hold">
                            <p:stCondLst>
                              <p:cond delay="990500"/>
                            </p:stCondLst>
                            <p:childTnLst>
                              <p:par>
                                <p:cTn id="112" presetID="8" presetClass="emph" presetSubtype="0" fill="hold" nodeType="afterEffect">
                                  <p:stCondLst>
                                    <p:cond delay="28000"/>
                                  </p:stCondLst>
                                  <p:childTnLst>
                                    <p:animRot by="-90000">
                                      <p:cBhvr>
                                        <p:cTn id="113" dur="2000" fill="hold"/>
                                        <p:tgtEl>
                                          <p:spTgt spid="50"/>
                                        </p:tgtEl>
                                        <p:attrNameLst>
                                          <p:attrName>r</p:attrName>
                                        </p:attrNameLst>
                                      </p:cBhvr>
                                    </p:animRot>
                                  </p:childTnLst>
                                </p:cTn>
                              </p:par>
                            </p:childTnLst>
                          </p:cTn>
                        </p:par>
                        <p:par>
                          <p:cTn id="114" fill="hold">
                            <p:stCondLst>
                              <p:cond delay="1020500"/>
                            </p:stCondLst>
                            <p:childTnLst>
                              <p:par>
                                <p:cTn id="115" presetID="8" presetClass="emph" presetSubtype="0" fill="hold" nodeType="afterEffect">
                                  <p:stCondLst>
                                    <p:cond delay="28000"/>
                                  </p:stCondLst>
                                  <p:childTnLst>
                                    <p:animRot by="-90000">
                                      <p:cBhvr>
                                        <p:cTn id="116" dur="2000" fill="hold"/>
                                        <p:tgtEl>
                                          <p:spTgt spid="50"/>
                                        </p:tgtEl>
                                        <p:attrNameLst>
                                          <p:attrName>r</p:attrName>
                                        </p:attrNameLst>
                                      </p:cBhvr>
                                    </p:animRot>
                                  </p:childTnLst>
                                </p:cTn>
                              </p:par>
                            </p:childTnLst>
                          </p:cTn>
                        </p:par>
                        <p:par>
                          <p:cTn id="117" fill="hold">
                            <p:stCondLst>
                              <p:cond delay="1050500"/>
                            </p:stCondLst>
                            <p:childTnLst>
                              <p:par>
                                <p:cTn id="118" presetID="8" presetClass="emph" presetSubtype="0" fill="hold" nodeType="afterEffect">
                                  <p:stCondLst>
                                    <p:cond delay="28000"/>
                                  </p:stCondLst>
                                  <p:childTnLst>
                                    <p:animRot by="-90000">
                                      <p:cBhvr>
                                        <p:cTn id="119" dur="2000" fill="hold"/>
                                        <p:tgtEl>
                                          <p:spTgt spid="50"/>
                                        </p:tgtEl>
                                        <p:attrNameLst>
                                          <p:attrName>r</p:attrName>
                                        </p:attrNameLst>
                                      </p:cBhvr>
                                    </p:animRot>
                                  </p:childTnLst>
                                </p:cTn>
                              </p:par>
                            </p:childTnLst>
                          </p:cTn>
                        </p:par>
                        <p:par>
                          <p:cTn id="120" fill="hold">
                            <p:stCondLst>
                              <p:cond delay="1080500"/>
                            </p:stCondLst>
                            <p:childTnLst>
                              <p:par>
                                <p:cTn id="121" presetID="8" presetClass="emph" presetSubtype="0" fill="hold" nodeType="afterEffect">
                                  <p:stCondLst>
                                    <p:cond delay="28000"/>
                                  </p:stCondLst>
                                  <p:childTnLst>
                                    <p:animRot by="-90000">
                                      <p:cBhvr>
                                        <p:cTn id="122" dur="2000" fill="hold"/>
                                        <p:tgtEl>
                                          <p:spTgt spid="50"/>
                                        </p:tgtEl>
                                        <p:attrNameLst>
                                          <p:attrName>r</p:attrName>
                                        </p:attrNameLst>
                                      </p:cBhvr>
                                    </p:animRot>
                                  </p:childTnLst>
                                </p:cTn>
                              </p:par>
                            </p:childTnLst>
                          </p:cTn>
                        </p:par>
                        <p:par>
                          <p:cTn id="123" fill="hold">
                            <p:stCondLst>
                              <p:cond delay="1110500"/>
                            </p:stCondLst>
                            <p:childTnLst>
                              <p:par>
                                <p:cTn id="124" presetID="8" presetClass="emph" presetSubtype="0" fill="hold" nodeType="afterEffect">
                                  <p:stCondLst>
                                    <p:cond delay="28000"/>
                                  </p:stCondLst>
                                  <p:childTnLst>
                                    <p:animRot by="-90000">
                                      <p:cBhvr>
                                        <p:cTn id="125" dur="2000" fill="hold"/>
                                        <p:tgtEl>
                                          <p:spTgt spid="50"/>
                                        </p:tgtEl>
                                        <p:attrNameLst>
                                          <p:attrName>r</p:attrName>
                                        </p:attrNameLst>
                                      </p:cBhvr>
                                    </p:animRot>
                                  </p:childTnLst>
                                </p:cTn>
                              </p:par>
                            </p:childTnLst>
                          </p:cTn>
                        </p:par>
                        <p:par>
                          <p:cTn id="126" fill="hold">
                            <p:stCondLst>
                              <p:cond delay="1140500"/>
                            </p:stCondLst>
                            <p:childTnLst>
                              <p:par>
                                <p:cTn id="127" presetID="8" presetClass="emph" presetSubtype="0" fill="hold" nodeType="afterEffect">
                                  <p:stCondLst>
                                    <p:cond delay="28000"/>
                                  </p:stCondLst>
                                  <p:childTnLst>
                                    <p:animRot by="-90000">
                                      <p:cBhvr>
                                        <p:cTn id="128" dur="2000" fill="hold"/>
                                        <p:tgtEl>
                                          <p:spTgt spid="50"/>
                                        </p:tgtEl>
                                        <p:attrNameLst>
                                          <p:attrName>r</p:attrName>
                                        </p:attrNameLst>
                                      </p:cBhvr>
                                    </p:animRot>
                                  </p:childTnLst>
                                </p:cTn>
                              </p:par>
                            </p:childTnLst>
                          </p:cTn>
                        </p:par>
                        <p:par>
                          <p:cTn id="129" fill="hold">
                            <p:stCondLst>
                              <p:cond delay="1170500"/>
                            </p:stCondLst>
                            <p:childTnLst>
                              <p:par>
                                <p:cTn id="130" presetID="8" presetClass="emph" presetSubtype="0" fill="hold" nodeType="afterEffect">
                                  <p:stCondLst>
                                    <p:cond delay="28000"/>
                                  </p:stCondLst>
                                  <p:childTnLst>
                                    <p:animRot by="-90000">
                                      <p:cBhvr>
                                        <p:cTn id="131" dur="2000" fill="hold"/>
                                        <p:tgtEl>
                                          <p:spTgt spid="50"/>
                                        </p:tgtEl>
                                        <p:attrNameLst>
                                          <p:attrName>r</p:attrName>
                                        </p:attrNameLst>
                                      </p:cBhvr>
                                    </p:animRot>
                                  </p:childTnLst>
                                </p:cTn>
                              </p:par>
                            </p:childTnLst>
                          </p:cTn>
                        </p:par>
                        <p:par>
                          <p:cTn id="132" fill="hold">
                            <p:stCondLst>
                              <p:cond delay="1200500"/>
                            </p:stCondLst>
                            <p:childTnLst>
                              <p:par>
                                <p:cTn id="133" presetID="8" presetClass="emph" presetSubtype="0" fill="hold" nodeType="afterEffect">
                                  <p:stCondLst>
                                    <p:cond delay="28000"/>
                                  </p:stCondLst>
                                  <p:childTnLst>
                                    <p:animRot by="-90000">
                                      <p:cBhvr>
                                        <p:cTn id="134" dur="2000" fill="hold"/>
                                        <p:tgtEl>
                                          <p:spTgt spid="50"/>
                                        </p:tgtEl>
                                        <p:attrNameLst>
                                          <p:attrName>r</p:attrName>
                                        </p:attrNameLst>
                                      </p:cBhvr>
                                    </p:animRot>
                                  </p:childTnLst>
                                </p:cTn>
                              </p:par>
                            </p:childTnLst>
                          </p:cTn>
                        </p:par>
                        <p:par>
                          <p:cTn id="135" fill="hold">
                            <p:stCondLst>
                              <p:cond delay="1230500"/>
                            </p:stCondLst>
                            <p:childTnLst>
                              <p:par>
                                <p:cTn id="136" presetID="8" presetClass="emph" presetSubtype="0" fill="hold" nodeType="afterEffect">
                                  <p:stCondLst>
                                    <p:cond delay="28000"/>
                                  </p:stCondLst>
                                  <p:childTnLst>
                                    <p:animRot by="-90000">
                                      <p:cBhvr>
                                        <p:cTn id="137" dur="2000" fill="hold"/>
                                        <p:tgtEl>
                                          <p:spTgt spid="50"/>
                                        </p:tgtEl>
                                        <p:attrNameLst>
                                          <p:attrName>r</p:attrName>
                                        </p:attrNameLst>
                                      </p:cBhvr>
                                    </p:animRot>
                                  </p:childTnLst>
                                </p:cTn>
                              </p:par>
                            </p:childTnLst>
                          </p:cTn>
                        </p:par>
                        <p:par>
                          <p:cTn id="138" fill="hold">
                            <p:stCondLst>
                              <p:cond delay="1260500"/>
                            </p:stCondLst>
                            <p:childTnLst>
                              <p:par>
                                <p:cTn id="139" presetID="8" presetClass="emph" presetSubtype="0" fill="hold" nodeType="afterEffect">
                                  <p:stCondLst>
                                    <p:cond delay="28000"/>
                                  </p:stCondLst>
                                  <p:childTnLst>
                                    <p:animRot by="-90000">
                                      <p:cBhvr>
                                        <p:cTn id="140" dur="2000" fill="hold"/>
                                        <p:tgtEl>
                                          <p:spTgt spid="50"/>
                                        </p:tgtEl>
                                        <p:attrNameLst>
                                          <p:attrName>r</p:attrName>
                                        </p:attrNameLst>
                                      </p:cBhvr>
                                    </p:animRot>
                                  </p:childTnLst>
                                </p:cTn>
                              </p:par>
                            </p:childTnLst>
                          </p:cTn>
                        </p:par>
                        <p:par>
                          <p:cTn id="141" fill="hold">
                            <p:stCondLst>
                              <p:cond delay="1290500"/>
                            </p:stCondLst>
                            <p:childTnLst>
                              <p:par>
                                <p:cTn id="142" presetID="8" presetClass="emph" presetSubtype="0" fill="hold" nodeType="afterEffect">
                                  <p:stCondLst>
                                    <p:cond delay="28000"/>
                                  </p:stCondLst>
                                  <p:childTnLst>
                                    <p:animRot by="-90000">
                                      <p:cBhvr>
                                        <p:cTn id="143" dur="2000" fill="hold"/>
                                        <p:tgtEl>
                                          <p:spTgt spid="50"/>
                                        </p:tgtEl>
                                        <p:attrNameLst>
                                          <p:attrName>r</p:attrName>
                                        </p:attrNameLst>
                                      </p:cBhvr>
                                    </p:animRot>
                                  </p:childTnLst>
                                </p:cTn>
                              </p:par>
                            </p:childTnLst>
                          </p:cTn>
                        </p:par>
                        <p:par>
                          <p:cTn id="144" fill="hold">
                            <p:stCondLst>
                              <p:cond delay="1320500"/>
                            </p:stCondLst>
                            <p:childTnLst>
                              <p:par>
                                <p:cTn id="145" presetID="8" presetClass="emph" presetSubtype="0" fill="hold" nodeType="afterEffect">
                                  <p:stCondLst>
                                    <p:cond delay="28000"/>
                                  </p:stCondLst>
                                  <p:childTnLst>
                                    <p:animRot by="-90000">
                                      <p:cBhvr>
                                        <p:cTn id="146" dur="2000" fill="hold"/>
                                        <p:tgtEl>
                                          <p:spTgt spid="50"/>
                                        </p:tgtEl>
                                        <p:attrNameLst>
                                          <p:attrName>r</p:attrName>
                                        </p:attrNameLst>
                                      </p:cBhvr>
                                    </p:animRot>
                                  </p:childTnLst>
                                </p:cTn>
                              </p:par>
                            </p:childTnLst>
                          </p:cTn>
                        </p:par>
                        <p:par>
                          <p:cTn id="147" fill="hold">
                            <p:stCondLst>
                              <p:cond delay="1350500"/>
                            </p:stCondLst>
                            <p:childTnLst>
                              <p:par>
                                <p:cTn id="148" presetID="8" presetClass="emph" presetSubtype="0" fill="hold" nodeType="afterEffect">
                                  <p:stCondLst>
                                    <p:cond delay="28000"/>
                                  </p:stCondLst>
                                  <p:childTnLst>
                                    <p:animRot by="-90000">
                                      <p:cBhvr>
                                        <p:cTn id="149" dur="2000" fill="hold"/>
                                        <p:tgtEl>
                                          <p:spTgt spid="50"/>
                                        </p:tgtEl>
                                        <p:attrNameLst>
                                          <p:attrName>r</p:attrName>
                                        </p:attrNameLst>
                                      </p:cBhvr>
                                    </p:animRot>
                                  </p:childTnLst>
                                </p:cTn>
                              </p:par>
                            </p:childTnLst>
                          </p:cTn>
                        </p:par>
                        <p:par>
                          <p:cTn id="150" fill="hold">
                            <p:stCondLst>
                              <p:cond delay="1380500"/>
                            </p:stCondLst>
                            <p:childTnLst>
                              <p:par>
                                <p:cTn id="151" presetID="8" presetClass="emph" presetSubtype="0" fill="hold" nodeType="afterEffect">
                                  <p:stCondLst>
                                    <p:cond delay="28000"/>
                                  </p:stCondLst>
                                  <p:childTnLst>
                                    <p:animRot by="-90000">
                                      <p:cBhvr>
                                        <p:cTn id="152" dur="2000" fill="hold"/>
                                        <p:tgtEl>
                                          <p:spTgt spid="50"/>
                                        </p:tgtEl>
                                        <p:attrNameLst>
                                          <p:attrName>r</p:attrName>
                                        </p:attrNameLst>
                                      </p:cBhvr>
                                    </p:animRot>
                                  </p:childTnLst>
                                </p:cTn>
                              </p:par>
                            </p:childTnLst>
                          </p:cTn>
                        </p:par>
                        <p:par>
                          <p:cTn id="153" fill="hold">
                            <p:stCondLst>
                              <p:cond delay="1410500"/>
                            </p:stCondLst>
                            <p:childTnLst>
                              <p:par>
                                <p:cTn id="154" presetID="8" presetClass="emph" presetSubtype="0" fill="hold" nodeType="afterEffect">
                                  <p:stCondLst>
                                    <p:cond delay="28000"/>
                                  </p:stCondLst>
                                  <p:childTnLst>
                                    <p:animRot by="-90000">
                                      <p:cBhvr>
                                        <p:cTn id="155" dur="2000" fill="hold"/>
                                        <p:tgtEl>
                                          <p:spTgt spid="50"/>
                                        </p:tgtEl>
                                        <p:attrNameLst>
                                          <p:attrName>r</p:attrName>
                                        </p:attrNameLst>
                                      </p:cBhvr>
                                    </p:animRot>
                                  </p:childTnLst>
                                </p:cTn>
                              </p:par>
                            </p:childTnLst>
                          </p:cTn>
                        </p:par>
                        <p:par>
                          <p:cTn id="156" fill="hold">
                            <p:stCondLst>
                              <p:cond delay="1440500"/>
                            </p:stCondLst>
                            <p:childTnLst>
                              <p:par>
                                <p:cTn id="157" presetID="8" presetClass="emph" presetSubtype="0" fill="hold" nodeType="afterEffect">
                                  <p:stCondLst>
                                    <p:cond delay="28000"/>
                                  </p:stCondLst>
                                  <p:childTnLst>
                                    <p:animRot by="-90000">
                                      <p:cBhvr>
                                        <p:cTn id="158" dur="2000" fill="hold"/>
                                        <p:tgtEl>
                                          <p:spTgt spid="50"/>
                                        </p:tgtEl>
                                        <p:attrNameLst>
                                          <p:attrName>r</p:attrName>
                                        </p:attrNameLst>
                                      </p:cBhvr>
                                    </p:animRot>
                                  </p:childTnLst>
                                </p:cTn>
                              </p:par>
                            </p:childTnLst>
                          </p:cTn>
                        </p:par>
                        <p:par>
                          <p:cTn id="159" fill="hold">
                            <p:stCondLst>
                              <p:cond delay="1470500"/>
                            </p:stCondLst>
                            <p:childTnLst>
                              <p:par>
                                <p:cTn id="160" presetID="8" presetClass="emph" presetSubtype="0" fill="hold" nodeType="afterEffect">
                                  <p:stCondLst>
                                    <p:cond delay="28000"/>
                                  </p:stCondLst>
                                  <p:childTnLst>
                                    <p:animRot by="-90000">
                                      <p:cBhvr>
                                        <p:cTn id="161" dur="2000" fill="hold"/>
                                        <p:tgtEl>
                                          <p:spTgt spid="50"/>
                                        </p:tgtEl>
                                        <p:attrNameLst>
                                          <p:attrName>r</p:attrName>
                                        </p:attrNameLst>
                                      </p:cBhvr>
                                    </p:animRot>
                                  </p:childTnLst>
                                </p:cTn>
                              </p:par>
                            </p:childTnLst>
                          </p:cTn>
                        </p:par>
                        <p:par>
                          <p:cTn id="162" fill="hold">
                            <p:stCondLst>
                              <p:cond delay="1500500"/>
                            </p:stCondLst>
                            <p:childTnLst>
                              <p:par>
                                <p:cTn id="163" presetID="8" presetClass="emph" presetSubtype="0" fill="hold" nodeType="afterEffect">
                                  <p:stCondLst>
                                    <p:cond delay="28000"/>
                                  </p:stCondLst>
                                  <p:childTnLst>
                                    <p:animRot by="-90000">
                                      <p:cBhvr>
                                        <p:cTn id="164" dur="2000" fill="hold"/>
                                        <p:tgtEl>
                                          <p:spTgt spid="50"/>
                                        </p:tgtEl>
                                        <p:attrNameLst>
                                          <p:attrName>r</p:attrName>
                                        </p:attrNameLst>
                                      </p:cBhvr>
                                    </p:animRot>
                                  </p:childTnLst>
                                </p:cTn>
                              </p:par>
                            </p:childTnLst>
                          </p:cTn>
                        </p:par>
                        <p:par>
                          <p:cTn id="165" fill="hold">
                            <p:stCondLst>
                              <p:cond delay="1530500"/>
                            </p:stCondLst>
                            <p:childTnLst>
                              <p:par>
                                <p:cTn id="166" presetID="8" presetClass="emph" presetSubtype="0" fill="hold" nodeType="afterEffect">
                                  <p:stCondLst>
                                    <p:cond delay="28000"/>
                                  </p:stCondLst>
                                  <p:childTnLst>
                                    <p:animRot by="-90000">
                                      <p:cBhvr>
                                        <p:cTn id="167" dur="2000" fill="hold"/>
                                        <p:tgtEl>
                                          <p:spTgt spid="50"/>
                                        </p:tgtEl>
                                        <p:attrNameLst>
                                          <p:attrName>r</p:attrName>
                                        </p:attrNameLst>
                                      </p:cBhvr>
                                    </p:animRot>
                                  </p:childTnLst>
                                </p:cTn>
                              </p:par>
                            </p:childTnLst>
                          </p:cTn>
                        </p:par>
                        <p:par>
                          <p:cTn id="168" fill="hold">
                            <p:stCondLst>
                              <p:cond delay="1560500"/>
                            </p:stCondLst>
                            <p:childTnLst>
                              <p:par>
                                <p:cTn id="169" presetID="8" presetClass="emph" presetSubtype="0" fill="hold" nodeType="afterEffect">
                                  <p:stCondLst>
                                    <p:cond delay="28000"/>
                                  </p:stCondLst>
                                  <p:childTnLst>
                                    <p:animRot by="-90000">
                                      <p:cBhvr>
                                        <p:cTn id="170" dur="2000" fill="hold"/>
                                        <p:tgtEl>
                                          <p:spTgt spid="50"/>
                                        </p:tgtEl>
                                        <p:attrNameLst>
                                          <p:attrName>r</p:attrName>
                                        </p:attrNameLst>
                                      </p:cBhvr>
                                    </p:animRot>
                                  </p:childTnLst>
                                </p:cTn>
                              </p:par>
                            </p:childTnLst>
                          </p:cTn>
                        </p:par>
                        <p:par>
                          <p:cTn id="171" fill="hold">
                            <p:stCondLst>
                              <p:cond delay="1590500"/>
                            </p:stCondLst>
                            <p:childTnLst>
                              <p:par>
                                <p:cTn id="172" presetID="8" presetClass="emph" presetSubtype="0" fill="hold" nodeType="afterEffect">
                                  <p:stCondLst>
                                    <p:cond delay="28000"/>
                                  </p:stCondLst>
                                  <p:childTnLst>
                                    <p:animRot by="-90000">
                                      <p:cBhvr>
                                        <p:cTn id="173" dur="2000" fill="hold"/>
                                        <p:tgtEl>
                                          <p:spTgt spid="50"/>
                                        </p:tgtEl>
                                        <p:attrNameLst>
                                          <p:attrName>r</p:attrName>
                                        </p:attrNameLst>
                                      </p:cBhvr>
                                    </p:animRot>
                                  </p:childTnLst>
                                </p:cTn>
                              </p:par>
                            </p:childTnLst>
                          </p:cTn>
                        </p:par>
                        <p:par>
                          <p:cTn id="174" fill="hold">
                            <p:stCondLst>
                              <p:cond delay="1620500"/>
                            </p:stCondLst>
                            <p:childTnLst>
                              <p:par>
                                <p:cTn id="175" presetID="8" presetClass="emph" presetSubtype="0" fill="hold" nodeType="afterEffect">
                                  <p:stCondLst>
                                    <p:cond delay="28000"/>
                                  </p:stCondLst>
                                  <p:childTnLst>
                                    <p:animRot by="-90000">
                                      <p:cBhvr>
                                        <p:cTn id="176" dur="2000" fill="hold"/>
                                        <p:tgtEl>
                                          <p:spTgt spid="50"/>
                                        </p:tgtEl>
                                        <p:attrNameLst>
                                          <p:attrName>r</p:attrName>
                                        </p:attrNameLst>
                                      </p:cBhvr>
                                    </p:animRot>
                                  </p:childTnLst>
                                </p:cTn>
                              </p:par>
                            </p:childTnLst>
                          </p:cTn>
                        </p:par>
                        <p:par>
                          <p:cTn id="177" fill="hold">
                            <p:stCondLst>
                              <p:cond delay="1650500"/>
                            </p:stCondLst>
                            <p:childTnLst>
                              <p:par>
                                <p:cTn id="178" presetID="8" presetClass="emph" presetSubtype="0" fill="hold" nodeType="afterEffect">
                                  <p:stCondLst>
                                    <p:cond delay="28000"/>
                                  </p:stCondLst>
                                  <p:childTnLst>
                                    <p:animRot by="-90000">
                                      <p:cBhvr>
                                        <p:cTn id="179" dur="2000" fill="hold"/>
                                        <p:tgtEl>
                                          <p:spTgt spid="50"/>
                                        </p:tgtEl>
                                        <p:attrNameLst>
                                          <p:attrName>r</p:attrName>
                                        </p:attrNameLst>
                                      </p:cBhvr>
                                    </p:animRot>
                                  </p:childTnLst>
                                </p:cTn>
                              </p:par>
                            </p:childTnLst>
                          </p:cTn>
                        </p:par>
                        <p:par>
                          <p:cTn id="180" fill="hold">
                            <p:stCondLst>
                              <p:cond delay="1680500"/>
                            </p:stCondLst>
                            <p:childTnLst>
                              <p:par>
                                <p:cTn id="181" presetID="8" presetClass="emph" presetSubtype="0" fill="hold" nodeType="afterEffect">
                                  <p:stCondLst>
                                    <p:cond delay="28000"/>
                                  </p:stCondLst>
                                  <p:childTnLst>
                                    <p:animRot by="-90000">
                                      <p:cBhvr>
                                        <p:cTn id="182" dur="2000" fill="hold"/>
                                        <p:tgtEl>
                                          <p:spTgt spid="50"/>
                                        </p:tgtEl>
                                        <p:attrNameLst>
                                          <p:attrName>r</p:attrName>
                                        </p:attrNameLst>
                                      </p:cBhvr>
                                    </p:animRot>
                                  </p:childTnLst>
                                </p:cTn>
                              </p:par>
                            </p:childTnLst>
                          </p:cTn>
                        </p:par>
                        <p:par>
                          <p:cTn id="183" fill="hold">
                            <p:stCondLst>
                              <p:cond delay="1710500"/>
                            </p:stCondLst>
                            <p:childTnLst>
                              <p:par>
                                <p:cTn id="184" presetID="8" presetClass="emph" presetSubtype="0" fill="hold" nodeType="afterEffect">
                                  <p:stCondLst>
                                    <p:cond delay="28000"/>
                                  </p:stCondLst>
                                  <p:childTnLst>
                                    <p:animRot by="-90000">
                                      <p:cBhvr>
                                        <p:cTn id="185" dur="2000" fill="hold"/>
                                        <p:tgtEl>
                                          <p:spTgt spid="50"/>
                                        </p:tgtEl>
                                        <p:attrNameLst>
                                          <p:attrName>r</p:attrName>
                                        </p:attrNameLst>
                                      </p:cBhvr>
                                    </p:animRot>
                                  </p:childTnLst>
                                </p:cTn>
                              </p:par>
                            </p:childTnLst>
                          </p:cTn>
                        </p:par>
                        <p:par>
                          <p:cTn id="186" fill="hold">
                            <p:stCondLst>
                              <p:cond delay="1740500"/>
                            </p:stCondLst>
                            <p:childTnLst>
                              <p:par>
                                <p:cTn id="187" presetID="8" presetClass="emph" presetSubtype="0" fill="hold" nodeType="afterEffect">
                                  <p:stCondLst>
                                    <p:cond delay="28000"/>
                                  </p:stCondLst>
                                  <p:childTnLst>
                                    <p:animRot by="-90000">
                                      <p:cBhvr>
                                        <p:cTn id="188" dur="2000" fill="hold"/>
                                        <p:tgtEl>
                                          <p:spTgt spid="50"/>
                                        </p:tgtEl>
                                        <p:attrNameLst>
                                          <p:attrName>r</p:attrName>
                                        </p:attrNameLst>
                                      </p:cBhvr>
                                    </p:animRot>
                                  </p:childTnLst>
                                </p:cTn>
                              </p:par>
                            </p:childTnLst>
                          </p:cTn>
                        </p:par>
                        <p:par>
                          <p:cTn id="189" fill="hold">
                            <p:stCondLst>
                              <p:cond delay="1770500"/>
                            </p:stCondLst>
                            <p:childTnLst>
                              <p:par>
                                <p:cTn id="190" presetID="8" presetClass="emph" presetSubtype="0" fill="hold" nodeType="afterEffect">
                                  <p:stCondLst>
                                    <p:cond delay="28000"/>
                                  </p:stCondLst>
                                  <p:childTnLst>
                                    <p:animRot by="-90000">
                                      <p:cBhvr>
                                        <p:cTn id="191" dur="2000" fill="hold"/>
                                        <p:tgtEl>
                                          <p:spTgt spid="50"/>
                                        </p:tgtEl>
                                        <p:attrNameLst>
                                          <p:attrName>r</p:attrName>
                                        </p:attrNameLst>
                                      </p:cBhvr>
                                    </p:animRot>
                                  </p:childTnLst>
                                </p:cTn>
                              </p:par>
                            </p:childTnLst>
                          </p:cTn>
                        </p:par>
                        <p:par>
                          <p:cTn id="192" fill="hold">
                            <p:stCondLst>
                              <p:cond delay="180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 min Q Flipchart">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9452F203-3667-4116-A1E5-A28E0446D823}"/>
              </a:ext>
            </a:extLst>
          </p:cNvPr>
          <p:cNvPicPr>
            <a:picLocks noChangeAspect="1"/>
          </p:cNvPicPr>
          <p:nvPr userDrawn="1"/>
        </p:nvPicPr>
        <p:blipFill>
          <a:blip r:embed="rId2"/>
          <a:srcRect t="9886" r="8810"/>
          <a:stretch>
            <a:fillRect/>
          </a:stretch>
        </p:blipFill>
        <p:spPr>
          <a:xfrm>
            <a:off x="5438874" y="166791"/>
            <a:ext cx="1956909" cy="1884386"/>
          </a:xfrm>
          <a:custGeom>
            <a:avLst/>
            <a:gdLst>
              <a:gd name="connsiteX0" fmla="*/ 517632 w 1956909"/>
              <a:gd name="connsiteY0" fmla="*/ 0 h 1884386"/>
              <a:gd name="connsiteX1" fmla="*/ 1956909 w 1956909"/>
              <a:gd name="connsiteY1" fmla="*/ 1439277 h 1884386"/>
              <a:gd name="connsiteX2" fmla="*/ 1892202 w 1956909"/>
              <a:gd name="connsiteY2" fmla="*/ 1867274 h 1884386"/>
              <a:gd name="connsiteX3" fmla="*/ 1885939 w 1956909"/>
              <a:gd name="connsiteY3" fmla="*/ 1884386 h 1884386"/>
              <a:gd name="connsiteX4" fmla="*/ 0 w 1956909"/>
              <a:gd name="connsiteY4" fmla="*/ 1884386 h 1884386"/>
              <a:gd name="connsiteX5" fmla="*/ 0 w 1956909"/>
              <a:gd name="connsiteY5" fmla="*/ 97513 h 1884386"/>
              <a:gd name="connsiteX6" fmla="*/ 89635 w 1956909"/>
              <a:gd name="connsiteY6" fmla="*/ 64707 h 1884386"/>
              <a:gd name="connsiteX7" fmla="*/ 517632 w 1956909"/>
              <a:gd name="connsiteY7" fmla="*/ 0 h 188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6909" h="1884386">
                <a:moveTo>
                  <a:pt x="517632" y="0"/>
                </a:moveTo>
                <a:cubicBezTo>
                  <a:pt x="1312523" y="0"/>
                  <a:pt x="1956909" y="644386"/>
                  <a:pt x="1956909" y="1439277"/>
                </a:cubicBezTo>
                <a:cubicBezTo>
                  <a:pt x="1956909" y="1588319"/>
                  <a:pt x="1934255" y="1732070"/>
                  <a:pt x="1892202" y="1867274"/>
                </a:cubicBezTo>
                <a:lnTo>
                  <a:pt x="1885939" y="1884386"/>
                </a:lnTo>
                <a:lnTo>
                  <a:pt x="0" y="1884386"/>
                </a:lnTo>
                <a:lnTo>
                  <a:pt x="0" y="97513"/>
                </a:lnTo>
                <a:lnTo>
                  <a:pt x="89635" y="64707"/>
                </a:lnTo>
                <a:cubicBezTo>
                  <a:pt x="224839" y="22654"/>
                  <a:pt x="368590" y="0"/>
                  <a:pt x="517632"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20 minutes: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384362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19000"/>
                                  </p:stCondLst>
                                  <p:childTnLst>
                                    <p:animRot by="-90000">
                                      <p:cBhvr>
                                        <p:cTn id="14" dur="1000" fill="hold"/>
                                        <p:tgtEl>
                                          <p:spTgt spid="50"/>
                                        </p:tgtEl>
                                        <p:attrNameLst>
                                          <p:attrName>r</p:attrName>
                                        </p:attrNameLst>
                                      </p:cBhvr>
                                    </p:animRot>
                                  </p:childTnLst>
                                </p:cTn>
                              </p:par>
                            </p:childTnLst>
                          </p:cTn>
                        </p:par>
                        <p:par>
                          <p:cTn id="15" fill="hold">
                            <p:stCondLst>
                              <p:cond delay="20500"/>
                            </p:stCondLst>
                            <p:childTnLst>
                              <p:par>
                                <p:cTn id="16" presetID="8" presetClass="emph" presetSubtype="0" fill="hold" nodeType="afterEffect">
                                  <p:stCondLst>
                                    <p:cond delay="19000"/>
                                  </p:stCondLst>
                                  <p:childTnLst>
                                    <p:animRot by="-90000">
                                      <p:cBhvr>
                                        <p:cTn id="17" dur="1000" fill="hold"/>
                                        <p:tgtEl>
                                          <p:spTgt spid="50"/>
                                        </p:tgtEl>
                                        <p:attrNameLst>
                                          <p:attrName>r</p:attrName>
                                        </p:attrNameLst>
                                      </p:cBhvr>
                                    </p:animRot>
                                  </p:childTnLst>
                                </p:cTn>
                              </p:par>
                            </p:childTnLst>
                          </p:cTn>
                        </p:par>
                        <p:par>
                          <p:cTn id="18" fill="hold">
                            <p:stCondLst>
                              <p:cond delay="40500"/>
                            </p:stCondLst>
                            <p:childTnLst>
                              <p:par>
                                <p:cTn id="19" presetID="8" presetClass="emph" presetSubtype="0" fill="hold" nodeType="afterEffect">
                                  <p:stCondLst>
                                    <p:cond delay="19000"/>
                                  </p:stCondLst>
                                  <p:childTnLst>
                                    <p:animRot by="-90000">
                                      <p:cBhvr>
                                        <p:cTn id="20" dur="1000" fill="hold"/>
                                        <p:tgtEl>
                                          <p:spTgt spid="50"/>
                                        </p:tgtEl>
                                        <p:attrNameLst>
                                          <p:attrName>r</p:attrName>
                                        </p:attrNameLst>
                                      </p:cBhvr>
                                    </p:animRot>
                                  </p:childTnLst>
                                </p:cTn>
                              </p:par>
                            </p:childTnLst>
                          </p:cTn>
                        </p:par>
                        <p:par>
                          <p:cTn id="21" fill="hold">
                            <p:stCondLst>
                              <p:cond delay="60500"/>
                            </p:stCondLst>
                            <p:childTnLst>
                              <p:par>
                                <p:cTn id="22" presetID="8" presetClass="emph" presetSubtype="0" fill="hold" nodeType="afterEffect">
                                  <p:stCondLst>
                                    <p:cond delay="19000"/>
                                  </p:stCondLst>
                                  <p:childTnLst>
                                    <p:animRot by="-90000">
                                      <p:cBhvr>
                                        <p:cTn id="23" dur="1000" fill="hold"/>
                                        <p:tgtEl>
                                          <p:spTgt spid="50"/>
                                        </p:tgtEl>
                                        <p:attrNameLst>
                                          <p:attrName>r</p:attrName>
                                        </p:attrNameLst>
                                      </p:cBhvr>
                                    </p:animRot>
                                  </p:childTnLst>
                                </p:cTn>
                              </p:par>
                            </p:childTnLst>
                          </p:cTn>
                        </p:par>
                        <p:par>
                          <p:cTn id="24" fill="hold">
                            <p:stCondLst>
                              <p:cond delay="80500"/>
                            </p:stCondLst>
                            <p:childTnLst>
                              <p:par>
                                <p:cTn id="25" presetID="8" presetClass="emph" presetSubtype="0" fill="hold" nodeType="afterEffect">
                                  <p:stCondLst>
                                    <p:cond delay="19000"/>
                                  </p:stCondLst>
                                  <p:childTnLst>
                                    <p:animRot by="-90000">
                                      <p:cBhvr>
                                        <p:cTn id="26" dur="1000" fill="hold"/>
                                        <p:tgtEl>
                                          <p:spTgt spid="50"/>
                                        </p:tgtEl>
                                        <p:attrNameLst>
                                          <p:attrName>r</p:attrName>
                                        </p:attrNameLst>
                                      </p:cBhvr>
                                    </p:animRot>
                                  </p:childTnLst>
                                </p:cTn>
                              </p:par>
                            </p:childTnLst>
                          </p:cTn>
                        </p:par>
                        <p:par>
                          <p:cTn id="27" fill="hold">
                            <p:stCondLst>
                              <p:cond delay="100500"/>
                            </p:stCondLst>
                            <p:childTnLst>
                              <p:par>
                                <p:cTn id="28" presetID="8" presetClass="emph" presetSubtype="0" fill="hold" nodeType="afterEffect">
                                  <p:stCondLst>
                                    <p:cond delay="19000"/>
                                  </p:stCondLst>
                                  <p:childTnLst>
                                    <p:animRot by="-90000">
                                      <p:cBhvr>
                                        <p:cTn id="29" dur="1000" fill="hold"/>
                                        <p:tgtEl>
                                          <p:spTgt spid="50"/>
                                        </p:tgtEl>
                                        <p:attrNameLst>
                                          <p:attrName>r</p:attrName>
                                        </p:attrNameLst>
                                      </p:cBhvr>
                                    </p:animRot>
                                  </p:childTnLst>
                                </p:cTn>
                              </p:par>
                            </p:childTnLst>
                          </p:cTn>
                        </p:par>
                        <p:par>
                          <p:cTn id="30" fill="hold">
                            <p:stCondLst>
                              <p:cond delay="120500"/>
                            </p:stCondLst>
                            <p:childTnLst>
                              <p:par>
                                <p:cTn id="31" presetID="8" presetClass="emph" presetSubtype="0" fill="hold" nodeType="afterEffect">
                                  <p:stCondLst>
                                    <p:cond delay="19000"/>
                                  </p:stCondLst>
                                  <p:childTnLst>
                                    <p:animRot by="-90000">
                                      <p:cBhvr>
                                        <p:cTn id="32" dur="1000" fill="hold"/>
                                        <p:tgtEl>
                                          <p:spTgt spid="50"/>
                                        </p:tgtEl>
                                        <p:attrNameLst>
                                          <p:attrName>r</p:attrName>
                                        </p:attrNameLst>
                                      </p:cBhvr>
                                    </p:animRot>
                                  </p:childTnLst>
                                </p:cTn>
                              </p:par>
                            </p:childTnLst>
                          </p:cTn>
                        </p:par>
                        <p:par>
                          <p:cTn id="33" fill="hold">
                            <p:stCondLst>
                              <p:cond delay="140500"/>
                            </p:stCondLst>
                            <p:childTnLst>
                              <p:par>
                                <p:cTn id="34" presetID="8" presetClass="emph" presetSubtype="0" fill="hold" nodeType="afterEffect">
                                  <p:stCondLst>
                                    <p:cond delay="19000"/>
                                  </p:stCondLst>
                                  <p:childTnLst>
                                    <p:animRot by="-90000">
                                      <p:cBhvr>
                                        <p:cTn id="35" dur="1000" fill="hold"/>
                                        <p:tgtEl>
                                          <p:spTgt spid="50"/>
                                        </p:tgtEl>
                                        <p:attrNameLst>
                                          <p:attrName>r</p:attrName>
                                        </p:attrNameLst>
                                      </p:cBhvr>
                                    </p:animRot>
                                  </p:childTnLst>
                                </p:cTn>
                              </p:par>
                            </p:childTnLst>
                          </p:cTn>
                        </p:par>
                        <p:par>
                          <p:cTn id="36" fill="hold">
                            <p:stCondLst>
                              <p:cond delay="160500"/>
                            </p:stCondLst>
                            <p:childTnLst>
                              <p:par>
                                <p:cTn id="37" presetID="8" presetClass="emph" presetSubtype="0" fill="hold" nodeType="afterEffect">
                                  <p:stCondLst>
                                    <p:cond delay="19000"/>
                                  </p:stCondLst>
                                  <p:childTnLst>
                                    <p:animRot by="-90000">
                                      <p:cBhvr>
                                        <p:cTn id="38" dur="1000" fill="hold"/>
                                        <p:tgtEl>
                                          <p:spTgt spid="50"/>
                                        </p:tgtEl>
                                        <p:attrNameLst>
                                          <p:attrName>r</p:attrName>
                                        </p:attrNameLst>
                                      </p:cBhvr>
                                    </p:animRot>
                                  </p:childTnLst>
                                </p:cTn>
                              </p:par>
                            </p:childTnLst>
                          </p:cTn>
                        </p:par>
                        <p:par>
                          <p:cTn id="39" fill="hold">
                            <p:stCondLst>
                              <p:cond delay="180500"/>
                            </p:stCondLst>
                            <p:childTnLst>
                              <p:par>
                                <p:cTn id="40" presetID="8" presetClass="emph" presetSubtype="0" fill="hold" nodeType="afterEffect">
                                  <p:stCondLst>
                                    <p:cond delay="19000"/>
                                  </p:stCondLst>
                                  <p:childTnLst>
                                    <p:animRot by="-90000">
                                      <p:cBhvr>
                                        <p:cTn id="41" dur="1000" fill="hold"/>
                                        <p:tgtEl>
                                          <p:spTgt spid="50"/>
                                        </p:tgtEl>
                                        <p:attrNameLst>
                                          <p:attrName>r</p:attrName>
                                        </p:attrNameLst>
                                      </p:cBhvr>
                                    </p:animRot>
                                  </p:childTnLst>
                                </p:cTn>
                              </p:par>
                            </p:childTnLst>
                          </p:cTn>
                        </p:par>
                        <p:par>
                          <p:cTn id="42" fill="hold">
                            <p:stCondLst>
                              <p:cond delay="200500"/>
                            </p:stCondLst>
                            <p:childTnLst>
                              <p:par>
                                <p:cTn id="43" presetID="8" presetClass="emph" presetSubtype="0" fill="hold" nodeType="afterEffect">
                                  <p:stCondLst>
                                    <p:cond delay="19000"/>
                                  </p:stCondLst>
                                  <p:childTnLst>
                                    <p:animRot by="-90000">
                                      <p:cBhvr>
                                        <p:cTn id="44" dur="1000" fill="hold"/>
                                        <p:tgtEl>
                                          <p:spTgt spid="50"/>
                                        </p:tgtEl>
                                        <p:attrNameLst>
                                          <p:attrName>r</p:attrName>
                                        </p:attrNameLst>
                                      </p:cBhvr>
                                    </p:animRot>
                                  </p:childTnLst>
                                </p:cTn>
                              </p:par>
                            </p:childTnLst>
                          </p:cTn>
                        </p:par>
                        <p:par>
                          <p:cTn id="45" fill="hold">
                            <p:stCondLst>
                              <p:cond delay="220500"/>
                            </p:stCondLst>
                            <p:childTnLst>
                              <p:par>
                                <p:cTn id="46" presetID="8" presetClass="emph" presetSubtype="0" fill="hold" nodeType="afterEffect">
                                  <p:stCondLst>
                                    <p:cond delay="19000"/>
                                  </p:stCondLst>
                                  <p:childTnLst>
                                    <p:animRot by="-90000">
                                      <p:cBhvr>
                                        <p:cTn id="47" dur="1000" fill="hold"/>
                                        <p:tgtEl>
                                          <p:spTgt spid="50"/>
                                        </p:tgtEl>
                                        <p:attrNameLst>
                                          <p:attrName>r</p:attrName>
                                        </p:attrNameLst>
                                      </p:cBhvr>
                                    </p:animRot>
                                  </p:childTnLst>
                                </p:cTn>
                              </p:par>
                            </p:childTnLst>
                          </p:cTn>
                        </p:par>
                        <p:par>
                          <p:cTn id="48" fill="hold">
                            <p:stCondLst>
                              <p:cond delay="240500"/>
                            </p:stCondLst>
                            <p:childTnLst>
                              <p:par>
                                <p:cTn id="49" presetID="8" presetClass="emph" presetSubtype="0" fill="hold" nodeType="afterEffect">
                                  <p:stCondLst>
                                    <p:cond delay="19000"/>
                                  </p:stCondLst>
                                  <p:childTnLst>
                                    <p:animRot by="-90000">
                                      <p:cBhvr>
                                        <p:cTn id="50" dur="1000" fill="hold"/>
                                        <p:tgtEl>
                                          <p:spTgt spid="50"/>
                                        </p:tgtEl>
                                        <p:attrNameLst>
                                          <p:attrName>r</p:attrName>
                                        </p:attrNameLst>
                                      </p:cBhvr>
                                    </p:animRot>
                                  </p:childTnLst>
                                </p:cTn>
                              </p:par>
                            </p:childTnLst>
                          </p:cTn>
                        </p:par>
                        <p:par>
                          <p:cTn id="51" fill="hold">
                            <p:stCondLst>
                              <p:cond delay="260500"/>
                            </p:stCondLst>
                            <p:childTnLst>
                              <p:par>
                                <p:cTn id="52" presetID="8" presetClass="emph" presetSubtype="0" fill="hold" nodeType="afterEffect">
                                  <p:stCondLst>
                                    <p:cond delay="19000"/>
                                  </p:stCondLst>
                                  <p:childTnLst>
                                    <p:animRot by="-90000">
                                      <p:cBhvr>
                                        <p:cTn id="53" dur="1000" fill="hold"/>
                                        <p:tgtEl>
                                          <p:spTgt spid="50"/>
                                        </p:tgtEl>
                                        <p:attrNameLst>
                                          <p:attrName>r</p:attrName>
                                        </p:attrNameLst>
                                      </p:cBhvr>
                                    </p:animRot>
                                  </p:childTnLst>
                                </p:cTn>
                              </p:par>
                            </p:childTnLst>
                          </p:cTn>
                        </p:par>
                        <p:par>
                          <p:cTn id="54" fill="hold">
                            <p:stCondLst>
                              <p:cond delay="280500"/>
                            </p:stCondLst>
                            <p:childTnLst>
                              <p:par>
                                <p:cTn id="55" presetID="8" presetClass="emph" presetSubtype="0" fill="hold" nodeType="afterEffect">
                                  <p:stCondLst>
                                    <p:cond delay="19000"/>
                                  </p:stCondLst>
                                  <p:childTnLst>
                                    <p:animRot by="-90000">
                                      <p:cBhvr>
                                        <p:cTn id="56" dur="1000" fill="hold"/>
                                        <p:tgtEl>
                                          <p:spTgt spid="50"/>
                                        </p:tgtEl>
                                        <p:attrNameLst>
                                          <p:attrName>r</p:attrName>
                                        </p:attrNameLst>
                                      </p:cBhvr>
                                    </p:animRot>
                                  </p:childTnLst>
                                </p:cTn>
                              </p:par>
                            </p:childTnLst>
                          </p:cTn>
                        </p:par>
                        <p:par>
                          <p:cTn id="57" fill="hold">
                            <p:stCondLst>
                              <p:cond delay="300500"/>
                            </p:stCondLst>
                            <p:childTnLst>
                              <p:par>
                                <p:cTn id="58" presetID="8" presetClass="emph" presetSubtype="0" fill="hold" nodeType="afterEffect">
                                  <p:stCondLst>
                                    <p:cond delay="19000"/>
                                  </p:stCondLst>
                                  <p:childTnLst>
                                    <p:animRot by="-90000">
                                      <p:cBhvr>
                                        <p:cTn id="59" dur="1000" fill="hold"/>
                                        <p:tgtEl>
                                          <p:spTgt spid="50"/>
                                        </p:tgtEl>
                                        <p:attrNameLst>
                                          <p:attrName>r</p:attrName>
                                        </p:attrNameLst>
                                      </p:cBhvr>
                                    </p:animRot>
                                  </p:childTnLst>
                                </p:cTn>
                              </p:par>
                            </p:childTnLst>
                          </p:cTn>
                        </p:par>
                        <p:par>
                          <p:cTn id="60" fill="hold">
                            <p:stCondLst>
                              <p:cond delay="320500"/>
                            </p:stCondLst>
                            <p:childTnLst>
                              <p:par>
                                <p:cTn id="61" presetID="8" presetClass="emph" presetSubtype="0" fill="hold" nodeType="afterEffect">
                                  <p:stCondLst>
                                    <p:cond delay="19000"/>
                                  </p:stCondLst>
                                  <p:childTnLst>
                                    <p:animRot by="-90000">
                                      <p:cBhvr>
                                        <p:cTn id="62" dur="1000" fill="hold"/>
                                        <p:tgtEl>
                                          <p:spTgt spid="50"/>
                                        </p:tgtEl>
                                        <p:attrNameLst>
                                          <p:attrName>r</p:attrName>
                                        </p:attrNameLst>
                                      </p:cBhvr>
                                    </p:animRot>
                                  </p:childTnLst>
                                </p:cTn>
                              </p:par>
                            </p:childTnLst>
                          </p:cTn>
                        </p:par>
                        <p:par>
                          <p:cTn id="63" fill="hold">
                            <p:stCondLst>
                              <p:cond delay="340500"/>
                            </p:stCondLst>
                            <p:childTnLst>
                              <p:par>
                                <p:cTn id="64" presetID="8" presetClass="emph" presetSubtype="0" fill="hold" nodeType="afterEffect">
                                  <p:stCondLst>
                                    <p:cond delay="19000"/>
                                  </p:stCondLst>
                                  <p:childTnLst>
                                    <p:animRot by="-90000">
                                      <p:cBhvr>
                                        <p:cTn id="65" dur="1000" fill="hold"/>
                                        <p:tgtEl>
                                          <p:spTgt spid="50"/>
                                        </p:tgtEl>
                                        <p:attrNameLst>
                                          <p:attrName>r</p:attrName>
                                        </p:attrNameLst>
                                      </p:cBhvr>
                                    </p:animRot>
                                  </p:childTnLst>
                                </p:cTn>
                              </p:par>
                            </p:childTnLst>
                          </p:cTn>
                        </p:par>
                        <p:par>
                          <p:cTn id="66" fill="hold">
                            <p:stCondLst>
                              <p:cond delay="360500"/>
                            </p:stCondLst>
                            <p:childTnLst>
                              <p:par>
                                <p:cTn id="67" presetID="8" presetClass="emph" presetSubtype="0" fill="hold" nodeType="afterEffect">
                                  <p:stCondLst>
                                    <p:cond delay="19000"/>
                                  </p:stCondLst>
                                  <p:childTnLst>
                                    <p:animRot by="-90000">
                                      <p:cBhvr>
                                        <p:cTn id="68" dur="1000" fill="hold"/>
                                        <p:tgtEl>
                                          <p:spTgt spid="50"/>
                                        </p:tgtEl>
                                        <p:attrNameLst>
                                          <p:attrName>r</p:attrName>
                                        </p:attrNameLst>
                                      </p:cBhvr>
                                    </p:animRot>
                                  </p:childTnLst>
                                </p:cTn>
                              </p:par>
                            </p:childTnLst>
                          </p:cTn>
                        </p:par>
                        <p:par>
                          <p:cTn id="69" fill="hold">
                            <p:stCondLst>
                              <p:cond delay="380500"/>
                            </p:stCondLst>
                            <p:childTnLst>
                              <p:par>
                                <p:cTn id="70" presetID="8" presetClass="emph" presetSubtype="0" fill="hold" nodeType="afterEffect">
                                  <p:stCondLst>
                                    <p:cond delay="19000"/>
                                  </p:stCondLst>
                                  <p:childTnLst>
                                    <p:animRot by="-90000">
                                      <p:cBhvr>
                                        <p:cTn id="71" dur="1000" fill="hold"/>
                                        <p:tgtEl>
                                          <p:spTgt spid="50"/>
                                        </p:tgtEl>
                                        <p:attrNameLst>
                                          <p:attrName>r</p:attrName>
                                        </p:attrNameLst>
                                      </p:cBhvr>
                                    </p:animRot>
                                  </p:childTnLst>
                                </p:cTn>
                              </p:par>
                            </p:childTnLst>
                          </p:cTn>
                        </p:par>
                        <p:par>
                          <p:cTn id="72" fill="hold">
                            <p:stCondLst>
                              <p:cond delay="400500"/>
                            </p:stCondLst>
                            <p:childTnLst>
                              <p:par>
                                <p:cTn id="73" presetID="8" presetClass="emph" presetSubtype="0" fill="hold" nodeType="afterEffect">
                                  <p:stCondLst>
                                    <p:cond delay="19000"/>
                                  </p:stCondLst>
                                  <p:childTnLst>
                                    <p:animRot by="-90000">
                                      <p:cBhvr>
                                        <p:cTn id="74" dur="1000" fill="hold"/>
                                        <p:tgtEl>
                                          <p:spTgt spid="50"/>
                                        </p:tgtEl>
                                        <p:attrNameLst>
                                          <p:attrName>r</p:attrName>
                                        </p:attrNameLst>
                                      </p:cBhvr>
                                    </p:animRot>
                                  </p:childTnLst>
                                </p:cTn>
                              </p:par>
                            </p:childTnLst>
                          </p:cTn>
                        </p:par>
                        <p:par>
                          <p:cTn id="75" fill="hold">
                            <p:stCondLst>
                              <p:cond delay="420500"/>
                            </p:stCondLst>
                            <p:childTnLst>
                              <p:par>
                                <p:cTn id="76" presetID="8" presetClass="emph" presetSubtype="0" fill="hold" nodeType="afterEffect">
                                  <p:stCondLst>
                                    <p:cond delay="19000"/>
                                  </p:stCondLst>
                                  <p:childTnLst>
                                    <p:animRot by="-90000">
                                      <p:cBhvr>
                                        <p:cTn id="77" dur="1000" fill="hold"/>
                                        <p:tgtEl>
                                          <p:spTgt spid="50"/>
                                        </p:tgtEl>
                                        <p:attrNameLst>
                                          <p:attrName>r</p:attrName>
                                        </p:attrNameLst>
                                      </p:cBhvr>
                                    </p:animRot>
                                  </p:childTnLst>
                                </p:cTn>
                              </p:par>
                            </p:childTnLst>
                          </p:cTn>
                        </p:par>
                        <p:par>
                          <p:cTn id="78" fill="hold">
                            <p:stCondLst>
                              <p:cond delay="440500"/>
                            </p:stCondLst>
                            <p:childTnLst>
                              <p:par>
                                <p:cTn id="79" presetID="8" presetClass="emph" presetSubtype="0" fill="hold" nodeType="afterEffect">
                                  <p:stCondLst>
                                    <p:cond delay="19000"/>
                                  </p:stCondLst>
                                  <p:childTnLst>
                                    <p:animRot by="-90000">
                                      <p:cBhvr>
                                        <p:cTn id="80" dur="1000" fill="hold"/>
                                        <p:tgtEl>
                                          <p:spTgt spid="50"/>
                                        </p:tgtEl>
                                        <p:attrNameLst>
                                          <p:attrName>r</p:attrName>
                                        </p:attrNameLst>
                                      </p:cBhvr>
                                    </p:animRot>
                                  </p:childTnLst>
                                </p:cTn>
                              </p:par>
                            </p:childTnLst>
                          </p:cTn>
                        </p:par>
                        <p:par>
                          <p:cTn id="81" fill="hold">
                            <p:stCondLst>
                              <p:cond delay="460500"/>
                            </p:stCondLst>
                            <p:childTnLst>
                              <p:par>
                                <p:cTn id="82" presetID="8" presetClass="emph" presetSubtype="0" fill="hold" nodeType="afterEffect">
                                  <p:stCondLst>
                                    <p:cond delay="19000"/>
                                  </p:stCondLst>
                                  <p:childTnLst>
                                    <p:animRot by="-90000">
                                      <p:cBhvr>
                                        <p:cTn id="83" dur="1000" fill="hold"/>
                                        <p:tgtEl>
                                          <p:spTgt spid="50"/>
                                        </p:tgtEl>
                                        <p:attrNameLst>
                                          <p:attrName>r</p:attrName>
                                        </p:attrNameLst>
                                      </p:cBhvr>
                                    </p:animRot>
                                  </p:childTnLst>
                                </p:cTn>
                              </p:par>
                            </p:childTnLst>
                          </p:cTn>
                        </p:par>
                        <p:par>
                          <p:cTn id="84" fill="hold">
                            <p:stCondLst>
                              <p:cond delay="480500"/>
                            </p:stCondLst>
                            <p:childTnLst>
                              <p:par>
                                <p:cTn id="85" presetID="8" presetClass="emph" presetSubtype="0" fill="hold" nodeType="afterEffect">
                                  <p:stCondLst>
                                    <p:cond delay="19000"/>
                                  </p:stCondLst>
                                  <p:childTnLst>
                                    <p:animRot by="-90000">
                                      <p:cBhvr>
                                        <p:cTn id="86" dur="1000" fill="hold"/>
                                        <p:tgtEl>
                                          <p:spTgt spid="50"/>
                                        </p:tgtEl>
                                        <p:attrNameLst>
                                          <p:attrName>r</p:attrName>
                                        </p:attrNameLst>
                                      </p:cBhvr>
                                    </p:animRot>
                                  </p:childTnLst>
                                </p:cTn>
                              </p:par>
                            </p:childTnLst>
                          </p:cTn>
                        </p:par>
                        <p:par>
                          <p:cTn id="87" fill="hold">
                            <p:stCondLst>
                              <p:cond delay="500500"/>
                            </p:stCondLst>
                            <p:childTnLst>
                              <p:par>
                                <p:cTn id="88" presetID="8" presetClass="emph" presetSubtype="0" fill="hold" nodeType="afterEffect">
                                  <p:stCondLst>
                                    <p:cond delay="19000"/>
                                  </p:stCondLst>
                                  <p:childTnLst>
                                    <p:animRot by="-90000">
                                      <p:cBhvr>
                                        <p:cTn id="89" dur="1000" fill="hold"/>
                                        <p:tgtEl>
                                          <p:spTgt spid="50"/>
                                        </p:tgtEl>
                                        <p:attrNameLst>
                                          <p:attrName>r</p:attrName>
                                        </p:attrNameLst>
                                      </p:cBhvr>
                                    </p:animRot>
                                  </p:childTnLst>
                                </p:cTn>
                              </p:par>
                            </p:childTnLst>
                          </p:cTn>
                        </p:par>
                        <p:par>
                          <p:cTn id="90" fill="hold">
                            <p:stCondLst>
                              <p:cond delay="520500"/>
                            </p:stCondLst>
                            <p:childTnLst>
                              <p:par>
                                <p:cTn id="91" presetID="8" presetClass="emph" presetSubtype="0" fill="hold" nodeType="afterEffect">
                                  <p:stCondLst>
                                    <p:cond delay="19000"/>
                                  </p:stCondLst>
                                  <p:childTnLst>
                                    <p:animRot by="-90000">
                                      <p:cBhvr>
                                        <p:cTn id="92" dur="1000" fill="hold"/>
                                        <p:tgtEl>
                                          <p:spTgt spid="50"/>
                                        </p:tgtEl>
                                        <p:attrNameLst>
                                          <p:attrName>r</p:attrName>
                                        </p:attrNameLst>
                                      </p:cBhvr>
                                    </p:animRot>
                                  </p:childTnLst>
                                </p:cTn>
                              </p:par>
                            </p:childTnLst>
                          </p:cTn>
                        </p:par>
                        <p:par>
                          <p:cTn id="93" fill="hold">
                            <p:stCondLst>
                              <p:cond delay="540500"/>
                            </p:stCondLst>
                            <p:childTnLst>
                              <p:par>
                                <p:cTn id="94" presetID="8" presetClass="emph" presetSubtype="0" fill="hold" nodeType="afterEffect">
                                  <p:stCondLst>
                                    <p:cond delay="19000"/>
                                  </p:stCondLst>
                                  <p:childTnLst>
                                    <p:animRot by="-90000">
                                      <p:cBhvr>
                                        <p:cTn id="95" dur="1000" fill="hold"/>
                                        <p:tgtEl>
                                          <p:spTgt spid="50"/>
                                        </p:tgtEl>
                                        <p:attrNameLst>
                                          <p:attrName>r</p:attrName>
                                        </p:attrNameLst>
                                      </p:cBhvr>
                                    </p:animRot>
                                  </p:childTnLst>
                                </p:cTn>
                              </p:par>
                            </p:childTnLst>
                          </p:cTn>
                        </p:par>
                        <p:par>
                          <p:cTn id="96" fill="hold">
                            <p:stCondLst>
                              <p:cond delay="560500"/>
                            </p:stCondLst>
                            <p:childTnLst>
                              <p:par>
                                <p:cTn id="97" presetID="8" presetClass="emph" presetSubtype="0" fill="hold" nodeType="afterEffect">
                                  <p:stCondLst>
                                    <p:cond delay="19000"/>
                                  </p:stCondLst>
                                  <p:childTnLst>
                                    <p:animRot by="-90000">
                                      <p:cBhvr>
                                        <p:cTn id="98" dur="1000" fill="hold"/>
                                        <p:tgtEl>
                                          <p:spTgt spid="50"/>
                                        </p:tgtEl>
                                        <p:attrNameLst>
                                          <p:attrName>r</p:attrName>
                                        </p:attrNameLst>
                                      </p:cBhvr>
                                    </p:animRot>
                                  </p:childTnLst>
                                </p:cTn>
                              </p:par>
                            </p:childTnLst>
                          </p:cTn>
                        </p:par>
                        <p:par>
                          <p:cTn id="99" fill="hold">
                            <p:stCondLst>
                              <p:cond delay="580500"/>
                            </p:stCondLst>
                            <p:childTnLst>
                              <p:par>
                                <p:cTn id="100" presetID="8" presetClass="emph" presetSubtype="0" fill="hold" nodeType="afterEffect">
                                  <p:stCondLst>
                                    <p:cond delay="19000"/>
                                  </p:stCondLst>
                                  <p:childTnLst>
                                    <p:animRot by="-90000">
                                      <p:cBhvr>
                                        <p:cTn id="101" dur="1000" fill="hold"/>
                                        <p:tgtEl>
                                          <p:spTgt spid="50"/>
                                        </p:tgtEl>
                                        <p:attrNameLst>
                                          <p:attrName>r</p:attrName>
                                        </p:attrNameLst>
                                      </p:cBhvr>
                                    </p:animRot>
                                  </p:childTnLst>
                                </p:cTn>
                              </p:par>
                            </p:childTnLst>
                          </p:cTn>
                        </p:par>
                        <p:par>
                          <p:cTn id="102" fill="hold">
                            <p:stCondLst>
                              <p:cond delay="600500"/>
                            </p:stCondLst>
                            <p:childTnLst>
                              <p:par>
                                <p:cTn id="103" presetID="8" presetClass="emph" presetSubtype="0" fill="hold" nodeType="afterEffect">
                                  <p:stCondLst>
                                    <p:cond delay="19000"/>
                                  </p:stCondLst>
                                  <p:childTnLst>
                                    <p:animRot by="-90000">
                                      <p:cBhvr>
                                        <p:cTn id="104" dur="1000" fill="hold"/>
                                        <p:tgtEl>
                                          <p:spTgt spid="50"/>
                                        </p:tgtEl>
                                        <p:attrNameLst>
                                          <p:attrName>r</p:attrName>
                                        </p:attrNameLst>
                                      </p:cBhvr>
                                    </p:animRot>
                                  </p:childTnLst>
                                </p:cTn>
                              </p:par>
                            </p:childTnLst>
                          </p:cTn>
                        </p:par>
                        <p:par>
                          <p:cTn id="105" fill="hold">
                            <p:stCondLst>
                              <p:cond delay="620500"/>
                            </p:stCondLst>
                            <p:childTnLst>
                              <p:par>
                                <p:cTn id="106" presetID="8" presetClass="emph" presetSubtype="0" fill="hold" nodeType="afterEffect">
                                  <p:stCondLst>
                                    <p:cond delay="19000"/>
                                  </p:stCondLst>
                                  <p:childTnLst>
                                    <p:animRot by="-90000">
                                      <p:cBhvr>
                                        <p:cTn id="107" dur="1000" fill="hold"/>
                                        <p:tgtEl>
                                          <p:spTgt spid="50"/>
                                        </p:tgtEl>
                                        <p:attrNameLst>
                                          <p:attrName>r</p:attrName>
                                        </p:attrNameLst>
                                      </p:cBhvr>
                                    </p:animRot>
                                  </p:childTnLst>
                                </p:cTn>
                              </p:par>
                            </p:childTnLst>
                          </p:cTn>
                        </p:par>
                        <p:par>
                          <p:cTn id="108" fill="hold">
                            <p:stCondLst>
                              <p:cond delay="640500"/>
                            </p:stCondLst>
                            <p:childTnLst>
                              <p:par>
                                <p:cTn id="109" presetID="8" presetClass="emph" presetSubtype="0" fill="hold" nodeType="afterEffect">
                                  <p:stCondLst>
                                    <p:cond delay="19000"/>
                                  </p:stCondLst>
                                  <p:childTnLst>
                                    <p:animRot by="-90000">
                                      <p:cBhvr>
                                        <p:cTn id="110" dur="1000" fill="hold"/>
                                        <p:tgtEl>
                                          <p:spTgt spid="50"/>
                                        </p:tgtEl>
                                        <p:attrNameLst>
                                          <p:attrName>r</p:attrName>
                                        </p:attrNameLst>
                                      </p:cBhvr>
                                    </p:animRot>
                                  </p:childTnLst>
                                </p:cTn>
                              </p:par>
                            </p:childTnLst>
                          </p:cTn>
                        </p:par>
                        <p:par>
                          <p:cTn id="111" fill="hold">
                            <p:stCondLst>
                              <p:cond delay="660500"/>
                            </p:stCondLst>
                            <p:childTnLst>
                              <p:par>
                                <p:cTn id="112" presetID="8" presetClass="emph" presetSubtype="0" fill="hold" nodeType="afterEffect">
                                  <p:stCondLst>
                                    <p:cond delay="19000"/>
                                  </p:stCondLst>
                                  <p:childTnLst>
                                    <p:animRot by="-90000">
                                      <p:cBhvr>
                                        <p:cTn id="113" dur="1000" fill="hold"/>
                                        <p:tgtEl>
                                          <p:spTgt spid="50"/>
                                        </p:tgtEl>
                                        <p:attrNameLst>
                                          <p:attrName>r</p:attrName>
                                        </p:attrNameLst>
                                      </p:cBhvr>
                                    </p:animRot>
                                  </p:childTnLst>
                                </p:cTn>
                              </p:par>
                            </p:childTnLst>
                          </p:cTn>
                        </p:par>
                        <p:par>
                          <p:cTn id="114" fill="hold">
                            <p:stCondLst>
                              <p:cond delay="680500"/>
                            </p:stCondLst>
                            <p:childTnLst>
                              <p:par>
                                <p:cTn id="115" presetID="8" presetClass="emph" presetSubtype="0" fill="hold" nodeType="afterEffect">
                                  <p:stCondLst>
                                    <p:cond delay="19000"/>
                                  </p:stCondLst>
                                  <p:childTnLst>
                                    <p:animRot by="-90000">
                                      <p:cBhvr>
                                        <p:cTn id="116" dur="1000" fill="hold"/>
                                        <p:tgtEl>
                                          <p:spTgt spid="50"/>
                                        </p:tgtEl>
                                        <p:attrNameLst>
                                          <p:attrName>r</p:attrName>
                                        </p:attrNameLst>
                                      </p:cBhvr>
                                    </p:animRot>
                                  </p:childTnLst>
                                </p:cTn>
                              </p:par>
                            </p:childTnLst>
                          </p:cTn>
                        </p:par>
                        <p:par>
                          <p:cTn id="117" fill="hold">
                            <p:stCondLst>
                              <p:cond delay="700500"/>
                            </p:stCondLst>
                            <p:childTnLst>
                              <p:par>
                                <p:cTn id="118" presetID="8" presetClass="emph" presetSubtype="0" fill="hold" nodeType="afterEffect">
                                  <p:stCondLst>
                                    <p:cond delay="19000"/>
                                  </p:stCondLst>
                                  <p:childTnLst>
                                    <p:animRot by="-90000">
                                      <p:cBhvr>
                                        <p:cTn id="119" dur="1000" fill="hold"/>
                                        <p:tgtEl>
                                          <p:spTgt spid="50"/>
                                        </p:tgtEl>
                                        <p:attrNameLst>
                                          <p:attrName>r</p:attrName>
                                        </p:attrNameLst>
                                      </p:cBhvr>
                                    </p:animRot>
                                  </p:childTnLst>
                                </p:cTn>
                              </p:par>
                            </p:childTnLst>
                          </p:cTn>
                        </p:par>
                        <p:par>
                          <p:cTn id="120" fill="hold">
                            <p:stCondLst>
                              <p:cond delay="720500"/>
                            </p:stCondLst>
                            <p:childTnLst>
                              <p:par>
                                <p:cTn id="121" presetID="8" presetClass="emph" presetSubtype="0" fill="hold" nodeType="afterEffect">
                                  <p:stCondLst>
                                    <p:cond delay="19000"/>
                                  </p:stCondLst>
                                  <p:childTnLst>
                                    <p:animRot by="-90000">
                                      <p:cBhvr>
                                        <p:cTn id="122" dur="1000" fill="hold"/>
                                        <p:tgtEl>
                                          <p:spTgt spid="50"/>
                                        </p:tgtEl>
                                        <p:attrNameLst>
                                          <p:attrName>r</p:attrName>
                                        </p:attrNameLst>
                                      </p:cBhvr>
                                    </p:animRot>
                                  </p:childTnLst>
                                </p:cTn>
                              </p:par>
                            </p:childTnLst>
                          </p:cTn>
                        </p:par>
                        <p:par>
                          <p:cTn id="123" fill="hold">
                            <p:stCondLst>
                              <p:cond delay="740500"/>
                            </p:stCondLst>
                            <p:childTnLst>
                              <p:par>
                                <p:cTn id="124" presetID="8" presetClass="emph" presetSubtype="0" fill="hold" nodeType="afterEffect">
                                  <p:stCondLst>
                                    <p:cond delay="19000"/>
                                  </p:stCondLst>
                                  <p:childTnLst>
                                    <p:animRot by="-90000">
                                      <p:cBhvr>
                                        <p:cTn id="125" dur="1000" fill="hold"/>
                                        <p:tgtEl>
                                          <p:spTgt spid="50"/>
                                        </p:tgtEl>
                                        <p:attrNameLst>
                                          <p:attrName>r</p:attrName>
                                        </p:attrNameLst>
                                      </p:cBhvr>
                                    </p:animRot>
                                  </p:childTnLst>
                                </p:cTn>
                              </p:par>
                            </p:childTnLst>
                          </p:cTn>
                        </p:par>
                        <p:par>
                          <p:cTn id="126" fill="hold">
                            <p:stCondLst>
                              <p:cond delay="760500"/>
                            </p:stCondLst>
                            <p:childTnLst>
                              <p:par>
                                <p:cTn id="127" presetID="8" presetClass="emph" presetSubtype="0" fill="hold" nodeType="afterEffect">
                                  <p:stCondLst>
                                    <p:cond delay="19000"/>
                                  </p:stCondLst>
                                  <p:childTnLst>
                                    <p:animRot by="-90000">
                                      <p:cBhvr>
                                        <p:cTn id="128" dur="1000" fill="hold"/>
                                        <p:tgtEl>
                                          <p:spTgt spid="50"/>
                                        </p:tgtEl>
                                        <p:attrNameLst>
                                          <p:attrName>r</p:attrName>
                                        </p:attrNameLst>
                                      </p:cBhvr>
                                    </p:animRot>
                                  </p:childTnLst>
                                </p:cTn>
                              </p:par>
                            </p:childTnLst>
                          </p:cTn>
                        </p:par>
                        <p:par>
                          <p:cTn id="129" fill="hold">
                            <p:stCondLst>
                              <p:cond delay="780500"/>
                            </p:stCondLst>
                            <p:childTnLst>
                              <p:par>
                                <p:cTn id="130" presetID="8" presetClass="emph" presetSubtype="0" fill="hold" nodeType="afterEffect">
                                  <p:stCondLst>
                                    <p:cond delay="19000"/>
                                  </p:stCondLst>
                                  <p:childTnLst>
                                    <p:animRot by="-90000">
                                      <p:cBhvr>
                                        <p:cTn id="131" dur="1000" fill="hold"/>
                                        <p:tgtEl>
                                          <p:spTgt spid="50"/>
                                        </p:tgtEl>
                                        <p:attrNameLst>
                                          <p:attrName>r</p:attrName>
                                        </p:attrNameLst>
                                      </p:cBhvr>
                                    </p:animRot>
                                  </p:childTnLst>
                                </p:cTn>
                              </p:par>
                            </p:childTnLst>
                          </p:cTn>
                        </p:par>
                        <p:par>
                          <p:cTn id="132" fill="hold">
                            <p:stCondLst>
                              <p:cond delay="800500"/>
                            </p:stCondLst>
                            <p:childTnLst>
                              <p:par>
                                <p:cTn id="133" presetID="8" presetClass="emph" presetSubtype="0" fill="hold" nodeType="afterEffect">
                                  <p:stCondLst>
                                    <p:cond delay="19000"/>
                                  </p:stCondLst>
                                  <p:childTnLst>
                                    <p:animRot by="-90000">
                                      <p:cBhvr>
                                        <p:cTn id="134" dur="1000" fill="hold"/>
                                        <p:tgtEl>
                                          <p:spTgt spid="50"/>
                                        </p:tgtEl>
                                        <p:attrNameLst>
                                          <p:attrName>r</p:attrName>
                                        </p:attrNameLst>
                                      </p:cBhvr>
                                    </p:animRot>
                                  </p:childTnLst>
                                </p:cTn>
                              </p:par>
                            </p:childTnLst>
                          </p:cTn>
                        </p:par>
                        <p:par>
                          <p:cTn id="135" fill="hold">
                            <p:stCondLst>
                              <p:cond delay="820500"/>
                            </p:stCondLst>
                            <p:childTnLst>
                              <p:par>
                                <p:cTn id="136" presetID="8" presetClass="emph" presetSubtype="0" fill="hold" nodeType="afterEffect">
                                  <p:stCondLst>
                                    <p:cond delay="19000"/>
                                  </p:stCondLst>
                                  <p:childTnLst>
                                    <p:animRot by="-90000">
                                      <p:cBhvr>
                                        <p:cTn id="137" dur="1000" fill="hold"/>
                                        <p:tgtEl>
                                          <p:spTgt spid="50"/>
                                        </p:tgtEl>
                                        <p:attrNameLst>
                                          <p:attrName>r</p:attrName>
                                        </p:attrNameLst>
                                      </p:cBhvr>
                                    </p:animRot>
                                  </p:childTnLst>
                                </p:cTn>
                              </p:par>
                            </p:childTnLst>
                          </p:cTn>
                        </p:par>
                        <p:par>
                          <p:cTn id="138" fill="hold">
                            <p:stCondLst>
                              <p:cond delay="840500"/>
                            </p:stCondLst>
                            <p:childTnLst>
                              <p:par>
                                <p:cTn id="139" presetID="8" presetClass="emph" presetSubtype="0" fill="hold" nodeType="afterEffect">
                                  <p:stCondLst>
                                    <p:cond delay="19000"/>
                                  </p:stCondLst>
                                  <p:childTnLst>
                                    <p:animRot by="-90000">
                                      <p:cBhvr>
                                        <p:cTn id="140" dur="1000" fill="hold"/>
                                        <p:tgtEl>
                                          <p:spTgt spid="50"/>
                                        </p:tgtEl>
                                        <p:attrNameLst>
                                          <p:attrName>r</p:attrName>
                                        </p:attrNameLst>
                                      </p:cBhvr>
                                    </p:animRot>
                                  </p:childTnLst>
                                </p:cTn>
                              </p:par>
                            </p:childTnLst>
                          </p:cTn>
                        </p:par>
                        <p:par>
                          <p:cTn id="141" fill="hold">
                            <p:stCondLst>
                              <p:cond delay="860500"/>
                            </p:stCondLst>
                            <p:childTnLst>
                              <p:par>
                                <p:cTn id="142" presetID="8" presetClass="emph" presetSubtype="0" fill="hold" nodeType="afterEffect">
                                  <p:stCondLst>
                                    <p:cond delay="19000"/>
                                  </p:stCondLst>
                                  <p:childTnLst>
                                    <p:animRot by="-90000">
                                      <p:cBhvr>
                                        <p:cTn id="143" dur="1000" fill="hold"/>
                                        <p:tgtEl>
                                          <p:spTgt spid="50"/>
                                        </p:tgtEl>
                                        <p:attrNameLst>
                                          <p:attrName>r</p:attrName>
                                        </p:attrNameLst>
                                      </p:cBhvr>
                                    </p:animRot>
                                  </p:childTnLst>
                                </p:cTn>
                              </p:par>
                            </p:childTnLst>
                          </p:cTn>
                        </p:par>
                        <p:par>
                          <p:cTn id="144" fill="hold">
                            <p:stCondLst>
                              <p:cond delay="880500"/>
                            </p:stCondLst>
                            <p:childTnLst>
                              <p:par>
                                <p:cTn id="145" presetID="8" presetClass="emph" presetSubtype="0" fill="hold" nodeType="afterEffect">
                                  <p:stCondLst>
                                    <p:cond delay="19000"/>
                                  </p:stCondLst>
                                  <p:childTnLst>
                                    <p:animRot by="-90000">
                                      <p:cBhvr>
                                        <p:cTn id="146" dur="1000" fill="hold"/>
                                        <p:tgtEl>
                                          <p:spTgt spid="50"/>
                                        </p:tgtEl>
                                        <p:attrNameLst>
                                          <p:attrName>r</p:attrName>
                                        </p:attrNameLst>
                                      </p:cBhvr>
                                    </p:animRot>
                                  </p:childTnLst>
                                </p:cTn>
                              </p:par>
                            </p:childTnLst>
                          </p:cTn>
                        </p:par>
                        <p:par>
                          <p:cTn id="147" fill="hold">
                            <p:stCondLst>
                              <p:cond delay="900500"/>
                            </p:stCondLst>
                            <p:childTnLst>
                              <p:par>
                                <p:cTn id="148" presetID="8" presetClass="emph" presetSubtype="0" fill="hold" nodeType="afterEffect">
                                  <p:stCondLst>
                                    <p:cond delay="19000"/>
                                  </p:stCondLst>
                                  <p:childTnLst>
                                    <p:animRot by="-90000">
                                      <p:cBhvr>
                                        <p:cTn id="149" dur="1000" fill="hold"/>
                                        <p:tgtEl>
                                          <p:spTgt spid="50"/>
                                        </p:tgtEl>
                                        <p:attrNameLst>
                                          <p:attrName>r</p:attrName>
                                        </p:attrNameLst>
                                      </p:cBhvr>
                                    </p:animRot>
                                  </p:childTnLst>
                                </p:cTn>
                              </p:par>
                            </p:childTnLst>
                          </p:cTn>
                        </p:par>
                        <p:par>
                          <p:cTn id="150" fill="hold">
                            <p:stCondLst>
                              <p:cond delay="920500"/>
                            </p:stCondLst>
                            <p:childTnLst>
                              <p:par>
                                <p:cTn id="151" presetID="8" presetClass="emph" presetSubtype="0" fill="hold" nodeType="afterEffect">
                                  <p:stCondLst>
                                    <p:cond delay="19000"/>
                                  </p:stCondLst>
                                  <p:childTnLst>
                                    <p:animRot by="-90000">
                                      <p:cBhvr>
                                        <p:cTn id="152" dur="1000" fill="hold"/>
                                        <p:tgtEl>
                                          <p:spTgt spid="50"/>
                                        </p:tgtEl>
                                        <p:attrNameLst>
                                          <p:attrName>r</p:attrName>
                                        </p:attrNameLst>
                                      </p:cBhvr>
                                    </p:animRot>
                                  </p:childTnLst>
                                </p:cTn>
                              </p:par>
                            </p:childTnLst>
                          </p:cTn>
                        </p:par>
                        <p:par>
                          <p:cTn id="153" fill="hold">
                            <p:stCondLst>
                              <p:cond delay="940500"/>
                            </p:stCondLst>
                            <p:childTnLst>
                              <p:par>
                                <p:cTn id="154" presetID="8" presetClass="emph" presetSubtype="0" fill="hold" nodeType="afterEffect">
                                  <p:stCondLst>
                                    <p:cond delay="19000"/>
                                  </p:stCondLst>
                                  <p:childTnLst>
                                    <p:animRot by="-90000">
                                      <p:cBhvr>
                                        <p:cTn id="155" dur="1000" fill="hold"/>
                                        <p:tgtEl>
                                          <p:spTgt spid="50"/>
                                        </p:tgtEl>
                                        <p:attrNameLst>
                                          <p:attrName>r</p:attrName>
                                        </p:attrNameLst>
                                      </p:cBhvr>
                                    </p:animRot>
                                  </p:childTnLst>
                                </p:cTn>
                              </p:par>
                            </p:childTnLst>
                          </p:cTn>
                        </p:par>
                        <p:par>
                          <p:cTn id="156" fill="hold">
                            <p:stCondLst>
                              <p:cond delay="960500"/>
                            </p:stCondLst>
                            <p:childTnLst>
                              <p:par>
                                <p:cTn id="157" presetID="8" presetClass="emph" presetSubtype="0" fill="hold" nodeType="afterEffect">
                                  <p:stCondLst>
                                    <p:cond delay="19000"/>
                                  </p:stCondLst>
                                  <p:childTnLst>
                                    <p:animRot by="-90000">
                                      <p:cBhvr>
                                        <p:cTn id="158" dur="1000" fill="hold"/>
                                        <p:tgtEl>
                                          <p:spTgt spid="50"/>
                                        </p:tgtEl>
                                        <p:attrNameLst>
                                          <p:attrName>r</p:attrName>
                                        </p:attrNameLst>
                                      </p:cBhvr>
                                    </p:animRot>
                                  </p:childTnLst>
                                </p:cTn>
                              </p:par>
                            </p:childTnLst>
                          </p:cTn>
                        </p:par>
                        <p:par>
                          <p:cTn id="159" fill="hold">
                            <p:stCondLst>
                              <p:cond delay="980500"/>
                            </p:stCondLst>
                            <p:childTnLst>
                              <p:par>
                                <p:cTn id="160" presetID="8" presetClass="emph" presetSubtype="0" fill="hold" nodeType="afterEffect">
                                  <p:stCondLst>
                                    <p:cond delay="19000"/>
                                  </p:stCondLst>
                                  <p:childTnLst>
                                    <p:animRot by="-90000">
                                      <p:cBhvr>
                                        <p:cTn id="161" dur="1000" fill="hold"/>
                                        <p:tgtEl>
                                          <p:spTgt spid="50"/>
                                        </p:tgtEl>
                                        <p:attrNameLst>
                                          <p:attrName>r</p:attrName>
                                        </p:attrNameLst>
                                      </p:cBhvr>
                                    </p:animRot>
                                  </p:childTnLst>
                                </p:cTn>
                              </p:par>
                            </p:childTnLst>
                          </p:cTn>
                        </p:par>
                        <p:par>
                          <p:cTn id="162" fill="hold">
                            <p:stCondLst>
                              <p:cond delay="1000500"/>
                            </p:stCondLst>
                            <p:childTnLst>
                              <p:par>
                                <p:cTn id="163" presetID="8" presetClass="emph" presetSubtype="0" fill="hold" nodeType="afterEffect">
                                  <p:stCondLst>
                                    <p:cond delay="19000"/>
                                  </p:stCondLst>
                                  <p:childTnLst>
                                    <p:animRot by="-90000">
                                      <p:cBhvr>
                                        <p:cTn id="164" dur="1000" fill="hold"/>
                                        <p:tgtEl>
                                          <p:spTgt spid="50"/>
                                        </p:tgtEl>
                                        <p:attrNameLst>
                                          <p:attrName>r</p:attrName>
                                        </p:attrNameLst>
                                      </p:cBhvr>
                                    </p:animRot>
                                  </p:childTnLst>
                                </p:cTn>
                              </p:par>
                            </p:childTnLst>
                          </p:cTn>
                        </p:par>
                        <p:par>
                          <p:cTn id="165" fill="hold">
                            <p:stCondLst>
                              <p:cond delay="1020500"/>
                            </p:stCondLst>
                            <p:childTnLst>
                              <p:par>
                                <p:cTn id="166" presetID="8" presetClass="emph" presetSubtype="0" fill="hold" nodeType="afterEffect">
                                  <p:stCondLst>
                                    <p:cond delay="19000"/>
                                  </p:stCondLst>
                                  <p:childTnLst>
                                    <p:animRot by="-90000">
                                      <p:cBhvr>
                                        <p:cTn id="167" dur="1000" fill="hold"/>
                                        <p:tgtEl>
                                          <p:spTgt spid="50"/>
                                        </p:tgtEl>
                                        <p:attrNameLst>
                                          <p:attrName>r</p:attrName>
                                        </p:attrNameLst>
                                      </p:cBhvr>
                                    </p:animRot>
                                  </p:childTnLst>
                                </p:cTn>
                              </p:par>
                            </p:childTnLst>
                          </p:cTn>
                        </p:par>
                        <p:par>
                          <p:cTn id="168" fill="hold">
                            <p:stCondLst>
                              <p:cond delay="1040500"/>
                            </p:stCondLst>
                            <p:childTnLst>
                              <p:par>
                                <p:cTn id="169" presetID="8" presetClass="emph" presetSubtype="0" fill="hold" nodeType="afterEffect">
                                  <p:stCondLst>
                                    <p:cond delay="19000"/>
                                  </p:stCondLst>
                                  <p:childTnLst>
                                    <p:animRot by="-90000">
                                      <p:cBhvr>
                                        <p:cTn id="170" dur="1000" fill="hold"/>
                                        <p:tgtEl>
                                          <p:spTgt spid="50"/>
                                        </p:tgtEl>
                                        <p:attrNameLst>
                                          <p:attrName>r</p:attrName>
                                        </p:attrNameLst>
                                      </p:cBhvr>
                                    </p:animRot>
                                  </p:childTnLst>
                                </p:cTn>
                              </p:par>
                            </p:childTnLst>
                          </p:cTn>
                        </p:par>
                        <p:par>
                          <p:cTn id="171" fill="hold">
                            <p:stCondLst>
                              <p:cond delay="1060500"/>
                            </p:stCondLst>
                            <p:childTnLst>
                              <p:par>
                                <p:cTn id="172" presetID="8" presetClass="emph" presetSubtype="0" fill="hold" nodeType="afterEffect">
                                  <p:stCondLst>
                                    <p:cond delay="19000"/>
                                  </p:stCondLst>
                                  <p:childTnLst>
                                    <p:animRot by="-90000">
                                      <p:cBhvr>
                                        <p:cTn id="173" dur="1000" fill="hold"/>
                                        <p:tgtEl>
                                          <p:spTgt spid="50"/>
                                        </p:tgtEl>
                                        <p:attrNameLst>
                                          <p:attrName>r</p:attrName>
                                        </p:attrNameLst>
                                      </p:cBhvr>
                                    </p:animRot>
                                  </p:childTnLst>
                                </p:cTn>
                              </p:par>
                            </p:childTnLst>
                          </p:cTn>
                        </p:par>
                        <p:par>
                          <p:cTn id="174" fill="hold">
                            <p:stCondLst>
                              <p:cond delay="1080500"/>
                            </p:stCondLst>
                            <p:childTnLst>
                              <p:par>
                                <p:cTn id="175" presetID="8" presetClass="emph" presetSubtype="0" fill="hold" nodeType="afterEffect">
                                  <p:stCondLst>
                                    <p:cond delay="19000"/>
                                  </p:stCondLst>
                                  <p:childTnLst>
                                    <p:animRot by="-90000">
                                      <p:cBhvr>
                                        <p:cTn id="176" dur="1000" fill="hold"/>
                                        <p:tgtEl>
                                          <p:spTgt spid="50"/>
                                        </p:tgtEl>
                                        <p:attrNameLst>
                                          <p:attrName>r</p:attrName>
                                        </p:attrNameLst>
                                      </p:cBhvr>
                                    </p:animRot>
                                  </p:childTnLst>
                                </p:cTn>
                              </p:par>
                            </p:childTnLst>
                          </p:cTn>
                        </p:par>
                        <p:par>
                          <p:cTn id="177" fill="hold">
                            <p:stCondLst>
                              <p:cond delay="1100500"/>
                            </p:stCondLst>
                            <p:childTnLst>
                              <p:par>
                                <p:cTn id="178" presetID="8" presetClass="emph" presetSubtype="0" fill="hold" nodeType="afterEffect">
                                  <p:stCondLst>
                                    <p:cond delay="19000"/>
                                  </p:stCondLst>
                                  <p:childTnLst>
                                    <p:animRot by="-90000">
                                      <p:cBhvr>
                                        <p:cTn id="179" dur="1000" fill="hold"/>
                                        <p:tgtEl>
                                          <p:spTgt spid="50"/>
                                        </p:tgtEl>
                                        <p:attrNameLst>
                                          <p:attrName>r</p:attrName>
                                        </p:attrNameLst>
                                      </p:cBhvr>
                                    </p:animRot>
                                  </p:childTnLst>
                                </p:cTn>
                              </p:par>
                            </p:childTnLst>
                          </p:cTn>
                        </p:par>
                        <p:par>
                          <p:cTn id="180" fill="hold">
                            <p:stCondLst>
                              <p:cond delay="1120500"/>
                            </p:stCondLst>
                            <p:childTnLst>
                              <p:par>
                                <p:cTn id="181" presetID="8" presetClass="emph" presetSubtype="0" fill="hold" nodeType="afterEffect">
                                  <p:stCondLst>
                                    <p:cond delay="19000"/>
                                  </p:stCondLst>
                                  <p:childTnLst>
                                    <p:animRot by="-90000">
                                      <p:cBhvr>
                                        <p:cTn id="182" dur="1000" fill="hold"/>
                                        <p:tgtEl>
                                          <p:spTgt spid="50"/>
                                        </p:tgtEl>
                                        <p:attrNameLst>
                                          <p:attrName>r</p:attrName>
                                        </p:attrNameLst>
                                      </p:cBhvr>
                                    </p:animRot>
                                  </p:childTnLst>
                                </p:cTn>
                              </p:par>
                            </p:childTnLst>
                          </p:cTn>
                        </p:par>
                        <p:par>
                          <p:cTn id="183" fill="hold">
                            <p:stCondLst>
                              <p:cond delay="1140500"/>
                            </p:stCondLst>
                            <p:childTnLst>
                              <p:par>
                                <p:cTn id="184" presetID="8" presetClass="emph" presetSubtype="0" fill="hold" nodeType="afterEffect">
                                  <p:stCondLst>
                                    <p:cond delay="19000"/>
                                  </p:stCondLst>
                                  <p:childTnLst>
                                    <p:animRot by="-90000">
                                      <p:cBhvr>
                                        <p:cTn id="185" dur="1000" fill="hold"/>
                                        <p:tgtEl>
                                          <p:spTgt spid="50"/>
                                        </p:tgtEl>
                                        <p:attrNameLst>
                                          <p:attrName>r</p:attrName>
                                        </p:attrNameLst>
                                      </p:cBhvr>
                                    </p:animRot>
                                  </p:childTnLst>
                                </p:cTn>
                              </p:par>
                            </p:childTnLst>
                          </p:cTn>
                        </p:par>
                        <p:par>
                          <p:cTn id="186" fill="hold">
                            <p:stCondLst>
                              <p:cond delay="1160500"/>
                            </p:stCondLst>
                            <p:childTnLst>
                              <p:par>
                                <p:cTn id="187" presetID="8" presetClass="emph" presetSubtype="0" fill="hold" nodeType="afterEffect">
                                  <p:stCondLst>
                                    <p:cond delay="19000"/>
                                  </p:stCondLst>
                                  <p:childTnLst>
                                    <p:animRot by="-90000">
                                      <p:cBhvr>
                                        <p:cTn id="188" dur="1000" fill="hold"/>
                                        <p:tgtEl>
                                          <p:spTgt spid="50"/>
                                        </p:tgtEl>
                                        <p:attrNameLst>
                                          <p:attrName>r</p:attrName>
                                        </p:attrNameLst>
                                      </p:cBhvr>
                                    </p:animRot>
                                  </p:childTnLst>
                                </p:cTn>
                              </p:par>
                            </p:childTnLst>
                          </p:cTn>
                        </p:par>
                        <p:par>
                          <p:cTn id="189" fill="hold">
                            <p:stCondLst>
                              <p:cond delay="1180500"/>
                            </p:stCondLst>
                            <p:childTnLst>
                              <p:par>
                                <p:cTn id="190" presetID="8" presetClass="emph" presetSubtype="0" fill="hold" nodeType="afterEffect">
                                  <p:stCondLst>
                                    <p:cond delay="19000"/>
                                  </p:stCondLst>
                                  <p:childTnLst>
                                    <p:animRot by="-90000">
                                      <p:cBhvr>
                                        <p:cTn id="191" dur="1000" fill="hold"/>
                                        <p:tgtEl>
                                          <p:spTgt spid="50"/>
                                        </p:tgtEl>
                                        <p:attrNameLst>
                                          <p:attrName>r</p:attrName>
                                        </p:attrNameLst>
                                      </p:cBhvr>
                                    </p:animRot>
                                  </p:childTnLst>
                                </p:cTn>
                              </p:par>
                            </p:childTnLst>
                          </p:cTn>
                        </p:par>
                        <p:par>
                          <p:cTn id="192" fill="hold">
                            <p:stCondLst>
                              <p:cond delay="120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 min Q Flipchart">
    <p:spTree>
      <p:nvGrpSpPr>
        <p:cNvPr id="1" name=""/>
        <p:cNvGrpSpPr/>
        <p:nvPr/>
      </p:nvGrpSpPr>
      <p:grpSpPr>
        <a:xfrm>
          <a:off x="0" y="0"/>
          <a:ext cx="0" cy="0"/>
          <a:chOff x="0" y="0"/>
          <a:chExt cx="0" cy="0"/>
        </a:xfrm>
      </p:grpSpPr>
      <p:pic>
        <p:nvPicPr>
          <p:cNvPr id="147" name="Picture 146">
            <a:extLst>
              <a:ext uri="{FF2B5EF4-FFF2-40B4-BE49-F238E27FC236}">
                <a16:creationId xmlns:a16="http://schemas.microsoft.com/office/drawing/2014/main" id="{D830127B-1004-404A-BE79-09FD6C01C0B9}"/>
              </a:ext>
            </a:extLst>
          </p:cNvPr>
          <p:cNvPicPr>
            <a:picLocks noChangeAspect="1"/>
          </p:cNvPicPr>
          <p:nvPr userDrawn="1"/>
        </p:nvPicPr>
        <p:blipFill>
          <a:blip r:embed="rId2"/>
          <a:srcRect t="7752" r="8927"/>
          <a:stretch>
            <a:fillRect/>
          </a:stretch>
        </p:blipFill>
        <p:spPr>
          <a:xfrm>
            <a:off x="5440239" y="173755"/>
            <a:ext cx="1959957" cy="1878382"/>
          </a:xfrm>
          <a:custGeom>
            <a:avLst/>
            <a:gdLst>
              <a:gd name="connsiteX0" fmla="*/ 520680 w 1959957"/>
              <a:gd name="connsiteY0" fmla="*/ 0 h 1878382"/>
              <a:gd name="connsiteX1" fmla="*/ 1959957 w 1959957"/>
              <a:gd name="connsiteY1" fmla="*/ 1439277 h 1878382"/>
              <a:gd name="connsiteX2" fmla="*/ 1895250 w 1959957"/>
              <a:gd name="connsiteY2" fmla="*/ 1867274 h 1878382"/>
              <a:gd name="connsiteX3" fmla="*/ 1891185 w 1959957"/>
              <a:gd name="connsiteY3" fmla="*/ 1878382 h 1878382"/>
              <a:gd name="connsiteX4" fmla="*/ 0 w 1959957"/>
              <a:gd name="connsiteY4" fmla="*/ 1878382 h 1878382"/>
              <a:gd name="connsiteX5" fmla="*/ 0 w 1959957"/>
              <a:gd name="connsiteY5" fmla="*/ 98629 h 1878382"/>
              <a:gd name="connsiteX6" fmla="*/ 92683 w 1959957"/>
              <a:gd name="connsiteY6" fmla="*/ 64707 h 1878382"/>
              <a:gd name="connsiteX7" fmla="*/ 520680 w 1959957"/>
              <a:gd name="connsiteY7" fmla="*/ 0 h 18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9957" h="1878382">
                <a:moveTo>
                  <a:pt x="520680" y="0"/>
                </a:moveTo>
                <a:cubicBezTo>
                  <a:pt x="1315571" y="0"/>
                  <a:pt x="1959957" y="644386"/>
                  <a:pt x="1959957" y="1439277"/>
                </a:cubicBezTo>
                <a:cubicBezTo>
                  <a:pt x="1959957" y="1588319"/>
                  <a:pt x="1937303" y="1732070"/>
                  <a:pt x="1895250" y="1867274"/>
                </a:cubicBezTo>
                <a:lnTo>
                  <a:pt x="1891185" y="1878382"/>
                </a:lnTo>
                <a:lnTo>
                  <a:pt x="0" y="1878382"/>
                </a:lnTo>
                <a:lnTo>
                  <a:pt x="0" y="98629"/>
                </a:lnTo>
                <a:lnTo>
                  <a:pt x="92683" y="64707"/>
                </a:lnTo>
                <a:cubicBezTo>
                  <a:pt x="227887" y="22654"/>
                  <a:pt x="371638" y="0"/>
                  <a:pt x="520680"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15 minutes: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37936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14000"/>
                                  </p:stCondLst>
                                  <p:childTnLst>
                                    <p:animRot by="-90000">
                                      <p:cBhvr>
                                        <p:cTn id="14" dur="1000" fill="hold"/>
                                        <p:tgtEl>
                                          <p:spTgt spid="50"/>
                                        </p:tgtEl>
                                        <p:attrNameLst>
                                          <p:attrName>r</p:attrName>
                                        </p:attrNameLst>
                                      </p:cBhvr>
                                    </p:animRot>
                                  </p:childTnLst>
                                </p:cTn>
                              </p:par>
                            </p:childTnLst>
                          </p:cTn>
                        </p:par>
                        <p:par>
                          <p:cTn id="15" fill="hold">
                            <p:stCondLst>
                              <p:cond delay="15500"/>
                            </p:stCondLst>
                            <p:childTnLst>
                              <p:par>
                                <p:cTn id="16" presetID="8" presetClass="emph" presetSubtype="0" fill="hold" nodeType="afterEffect">
                                  <p:stCondLst>
                                    <p:cond delay="14000"/>
                                  </p:stCondLst>
                                  <p:childTnLst>
                                    <p:animRot by="-90000">
                                      <p:cBhvr>
                                        <p:cTn id="17" dur="1000" fill="hold"/>
                                        <p:tgtEl>
                                          <p:spTgt spid="50"/>
                                        </p:tgtEl>
                                        <p:attrNameLst>
                                          <p:attrName>r</p:attrName>
                                        </p:attrNameLst>
                                      </p:cBhvr>
                                    </p:animRot>
                                  </p:childTnLst>
                                </p:cTn>
                              </p:par>
                            </p:childTnLst>
                          </p:cTn>
                        </p:par>
                        <p:par>
                          <p:cTn id="18" fill="hold">
                            <p:stCondLst>
                              <p:cond delay="30500"/>
                            </p:stCondLst>
                            <p:childTnLst>
                              <p:par>
                                <p:cTn id="19" presetID="8" presetClass="emph" presetSubtype="0" fill="hold" nodeType="afterEffect">
                                  <p:stCondLst>
                                    <p:cond delay="14000"/>
                                  </p:stCondLst>
                                  <p:childTnLst>
                                    <p:animRot by="-90000">
                                      <p:cBhvr>
                                        <p:cTn id="20" dur="1000" fill="hold"/>
                                        <p:tgtEl>
                                          <p:spTgt spid="50"/>
                                        </p:tgtEl>
                                        <p:attrNameLst>
                                          <p:attrName>r</p:attrName>
                                        </p:attrNameLst>
                                      </p:cBhvr>
                                    </p:animRot>
                                  </p:childTnLst>
                                </p:cTn>
                              </p:par>
                            </p:childTnLst>
                          </p:cTn>
                        </p:par>
                        <p:par>
                          <p:cTn id="21" fill="hold">
                            <p:stCondLst>
                              <p:cond delay="45500"/>
                            </p:stCondLst>
                            <p:childTnLst>
                              <p:par>
                                <p:cTn id="22" presetID="8" presetClass="emph" presetSubtype="0" fill="hold" nodeType="afterEffect">
                                  <p:stCondLst>
                                    <p:cond delay="14000"/>
                                  </p:stCondLst>
                                  <p:childTnLst>
                                    <p:animRot by="-90000">
                                      <p:cBhvr>
                                        <p:cTn id="23" dur="1000" fill="hold"/>
                                        <p:tgtEl>
                                          <p:spTgt spid="50"/>
                                        </p:tgtEl>
                                        <p:attrNameLst>
                                          <p:attrName>r</p:attrName>
                                        </p:attrNameLst>
                                      </p:cBhvr>
                                    </p:animRot>
                                  </p:childTnLst>
                                </p:cTn>
                              </p:par>
                            </p:childTnLst>
                          </p:cTn>
                        </p:par>
                        <p:par>
                          <p:cTn id="24" fill="hold">
                            <p:stCondLst>
                              <p:cond delay="60500"/>
                            </p:stCondLst>
                            <p:childTnLst>
                              <p:par>
                                <p:cTn id="25" presetID="8" presetClass="emph" presetSubtype="0" fill="hold" nodeType="afterEffect">
                                  <p:stCondLst>
                                    <p:cond delay="14000"/>
                                  </p:stCondLst>
                                  <p:childTnLst>
                                    <p:animRot by="-90000">
                                      <p:cBhvr>
                                        <p:cTn id="26" dur="1000" fill="hold"/>
                                        <p:tgtEl>
                                          <p:spTgt spid="50"/>
                                        </p:tgtEl>
                                        <p:attrNameLst>
                                          <p:attrName>r</p:attrName>
                                        </p:attrNameLst>
                                      </p:cBhvr>
                                    </p:animRot>
                                  </p:childTnLst>
                                </p:cTn>
                              </p:par>
                            </p:childTnLst>
                          </p:cTn>
                        </p:par>
                        <p:par>
                          <p:cTn id="27" fill="hold">
                            <p:stCondLst>
                              <p:cond delay="75500"/>
                            </p:stCondLst>
                            <p:childTnLst>
                              <p:par>
                                <p:cTn id="28" presetID="8" presetClass="emph" presetSubtype="0" fill="hold" nodeType="afterEffect">
                                  <p:stCondLst>
                                    <p:cond delay="14000"/>
                                  </p:stCondLst>
                                  <p:childTnLst>
                                    <p:animRot by="-90000">
                                      <p:cBhvr>
                                        <p:cTn id="29" dur="1000" fill="hold"/>
                                        <p:tgtEl>
                                          <p:spTgt spid="50"/>
                                        </p:tgtEl>
                                        <p:attrNameLst>
                                          <p:attrName>r</p:attrName>
                                        </p:attrNameLst>
                                      </p:cBhvr>
                                    </p:animRot>
                                  </p:childTnLst>
                                </p:cTn>
                              </p:par>
                            </p:childTnLst>
                          </p:cTn>
                        </p:par>
                        <p:par>
                          <p:cTn id="30" fill="hold">
                            <p:stCondLst>
                              <p:cond delay="90500"/>
                            </p:stCondLst>
                            <p:childTnLst>
                              <p:par>
                                <p:cTn id="31" presetID="8" presetClass="emph" presetSubtype="0" fill="hold" nodeType="afterEffect">
                                  <p:stCondLst>
                                    <p:cond delay="14000"/>
                                  </p:stCondLst>
                                  <p:childTnLst>
                                    <p:animRot by="-90000">
                                      <p:cBhvr>
                                        <p:cTn id="32" dur="1000" fill="hold"/>
                                        <p:tgtEl>
                                          <p:spTgt spid="50"/>
                                        </p:tgtEl>
                                        <p:attrNameLst>
                                          <p:attrName>r</p:attrName>
                                        </p:attrNameLst>
                                      </p:cBhvr>
                                    </p:animRot>
                                  </p:childTnLst>
                                </p:cTn>
                              </p:par>
                            </p:childTnLst>
                          </p:cTn>
                        </p:par>
                        <p:par>
                          <p:cTn id="33" fill="hold">
                            <p:stCondLst>
                              <p:cond delay="105500"/>
                            </p:stCondLst>
                            <p:childTnLst>
                              <p:par>
                                <p:cTn id="34" presetID="8" presetClass="emph" presetSubtype="0" fill="hold" nodeType="afterEffect">
                                  <p:stCondLst>
                                    <p:cond delay="14000"/>
                                  </p:stCondLst>
                                  <p:childTnLst>
                                    <p:animRot by="-90000">
                                      <p:cBhvr>
                                        <p:cTn id="35" dur="1000" fill="hold"/>
                                        <p:tgtEl>
                                          <p:spTgt spid="50"/>
                                        </p:tgtEl>
                                        <p:attrNameLst>
                                          <p:attrName>r</p:attrName>
                                        </p:attrNameLst>
                                      </p:cBhvr>
                                    </p:animRot>
                                  </p:childTnLst>
                                </p:cTn>
                              </p:par>
                            </p:childTnLst>
                          </p:cTn>
                        </p:par>
                        <p:par>
                          <p:cTn id="36" fill="hold">
                            <p:stCondLst>
                              <p:cond delay="120500"/>
                            </p:stCondLst>
                            <p:childTnLst>
                              <p:par>
                                <p:cTn id="37" presetID="8" presetClass="emph" presetSubtype="0" fill="hold" nodeType="afterEffect">
                                  <p:stCondLst>
                                    <p:cond delay="14000"/>
                                  </p:stCondLst>
                                  <p:childTnLst>
                                    <p:animRot by="-90000">
                                      <p:cBhvr>
                                        <p:cTn id="38" dur="1000" fill="hold"/>
                                        <p:tgtEl>
                                          <p:spTgt spid="50"/>
                                        </p:tgtEl>
                                        <p:attrNameLst>
                                          <p:attrName>r</p:attrName>
                                        </p:attrNameLst>
                                      </p:cBhvr>
                                    </p:animRot>
                                  </p:childTnLst>
                                </p:cTn>
                              </p:par>
                            </p:childTnLst>
                          </p:cTn>
                        </p:par>
                        <p:par>
                          <p:cTn id="39" fill="hold">
                            <p:stCondLst>
                              <p:cond delay="135500"/>
                            </p:stCondLst>
                            <p:childTnLst>
                              <p:par>
                                <p:cTn id="40" presetID="8" presetClass="emph" presetSubtype="0" fill="hold" nodeType="afterEffect">
                                  <p:stCondLst>
                                    <p:cond delay="14000"/>
                                  </p:stCondLst>
                                  <p:childTnLst>
                                    <p:animRot by="-90000">
                                      <p:cBhvr>
                                        <p:cTn id="41" dur="1000" fill="hold"/>
                                        <p:tgtEl>
                                          <p:spTgt spid="50"/>
                                        </p:tgtEl>
                                        <p:attrNameLst>
                                          <p:attrName>r</p:attrName>
                                        </p:attrNameLst>
                                      </p:cBhvr>
                                    </p:animRot>
                                  </p:childTnLst>
                                </p:cTn>
                              </p:par>
                            </p:childTnLst>
                          </p:cTn>
                        </p:par>
                        <p:par>
                          <p:cTn id="42" fill="hold">
                            <p:stCondLst>
                              <p:cond delay="150500"/>
                            </p:stCondLst>
                            <p:childTnLst>
                              <p:par>
                                <p:cTn id="43" presetID="8" presetClass="emph" presetSubtype="0" fill="hold" nodeType="afterEffect">
                                  <p:stCondLst>
                                    <p:cond delay="14000"/>
                                  </p:stCondLst>
                                  <p:childTnLst>
                                    <p:animRot by="-90000">
                                      <p:cBhvr>
                                        <p:cTn id="44" dur="1000" fill="hold"/>
                                        <p:tgtEl>
                                          <p:spTgt spid="50"/>
                                        </p:tgtEl>
                                        <p:attrNameLst>
                                          <p:attrName>r</p:attrName>
                                        </p:attrNameLst>
                                      </p:cBhvr>
                                    </p:animRot>
                                  </p:childTnLst>
                                </p:cTn>
                              </p:par>
                            </p:childTnLst>
                          </p:cTn>
                        </p:par>
                        <p:par>
                          <p:cTn id="45" fill="hold">
                            <p:stCondLst>
                              <p:cond delay="165500"/>
                            </p:stCondLst>
                            <p:childTnLst>
                              <p:par>
                                <p:cTn id="46" presetID="8" presetClass="emph" presetSubtype="0" fill="hold" nodeType="afterEffect">
                                  <p:stCondLst>
                                    <p:cond delay="14000"/>
                                  </p:stCondLst>
                                  <p:childTnLst>
                                    <p:animRot by="-90000">
                                      <p:cBhvr>
                                        <p:cTn id="47" dur="1000" fill="hold"/>
                                        <p:tgtEl>
                                          <p:spTgt spid="50"/>
                                        </p:tgtEl>
                                        <p:attrNameLst>
                                          <p:attrName>r</p:attrName>
                                        </p:attrNameLst>
                                      </p:cBhvr>
                                    </p:animRot>
                                  </p:childTnLst>
                                </p:cTn>
                              </p:par>
                            </p:childTnLst>
                          </p:cTn>
                        </p:par>
                        <p:par>
                          <p:cTn id="48" fill="hold">
                            <p:stCondLst>
                              <p:cond delay="180500"/>
                            </p:stCondLst>
                            <p:childTnLst>
                              <p:par>
                                <p:cTn id="49" presetID="8" presetClass="emph" presetSubtype="0" fill="hold" nodeType="afterEffect">
                                  <p:stCondLst>
                                    <p:cond delay="14000"/>
                                  </p:stCondLst>
                                  <p:childTnLst>
                                    <p:animRot by="-90000">
                                      <p:cBhvr>
                                        <p:cTn id="50" dur="1000" fill="hold"/>
                                        <p:tgtEl>
                                          <p:spTgt spid="50"/>
                                        </p:tgtEl>
                                        <p:attrNameLst>
                                          <p:attrName>r</p:attrName>
                                        </p:attrNameLst>
                                      </p:cBhvr>
                                    </p:animRot>
                                  </p:childTnLst>
                                </p:cTn>
                              </p:par>
                            </p:childTnLst>
                          </p:cTn>
                        </p:par>
                        <p:par>
                          <p:cTn id="51" fill="hold">
                            <p:stCondLst>
                              <p:cond delay="195500"/>
                            </p:stCondLst>
                            <p:childTnLst>
                              <p:par>
                                <p:cTn id="52" presetID="8" presetClass="emph" presetSubtype="0" fill="hold" nodeType="afterEffect">
                                  <p:stCondLst>
                                    <p:cond delay="14000"/>
                                  </p:stCondLst>
                                  <p:childTnLst>
                                    <p:animRot by="-90000">
                                      <p:cBhvr>
                                        <p:cTn id="53" dur="1000" fill="hold"/>
                                        <p:tgtEl>
                                          <p:spTgt spid="50"/>
                                        </p:tgtEl>
                                        <p:attrNameLst>
                                          <p:attrName>r</p:attrName>
                                        </p:attrNameLst>
                                      </p:cBhvr>
                                    </p:animRot>
                                  </p:childTnLst>
                                </p:cTn>
                              </p:par>
                            </p:childTnLst>
                          </p:cTn>
                        </p:par>
                        <p:par>
                          <p:cTn id="54" fill="hold">
                            <p:stCondLst>
                              <p:cond delay="210500"/>
                            </p:stCondLst>
                            <p:childTnLst>
                              <p:par>
                                <p:cTn id="55" presetID="8" presetClass="emph" presetSubtype="0" fill="hold" nodeType="afterEffect">
                                  <p:stCondLst>
                                    <p:cond delay="14000"/>
                                  </p:stCondLst>
                                  <p:childTnLst>
                                    <p:animRot by="-90000">
                                      <p:cBhvr>
                                        <p:cTn id="56" dur="1000" fill="hold"/>
                                        <p:tgtEl>
                                          <p:spTgt spid="50"/>
                                        </p:tgtEl>
                                        <p:attrNameLst>
                                          <p:attrName>r</p:attrName>
                                        </p:attrNameLst>
                                      </p:cBhvr>
                                    </p:animRot>
                                  </p:childTnLst>
                                </p:cTn>
                              </p:par>
                            </p:childTnLst>
                          </p:cTn>
                        </p:par>
                        <p:par>
                          <p:cTn id="57" fill="hold">
                            <p:stCondLst>
                              <p:cond delay="225500"/>
                            </p:stCondLst>
                            <p:childTnLst>
                              <p:par>
                                <p:cTn id="58" presetID="8" presetClass="emph" presetSubtype="0" fill="hold" nodeType="afterEffect">
                                  <p:stCondLst>
                                    <p:cond delay="14000"/>
                                  </p:stCondLst>
                                  <p:childTnLst>
                                    <p:animRot by="-90000">
                                      <p:cBhvr>
                                        <p:cTn id="59" dur="1000" fill="hold"/>
                                        <p:tgtEl>
                                          <p:spTgt spid="50"/>
                                        </p:tgtEl>
                                        <p:attrNameLst>
                                          <p:attrName>r</p:attrName>
                                        </p:attrNameLst>
                                      </p:cBhvr>
                                    </p:animRot>
                                  </p:childTnLst>
                                </p:cTn>
                              </p:par>
                            </p:childTnLst>
                          </p:cTn>
                        </p:par>
                        <p:par>
                          <p:cTn id="60" fill="hold">
                            <p:stCondLst>
                              <p:cond delay="240500"/>
                            </p:stCondLst>
                            <p:childTnLst>
                              <p:par>
                                <p:cTn id="61" presetID="8" presetClass="emph" presetSubtype="0" fill="hold" nodeType="afterEffect">
                                  <p:stCondLst>
                                    <p:cond delay="14000"/>
                                  </p:stCondLst>
                                  <p:childTnLst>
                                    <p:animRot by="-90000">
                                      <p:cBhvr>
                                        <p:cTn id="62" dur="1000" fill="hold"/>
                                        <p:tgtEl>
                                          <p:spTgt spid="50"/>
                                        </p:tgtEl>
                                        <p:attrNameLst>
                                          <p:attrName>r</p:attrName>
                                        </p:attrNameLst>
                                      </p:cBhvr>
                                    </p:animRot>
                                  </p:childTnLst>
                                </p:cTn>
                              </p:par>
                            </p:childTnLst>
                          </p:cTn>
                        </p:par>
                        <p:par>
                          <p:cTn id="63" fill="hold">
                            <p:stCondLst>
                              <p:cond delay="255500"/>
                            </p:stCondLst>
                            <p:childTnLst>
                              <p:par>
                                <p:cTn id="64" presetID="8" presetClass="emph" presetSubtype="0" fill="hold" nodeType="afterEffect">
                                  <p:stCondLst>
                                    <p:cond delay="14000"/>
                                  </p:stCondLst>
                                  <p:childTnLst>
                                    <p:animRot by="-90000">
                                      <p:cBhvr>
                                        <p:cTn id="65" dur="1000" fill="hold"/>
                                        <p:tgtEl>
                                          <p:spTgt spid="50"/>
                                        </p:tgtEl>
                                        <p:attrNameLst>
                                          <p:attrName>r</p:attrName>
                                        </p:attrNameLst>
                                      </p:cBhvr>
                                    </p:animRot>
                                  </p:childTnLst>
                                </p:cTn>
                              </p:par>
                            </p:childTnLst>
                          </p:cTn>
                        </p:par>
                        <p:par>
                          <p:cTn id="66" fill="hold">
                            <p:stCondLst>
                              <p:cond delay="270500"/>
                            </p:stCondLst>
                            <p:childTnLst>
                              <p:par>
                                <p:cTn id="67" presetID="8" presetClass="emph" presetSubtype="0" fill="hold" nodeType="afterEffect">
                                  <p:stCondLst>
                                    <p:cond delay="14000"/>
                                  </p:stCondLst>
                                  <p:childTnLst>
                                    <p:animRot by="-90000">
                                      <p:cBhvr>
                                        <p:cTn id="68" dur="1000" fill="hold"/>
                                        <p:tgtEl>
                                          <p:spTgt spid="50"/>
                                        </p:tgtEl>
                                        <p:attrNameLst>
                                          <p:attrName>r</p:attrName>
                                        </p:attrNameLst>
                                      </p:cBhvr>
                                    </p:animRot>
                                  </p:childTnLst>
                                </p:cTn>
                              </p:par>
                            </p:childTnLst>
                          </p:cTn>
                        </p:par>
                        <p:par>
                          <p:cTn id="69" fill="hold">
                            <p:stCondLst>
                              <p:cond delay="285500"/>
                            </p:stCondLst>
                            <p:childTnLst>
                              <p:par>
                                <p:cTn id="70" presetID="8" presetClass="emph" presetSubtype="0" fill="hold" nodeType="afterEffect">
                                  <p:stCondLst>
                                    <p:cond delay="14000"/>
                                  </p:stCondLst>
                                  <p:childTnLst>
                                    <p:animRot by="-90000">
                                      <p:cBhvr>
                                        <p:cTn id="71" dur="1000" fill="hold"/>
                                        <p:tgtEl>
                                          <p:spTgt spid="50"/>
                                        </p:tgtEl>
                                        <p:attrNameLst>
                                          <p:attrName>r</p:attrName>
                                        </p:attrNameLst>
                                      </p:cBhvr>
                                    </p:animRot>
                                  </p:childTnLst>
                                </p:cTn>
                              </p:par>
                            </p:childTnLst>
                          </p:cTn>
                        </p:par>
                        <p:par>
                          <p:cTn id="72" fill="hold">
                            <p:stCondLst>
                              <p:cond delay="300500"/>
                            </p:stCondLst>
                            <p:childTnLst>
                              <p:par>
                                <p:cTn id="73" presetID="8" presetClass="emph" presetSubtype="0" fill="hold" nodeType="afterEffect">
                                  <p:stCondLst>
                                    <p:cond delay="14000"/>
                                  </p:stCondLst>
                                  <p:childTnLst>
                                    <p:animRot by="-90000">
                                      <p:cBhvr>
                                        <p:cTn id="74" dur="1000" fill="hold"/>
                                        <p:tgtEl>
                                          <p:spTgt spid="50"/>
                                        </p:tgtEl>
                                        <p:attrNameLst>
                                          <p:attrName>r</p:attrName>
                                        </p:attrNameLst>
                                      </p:cBhvr>
                                    </p:animRot>
                                  </p:childTnLst>
                                </p:cTn>
                              </p:par>
                            </p:childTnLst>
                          </p:cTn>
                        </p:par>
                        <p:par>
                          <p:cTn id="75" fill="hold">
                            <p:stCondLst>
                              <p:cond delay="315500"/>
                            </p:stCondLst>
                            <p:childTnLst>
                              <p:par>
                                <p:cTn id="76" presetID="8" presetClass="emph" presetSubtype="0" fill="hold" nodeType="afterEffect">
                                  <p:stCondLst>
                                    <p:cond delay="14000"/>
                                  </p:stCondLst>
                                  <p:childTnLst>
                                    <p:animRot by="-90000">
                                      <p:cBhvr>
                                        <p:cTn id="77" dur="1000" fill="hold"/>
                                        <p:tgtEl>
                                          <p:spTgt spid="50"/>
                                        </p:tgtEl>
                                        <p:attrNameLst>
                                          <p:attrName>r</p:attrName>
                                        </p:attrNameLst>
                                      </p:cBhvr>
                                    </p:animRot>
                                  </p:childTnLst>
                                </p:cTn>
                              </p:par>
                            </p:childTnLst>
                          </p:cTn>
                        </p:par>
                        <p:par>
                          <p:cTn id="78" fill="hold">
                            <p:stCondLst>
                              <p:cond delay="330500"/>
                            </p:stCondLst>
                            <p:childTnLst>
                              <p:par>
                                <p:cTn id="79" presetID="8" presetClass="emph" presetSubtype="0" fill="hold" nodeType="afterEffect">
                                  <p:stCondLst>
                                    <p:cond delay="14000"/>
                                  </p:stCondLst>
                                  <p:childTnLst>
                                    <p:animRot by="-90000">
                                      <p:cBhvr>
                                        <p:cTn id="80" dur="1000" fill="hold"/>
                                        <p:tgtEl>
                                          <p:spTgt spid="50"/>
                                        </p:tgtEl>
                                        <p:attrNameLst>
                                          <p:attrName>r</p:attrName>
                                        </p:attrNameLst>
                                      </p:cBhvr>
                                    </p:animRot>
                                  </p:childTnLst>
                                </p:cTn>
                              </p:par>
                            </p:childTnLst>
                          </p:cTn>
                        </p:par>
                        <p:par>
                          <p:cTn id="81" fill="hold">
                            <p:stCondLst>
                              <p:cond delay="345500"/>
                            </p:stCondLst>
                            <p:childTnLst>
                              <p:par>
                                <p:cTn id="82" presetID="8" presetClass="emph" presetSubtype="0" fill="hold" nodeType="afterEffect">
                                  <p:stCondLst>
                                    <p:cond delay="14000"/>
                                  </p:stCondLst>
                                  <p:childTnLst>
                                    <p:animRot by="-90000">
                                      <p:cBhvr>
                                        <p:cTn id="83" dur="1000" fill="hold"/>
                                        <p:tgtEl>
                                          <p:spTgt spid="50"/>
                                        </p:tgtEl>
                                        <p:attrNameLst>
                                          <p:attrName>r</p:attrName>
                                        </p:attrNameLst>
                                      </p:cBhvr>
                                    </p:animRot>
                                  </p:childTnLst>
                                </p:cTn>
                              </p:par>
                            </p:childTnLst>
                          </p:cTn>
                        </p:par>
                        <p:par>
                          <p:cTn id="84" fill="hold">
                            <p:stCondLst>
                              <p:cond delay="360500"/>
                            </p:stCondLst>
                            <p:childTnLst>
                              <p:par>
                                <p:cTn id="85" presetID="8" presetClass="emph" presetSubtype="0" fill="hold" nodeType="afterEffect">
                                  <p:stCondLst>
                                    <p:cond delay="14000"/>
                                  </p:stCondLst>
                                  <p:childTnLst>
                                    <p:animRot by="-90000">
                                      <p:cBhvr>
                                        <p:cTn id="86" dur="1000" fill="hold"/>
                                        <p:tgtEl>
                                          <p:spTgt spid="50"/>
                                        </p:tgtEl>
                                        <p:attrNameLst>
                                          <p:attrName>r</p:attrName>
                                        </p:attrNameLst>
                                      </p:cBhvr>
                                    </p:animRot>
                                  </p:childTnLst>
                                </p:cTn>
                              </p:par>
                            </p:childTnLst>
                          </p:cTn>
                        </p:par>
                        <p:par>
                          <p:cTn id="87" fill="hold">
                            <p:stCondLst>
                              <p:cond delay="375500"/>
                            </p:stCondLst>
                            <p:childTnLst>
                              <p:par>
                                <p:cTn id="88" presetID="8" presetClass="emph" presetSubtype="0" fill="hold" nodeType="afterEffect">
                                  <p:stCondLst>
                                    <p:cond delay="14000"/>
                                  </p:stCondLst>
                                  <p:childTnLst>
                                    <p:animRot by="-90000">
                                      <p:cBhvr>
                                        <p:cTn id="89" dur="1000" fill="hold"/>
                                        <p:tgtEl>
                                          <p:spTgt spid="50"/>
                                        </p:tgtEl>
                                        <p:attrNameLst>
                                          <p:attrName>r</p:attrName>
                                        </p:attrNameLst>
                                      </p:cBhvr>
                                    </p:animRot>
                                  </p:childTnLst>
                                </p:cTn>
                              </p:par>
                            </p:childTnLst>
                          </p:cTn>
                        </p:par>
                        <p:par>
                          <p:cTn id="90" fill="hold">
                            <p:stCondLst>
                              <p:cond delay="390500"/>
                            </p:stCondLst>
                            <p:childTnLst>
                              <p:par>
                                <p:cTn id="91" presetID="8" presetClass="emph" presetSubtype="0" fill="hold" nodeType="afterEffect">
                                  <p:stCondLst>
                                    <p:cond delay="14000"/>
                                  </p:stCondLst>
                                  <p:childTnLst>
                                    <p:animRot by="-90000">
                                      <p:cBhvr>
                                        <p:cTn id="92" dur="1000" fill="hold"/>
                                        <p:tgtEl>
                                          <p:spTgt spid="50"/>
                                        </p:tgtEl>
                                        <p:attrNameLst>
                                          <p:attrName>r</p:attrName>
                                        </p:attrNameLst>
                                      </p:cBhvr>
                                    </p:animRot>
                                  </p:childTnLst>
                                </p:cTn>
                              </p:par>
                            </p:childTnLst>
                          </p:cTn>
                        </p:par>
                        <p:par>
                          <p:cTn id="93" fill="hold">
                            <p:stCondLst>
                              <p:cond delay="405500"/>
                            </p:stCondLst>
                            <p:childTnLst>
                              <p:par>
                                <p:cTn id="94" presetID="8" presetClass="emph" presetSubtype="0" fill="hold" nodeType="afterEffect">
                                  <p:stCondLst>
                                    <p:cond delay="14000"/>
                                  </p:stCondLst>
                                  <p:childTnLst>
                                    <p:animRot by="-90000">
                                      <p:cBhvr>
                                        <p:cTn id="95" dur="1000" fill="hold"/>
                                        <p:tgtEl>
                                          <p:spTgt spid="50"/>
                                        </p:tgtEl>
                                        <p:attrNameLst>
                                          <p:attrName>r</p:attrName>
                                        </p:attrNameLst>
                                      </p:cBhvr>
                                    </p:animRot>
                                  </p:childTnLst>
                                </p:cTn>
                              </p:par>
                            </p:childTnLst>
                          </p:cTn>
                        </p:par>
                        <p:par>
                          <p:cTn id="96" fill="hold">
                            <p:stCondLst>
                              <p:cond delay="420500"/>
                            </p:stCondLst>
                            <p:childTnLst>
                              <p:par>
                                <p:cTn id="97" presetID="8" presetClass="emph" presetSubtype="0" fill="hold" nodeType="afterEffect">
                                  <p:stCondLst>
                                    <p:cond delay="14000"/>
                                  </p:stCondLst>
                                  <p:childTnLst>
                                    <p:animRot by="-90000">
                                      <p:cBhvr>
                                        <p:cTn id="98" dur="1000" fill="hold"/>
                                        <p:tgtEl>
                                          <p:spTgt spid="50"/>
                                        </p:tgtEl>
                                        <p:attrNameLst>
                                          <p:attrName>r</p:attrName>
                                        </p:attrNameLst>
                                      </p:cBhvr>
                                    </p:animRot>
                                  </p:childTnLst>
                                </p:cTn>
                              </p:par>
                            </p:childTnLst>
                          </p:cTn>
                        </p:par>
                        <p:par>
                          <p:cTn id="99" fill="hold">
                            <p:stCondLst>
                              <p:cond delay="435500"/>
                            </p:stCondLst>
                            <p:childTnLst>
                              <p:par>
                                <p:cTn id="100" presetID="8" presetClass="emph" presetSubtype="0" fill="hold" nodeType="afterEffect">
                                  <p:stCondLst>
                                    <p:cond delay="14000"/>
                                  </p:stCondLst>
                                  <p:childTnLst>
                                    <p:animRot by="-90000">
                                      <p:cBhvr>
                                        <p:cTn id="101" dur="1000" fill="hold"/>
                                        <p:tgtEl>
                                          <p:spTgt spid="50"/>
                                        </p:tgtEl>
                                        <p:attrNameLst>
                                          <p:attrName>r</p:attrName>
                                        </p:attrNameLst>
                                      </p:cBhvr>
                                    </p:animRot>
                                  </p:childTnLst>
                                </p:cTn>
                              </p:par>
                            </p:childTnLst>
                          </p:cTn>
                        </p:par>
                        <p:par>
                          <p:cTn id="102" fill="hold">
                            <p:stCondLst>
                              <p:cond delay="450500"/>
                            </p:stCondLst>
                            <p:childTnLst>
                              <p:par>
                                <p:cTn id="103" presetID="8" presetClass="emph" presetSubtype="0" fill="hold" nodeType="afterEffect">
                                  <p:stCondLst>
                                    <p:cond delay="14000"/>
                                  </p:stCondLst>
                                  <p:childTnLst>
                                    <p:animRot by="-90000">
                                      <p:cBhvr>
                                        <p:cTn id="104" dur="1000" fill="hold"/>
                                        <p:tgtEl>
                                          <p:spTgt spid="50"/>
                                        </p:tgtEl>
                                        <p:attrNameLst>
                                          <p:attrName>r</p:attrName>
                                        </p:attrNameLst>
                                      </p:cBhvr>
                                    </p:animRot>
                                  </p:childTnLst>
                                </p:cTn>
                              </p:par>
                            </p:childTnLst>
                          </p:cTn>
                        </p:par>
                        <p:par>
                          <p:cTn id="105" fill="hold">
                            <p:stCondLst>
                              <p:cond delay="465500"/>
                            </p:stCondLst>
                            <p:childTnLst>
                              <p:par>
                                <p:cTn id="106" presetID="8" presetClass="emph" presetSubtype="0" fill="hold" nodeType="afterEffect">
                                  <p:stCondLst>
                                    <p:cond delay="14000"/>
                                  </p:stCondLst>
                                  <p:childTnLst>
                                    <p:animRot by="-90000">
                                      <p:cBhvr>
                                        <p:cTn id="107" dur="1000" fill="hold"/>
                                        <p:tgtEl>
                                          <p:spTgt spid="50"/>
                                        </p:tgtEl>
                                        <p:attrNameLst>
                                          <p:attrName>r</p:attrName>
                                        </p:attrNameLst>
                                      </p:cBhvr>
                                    </p:animRot>
                                  </p:childTnLst>
                                </p:cTn>
                              </p:par>
                            </p:childTnLst>
                          </p:cTn>
                        </p:par>
                        <p:par>
                          <p:cTn id="108" fill="hold">
                            <p:stCondLst>
                              <p:cond delay="480500"/>
                            </p:stCondLst>
                            <p:childTnLst>
                              <p:par>
                                <p:cTn id="109" presetID="8" presetClass="emph" presetSubtype="0" fill="hold" nodeType="afterEffect">
                                  <p:stCondLst>
                                    <p:cond delay="14000"/>
                                  </p:stCondLst>
                                  <p:childTnLst>
                                    <p:animRot by="-90000">
                                      <p:cBhvr>
                                        <p:cTn id="110" dur="1000" fill="hold"/>
                                        <p:tgtEl>
                                          <p:spTgt spid="50"/>
                                        </p:tgtEl>
                                        <p:attrNameLst>
                                          <p:attrName>r</p:attrName>
                                        </p:attrNameLst>
                                      </p:cBhvr>
                                    </p:animRot>
                                  </p:childTnLst>
                                </p:cTn>
                              </p:par>
                            </p:childTnLst>
                          </p:cTn>
                        </p:par>
                        <p:par>
                          <p:cTn id="111" fill="hold">
                            <p:stCondLst>
                              <p:cond delay="495500"/>
                            </p:stCondLst>
                            <p:childTnLst>
                              <p:par>
                                <p:cTn id="112" presetID="8" presetClass="emph" presetSubtype="0" fill="hold" nodeType="afterEffect">
                                  <p:stCondLst>
                                    <p:cond delay="14000"/>
                                  </p:stCondLst>
                                  <p:childTnLst>
                                    <p:animRot by="-90000">
                                      <p:cBhvr>
                                        <p:cTn id="113" dur="1000" fill="hold"/>
                                        <p:tgtEl>
                                          <p:spTgt spid="50"/>
                                        </p:tgtEl>
                                        <p:attrNameLst>
                                          <p:attrName>r</p:attrName>
                                        </p:attrNameLst>
                                      </p:cBhvr>
                                    </p:animRot>
                                  </p:childTnLst>
                                </p:cTn>
                              </p:par>
                            </p:childTnLst>
                          </p:cTn>
                        </p:par>
                        <p:par>
                          <p:cTn id="114" fill="hold">
                            <p:stCondLst>
                              <p:cond delay="510500"/>
                            </p:stCondLst>
                            <p:childTnLst>
                              <p:par>
                                <p:cTn id="115" presetID="8" presetClass="emph" presetSubtype="0" fill="hold" nodeType="afterEffect">
                                  <p:stCondLst>
                                    <p:cond delay="14000"/>
                                  </p:stCondLst>
                                  <p:childTnLst>
                                    <p:animRot by="-90000">
                                      <p:cBhvr>
                                        <p:cTn id="116" dur="1000" fill="hold"/>
                                        <p:tgtEl>
                                          <p:spTgt spid="50"/>
                                        </p:tgtEl>
                                        <p:attrNameLst>
                                          <p:attrName>r</p:attrName>
                                        </p:attrNameLst>
                                      </p:cBhvr>
                                    </p:animRot>
                                  </p:childTnLst>
                                </p:cTn>
                              </p:par>
                            </p:childTnLst>
                          </p:cTn>
                        </p:par>
                        <p:par>
                          <p:cTn id="117" fill="hold">
                            <p:stCondLst>
                              <p:cond delay="525500"/>
                            </p:stCondLst>
                            <p:childTnLst>
                              <p:par>
                                <p:cTn id="118" presetID="8" presetClass="emph" presetSubtype="0" fill="hold" nodeType="afterEffect">
                                  <p:stCondLst>
                                    <p:cond delay="14000"/>
                                  </p:stCondLst>
                                  <p:childTnLst>
                                    <p:animRot by="-90000">
                                      <p:cBhvr>
                                        <p:cTn id="119" dur="1000" fill="hold"/>
                                        <p:tgtEl>
                                          <p:spTgt spid="50"/>
                                        </p:tgtEl>
                                        <p:attrNameLst>
                                          <p:attrName>r</p:attrName>
                                        </p:attrNameLst>
                                      </p:cBhvr>
                                    </p:animRot>
                                  </p:childTnLst>
                                </p:cTn>
                              </p:par>
                            </p:childTnLst>
                          </p:cTn>
                        </p:par>
                        <p:par>
                          <p:cTn id="120" fill="hold">
                            <p:stCondLst>
                              <p:cond delay="540500"/>
                            </p:stCondLst>
                            <p:childTnLst>
                              <p:par>
                                <p:cTn id="121" presetID="8" presetClass="emph" presetSubtype="0" fill="hold" nodeType="afterEffect">
                                  <p:stCondLst>
                                    <p:cond delay="14000"/>
                                  </p:stCondLst>
                                  <p:childTnLst>
                                    <p:animRot by="-90000">
                                      <p:cBhvr>
                                        <p:cTn id="122" dur="1000" fill="hold"/>
                                        <p:tgtEl>
                                          <p:spTgt spid="50"/>
                                        </p:tgtEl>
                                        <p:attrNameLst>
                                          <p:attrName>r</p:attrName>
                                        </p:attrNameLst>
                                      </p:cBhvr>
                                    </p:animRot>
                                  </p:childTnLst>
                                </p:cTn>
                              </p:par>
                            </p:childTnLst>
                          </p:cTn>
                        </p:par>
                        <p:par>
                          <p:cTn id="123" fill="hold">
                            <p:stCondLst>
                              <p:cond delay="555500"/>
                            </p:stCondLst>
                            <p:childTnLst>
                              <p:par>
                                <p:cTn id="124" presetID="8" presetClass="emph" presetSubtype="0" fill="hold" nodeType="afterEffect">
                                  <p:stCondLst>
                                    <p:cond delay="14000"/>
                                  </p:stCondLst>
                                  <p:childTnLst>
                                    <p:animRot by="-90000">
                                      <p:cBhvr>
                                        <p:cTn id="125" dur="1000" fill="hold"/>
                                        <p:tgtEl>
                                          <p:spTgt spid="50"/>
                                        </p:tgtEl>
                                        <p:attrNameLst>
                                          <p:attrName>r</p:attrName>
                                        </p:attrNameLst>
                                      </p:cBhvr>
                                    </p:animRot>
                                  </p:childTnLst>
                                </p:cTn>
                              </p:par>
                            </p:childTnLst>
                          </p:cTn>
                        </p:par>
                        <p:par>
                          <p:cTn id="126" fill="hold">
                            <p:stCondLst>
                              <p:cond delay="570500"/>
                            </p:stCondLst>
                            <p:childTnLst>
                              <p:par>
                                <p:cTn id="127" presetID="8" presetClass="emph" presetSubtype="0" fill="hold" nodeType="afterEffect">
                                  <p:stCondLst>
                                    <p:cond delay="14000"/>
                                  </p:stCondLst>
                                  <p:childTnLst>
                                    <p:animRot by="-90000">
                                      <p:cBhvr>
                                        <p:cTn id="128" dur="1000" fill="hold"/>
                                        <p:tgtEl>
                                          <p:spTgt spid="50"/>
                                        </p:tgtEl>
                                        <p:attrNameLst>
                                          <p:attrName>r</p:attrName>
                                        </p:attrNameLst>
                                      </p:cBhvr>
                                    </p:animRot>
                                  </p:childTnLst>
                                </p:cTn>
                              </p:par>
                            </p:childTnLst>
                          </p:cTn>
                        </p:par>
                        <p:par>
                          <p:cTn id="129" fill="hold">
                            <p:stCondLst>
                              <p:cond delay="585500"/>
                            </p:stCondLst>
                            <p:childTnLst>
                              <p:par>
                                <p:cTn id="130" presetID="8" presetClass="emph" presetSubtype="0" fill="hold" nodeType="afterEffect">
                                  <p:stCondLst>
                                    <p:cond delay="14000"/>
                                  </p:stCondLst>
                                  <p:childTnLst>
                                    <p:animRot by="-90000">
                                      <p:cBhvr>
                                        <p:cTn id="131" dur="1000" fill="hold"/>
                                        <p:tgtEl>
                                          <p:spTgt spid="50"/>
                                        </p:tgtEl>
                                        <p:attrNameLst>
                                          <p:attrName>r</p:attrName>
                                        </p:attrNameLst>
                                      </p:cBhvr>
                                    </p:animRot>
                                  </p:childTnLst>
                                </p:cTn>
                              </p:par>
                            </p:childTnLst>
                          </p:cTn>
                        </p:par>
                        <p:par>
                          <p:cTn id="132" fill="hold">
                            <p:stCondLst>
                              <p:cond delay="600500"/>
                            </p:stCondLst>
                            <p:childTnLst>
                              <p:par>
                                <p:cTn id="133" presetID="8" presetClass="emph" presetSubtype="0" fill="hold" nodeType="afterEffect">
                                  <p:stCondLst>
                                    <p:cond delay="14000"/>
                                  </p:stCondLst>
                                  <p:childTnLst>
                                    <p:animRot by="-90000">
                                      <p:cBhvr>
                                        <p:cTn id="134" dur="1000" fill="hold"/>
                                        <p:tgtEl>
                                          <p:spTgt spid="50"/>
                                        </p:tgtEl>
                                        <p:attrNameLst>
                                          <p:attrName>r</p:attrName>
                                        </p:attrNameLst>
                                      </p:cBhvr>
                                    </p:animRot>
                                  </p:childTnLst>
                                </p:cTn>
                              </p:par>
                            </p:childTnLst>
                          </p:cTn>
                        </p:par>
                        <p:par>
                          <p:cTn id="135" fill="hold">
                            <p:stCondLst>
                              <p:cond delay="615500"/>
                            </p:stCondLst>
                            <p:childTnLst>
                              <p:par>
                                <p:cTn id="136" presetID="8" presetClass="emph" presetSubtype="0" fill="hold" nodeType="afterEffect">
                                  <p:stCondLst>
                                    <p:cond delay="14000"/>
                                  </p:stCondLst>
                                  <p:childTnLst>
                                    <p:animRot by="-90000">
                                      <p:cBhvr>
                                        <p:cTn id="137" dur="1000" fill="hold"/>
                                        <p:tgtEl>
                                          <p:spTgt spid="50"/>
                                        </p:tgtEl>
                                        <p:attrNameLst>
                                          <p:attrName>r</p:attrName>
                                        </p:attrNameLst>
                                      </p:cBhvr>
                                    </p:animRot>
                                  </p:childTnLst>
                                </p:cTn>
                              </p:par>
                            </p:childTnLst>
                          </p:cTn>
                        </p:par>
                        <p:par>
                          <p:cTn id="138" fill="hold">
                            <p:stCondLst>
                              <p:cond delay="630500"/>
                            </p:stCondLst>
                            <p:childTnLst>
                              <p:par>
                                <p:cTn id="139" presetID="8" presetClass="emph" presetSubtype="0" fill="hold" nodeType="afterEffect">
                                  <p:stCondLst>
                                    <p:cond delay="14000"/>
                                  </p:stCondLst>
                                  <p:childTnLst>
                                    <p:animRot by="-90000">
                                      <p:cBhvr>
                                        <p:cTn id="140" dur="1000" fill="hold"/>
                                        <p:tgtEl>
                                          <p:spTgt spid="50"/>
                                        </p:tgtEl>
                                        <p:attrNameLst>
                                          <p:attrName>r</p:attrName>
                                        </p:attrNameLst>
                                      </p:cBhvr>
                                    </p:animRot>
                                  </p:childTnLst>
                                </p:cTn>
                              </p:par>
                            </p:childTnLst>
                          </p:cTn>
                        </p:par>
                        <p:par>
                          <p:cTn id="141" fill="hold">
                            <p:stCondLst>
                              <p:cond delay="645500"/>
                            </p:stCondLst>
                            <p:childTnLst>
                              <p:par>
                                <p:cTn id="142" presetID="8" presetClass="emph" presetSubtype="0" fill="hold" nodeType="afterEffect">
                                  <p:stCondLst>
                                    <p:cond delay="14000"/>
                                  </p:stCondLst>
                                  <p:childTnLst>
                                    <p:animRot by="-90000">
                                      <p:cBhvr>
                                        <p:cTn id="143" dur="1000" fill="hold"/>
                                        <p:tgtEl>
                                          <p:spTgt spid="50"/>
                                        </p:tgtEl>
                                        <p:attrNameLst>
                                          <p:attrName>r</p:attrName>
                                        </p:attrNameLst>
                                      </p:cBhvr>
                                    </p:animRot>
                                  </p:childTnLst>
                                </p:cTn>
                              </p:par>
                            </p:childTnLst>
                          </p:cTn>
                        </p:par>
                        <p:par>
                          <p:cTn id="144" fill="hold">
                            <p:stCondLst>
                              <p:cond delay="660500"/>
                            </p:stCondLst>
                            <p:childTnLst>
                              <p:par>
                                <p:cTn id="145" presetID="8" presetClass="emph" presetSubtype="0" fill="hold" nodeType="afterEffect">
                                  <p:stCondLst>
                                    <p:cond delay="14000"/>
                                  </p:stCondLst>
                                  <p:childTnLst>
                                    <p:animRot by="-90000">
                                      <p:cBhvr>
                                        <p:cTn id="146" dur="1000" fill="hold"/>
                                        <p:tgtEl>
                                          <p:spTgt spid="50"/>
                                        </p:tgtEl>
                                        <p:attrNameLst>
                                          <p:attrName>r</p:attrName>
                                        </p:attrNameLst>
                                      </p:cBhvr>
                                    </p:animRot>
                                  </p:childTnLst>
                                </p:cTn>
                              </p:par>
                            </p:childTnLst>
                          </p:cTn>
                        </p:par>
                        <p:par>
                          <p:cTn id="147" fill="hold">
                            <p:stCondLst>
                              <p:cond delay="675500"/>
                            </p:stCondLst>
                            <p:childTnLst>
                              <p:par>
                                <p:cTn id="148" presetID="8" presetClass="emph" presetSubtype="0" fill="hold" nodeType="afterEffect">
                                  <p:stCondLst>
                                    <p:cond delay="14000"/>
                                  </p:stCondLst>
                                  <p:childTnLst>
                                    <p:animRot by="-90000">
                                      <p:cBhvr>
                                        <p:cTn id="149" dur="1000" fill="hold"/>
                                        <p:tgtEl>
                                          <p:spTgt spid="50"/>
                                        </p:tgtEl>
                                        <p:attrNameLst>
                                          <p:attrName>r</p:attrName>
                                        </p:attrNameLst>
                                      </p:cBhvr>
                                    </p:animRot>
                                  </p:childTnLst>
                                </p:cTn>
                              </p:par>
                            </p:childTnLst>
                          </p:cTn>
                        </p:par>
                        <p:par>
                          <p:cTn id="150" fill="hold">
                            <p:stCondLst>
                              <p:cond delay="690500"/>
                            </p:stCondLst>
                            <p:childTnLst>
                              <p:par>
                                <p:cTn id="151" presetID="8" presetClass="emph" presetSubtype="0" fill="hold" nodeType="afterEffect">
                                  <p:stCondLst>
                                    <p:cond delay="14000"/>
                                  </p:stCondLst>
                                  <p:childTnLst>
                                    <p:animRot by="-90000">
                                      <p:cBhvr>
                                        <p:cTn id="152" dur="1000" fill="hold"/>
                                        <p:tgtEl>
                                          <p:spTgt spid="50"/>
                                        </p:tgtEl>
                                        <p:attrNameLst>
                                          <p:attrName>r</p:attrName>
                                        </p:attrNameLst>
                                      </p:cBhvr>
                                    </p:animRot>
                                  </p:childTnLst>
                                </p:cTn>
                              </p:par>
                            </p:childTnLst>
                          </p:cTn>
                        </p:par>
                        <p:par>
                          <p:cTn id="153" fill="hold">
                            <p:stCondLst>
                              <p:cond delay="705500"/>
                            </p:stCondLst>
                            <p:childTnLst>
                              <p:par>
                                <p:cTn id="154" presetID="8" presetClass="emph" presetSubtype="0" fill="hold" nodeType="afterEffect">
                                  <p:stCondLst>
                                    <p:cond delay="14000"/>
                                  </p:stCondLst>
                                  <p:childTnLst>
                                    <p:animRot by="-90000">
                                      <p:cBhvr>
                                        <p:cTn id="155" dur="1000" fill="hold"/>
                                        <p:tgtEl>
                                          <p:spTgt spid="50"/>
                                        </p:tgtEl>
                                        <p:attrNameLst>
                                          <p:attrName>r</p:attrName>
                                        </p:attrNameLst>
                                      </p:cBhvr>
                                    </p:animRot>
                                  </p:childTnLst>
                                </p:cTn>
                              </p:par>
                            </p:childTnLst>
                          </p:cTn>
                        </p:par>
                        <p:par>
                          <p:cTn id="156" fill="hold">
                            <p:stCondLst>
                              <p:cond delay="720500"/>
                            </p:stCondLst>
                            <p:childTnLst>
                              <p:par>
                                <p:cTn id="157" presetID="8" presetClass="emph" presetSubtype="0" fill="hold" nodeType="afterEffect">
                                  <p:stCondLst>
                                    <p:cond delay="14000"/>
                                  </p:stCondLst>
                                  <p:childTnLst>
                                    <p:animRot by="-90000">
                                      <p:cBhvr>
                                        <p:cTn id="158" dur="1000" fill="hold"/>
                                        <p:tgtEl>
                                          <p:spTgt spid="50"/>
                                        </p:tgtEl>
                                        <p:attrNameLst>
                                          <p:attrName>r</p:attrName>
                                        </p:attrNameLst>
                                      </p:cBhvr>
                                    </p:animRot>
                                  </p:childTnLst>
                                </p:cTn>
                              </p:par>
                            </p:childTnLst>
                          </p:cTn>
                        </p:par>
                        <p:par>
                          <p:cTn id="159" fill="hold">
                            <p:stCondLst>
                              <p:cond delay="735500"/>
                            </p:stCondLst>
                            <p:childTnLst>
                              <p:par>
                                <p:cTn id="160" presetID="8" presetClass="emph" presetSubtype="0" fill="hold" nodeType="afterEffect">
                                  <p:stCondLst>
                                    <p:cond delay="14000"/>
                                  </p:stCondLst>
                                  <p:childTnLst>
                                    <p:animRot by="-90000">
                                      <p:cBhvr>
                                        <p:cTn id="161" dur="1000" fill="hold"/>
                                        <p:tgtEl>
                                          <p:spTgt spid="50"/>
                                        </p:tgtEl>
                                        <p:attrNameLst>
                                          <p:attrName>r</p:attrName>
                                        </p:attrNameLst>
                                      </p:cBhvr>
                                    </p:animRot>
                                  </p:childTnLst>
                                </p:cTn>
                              </p:par>
                            </p:childTnLst>
                          </p:cTn>
                        </p:par>
                        <p:par>
                          <p:cTn id="162" fill="hold">
                            <p:stCondLst>
                              <p:cond delay="750500"/>
                            </p:stCondLst>
                            <p:childTnLst>
                              <p:par>
                                <p:cTn id="163" presetID="8" presetClass="emph" presetSubtype="0" fill="hold" nodeType="afterEffect">
                                  <p:stCondLst>
                                    <p:cond delay="14000"/>
                                  </p:stCondLst>
                                  <p:childTnLst>
                                    <p:animRot by="-90000">
                                      <p:cBhvr>
                                        <p:cTn id="164" dur="1000" fill="hold"/>
                                        <p:tgtEl>
                                          <p:spTgt spid="50"/>
                                        </p:tgtEl>
                                        <p:attrNameLst>
                                          <p:attrName>r</p:attrName>
                                        </p:attrNameLst>
                                      </p:cBhvr>
                                    </p:animRot>
                                  </p:childTnLst>
                                </p:cTn>
                              </p:par>
                            </p:childTnLst>
                          </p:cTn>
                        </p:par>
                        <p:par>
                          <p:cTn id="165" fill="hold">
                            <p:stCondLst>
                              <p:cond delay="765500"/>
                            </p:stCondLst>
                            <p:childTnLst>
                              <p:par>
                                <p:cTn id="166" presetID="8" presetClass="emph" presetSubtype="0" fill="hold" nodeType="afterEffect">
                                  <p:stCondLst>
                                    <p:cond delay="14000"/>
                                  </p:stCondLst>
                                  <p:childTnLst>
                                    <p:animRot by="-90000">
                                      <p:cBhvr>
                                        <p:cTn id="167" dur="1000" fill="hold"/>
                                        <p:tgtEl>
                                          <p:spTgt spid="50"/>
                                        </p:tgtEl>
                                        <p:attrNameLst>
                                          <p:attrName>r</p:attrName>
                                        </p:attrNameLst>
                                      </p:cBhvr>
                                    </p:animRot>
                                  </p:childTnLst>
                                </p:cTn>
                              </p:par>
                            </p:childTnLst>
                          </p:cTn>
                        </p:par>
                        <p:par>
                          <p:cTn id="168" fill="hold">
                            <p:stCondLst>
                              <p:cond delay="780500"/>
                            </p:stCondLst>
                            <p:childTnLst>
                              <p:par>
                                <p:cTn id="169" presetID="8" presetClass="emph" presetSubtype="0" fill="hold" nodeType="afterEffect">
                                  <p:stCondLst>
                                    <p:cond delay="14000"/>
                                  </p:stCondLst>
                                  <p:childTnLst>
                                    <p:animRot by="-90000">
                                      <p:cBhvr>
                                        <p:cTn id="170" dur="1000" fill="hold"/>
                                        <p:tgtEl>
                                          <p:spTgt spid="50"/>
                                        </p:tgtEl>
                                        <p:attrNameLst>
                                          <p:attrName>r</p:attrName>
                                        </p:attrNameLst>
                                      </p:cBhvr>
                                    </p:animRot>
                                  </p:childTnLst>
                                </p:cTn>
                              </p:par>
                            </p:childTnLst>
                          </p:cTn>
                        </p:par>
                        <p:par>
                          <p:cTn id="171" fill="hold">
                            <p:stCondLst>
                              <p:cond delay="795500"/>
                            </p:stCondLst>
                            <p:childTnLst>
                              <p:par>
                                <p:cTn id="172" presetID="8" presetClass="emph" presetSubtype="0" fill="hold" nodeType="afterEffect">
                                  <p:stCondLst>
                                    <p:cond delay="14000"/>
                                  </p:stCondLst>
                                  <p:childTnLst>
                                    <p:animRot by="-90000">
                                      <p:cBhvr>
                                        <p:cTn id="173" dur="1000" fill="hold"/>
                                        <p:tgtEl>
                                          <p:spTgt spid="50"/>
                                        </p:tgtEl>
                                        <p:attrNameLst>
                                          <p:attrName>r</p:attrName>
                                        </p:attrNameLst>
                                      </p:cBhvr>
                                    </p:animRot>
                                  </p:childTnLst>
                                </p:cTn>
                              </p:par>
                            </p:childTnLst>
                          </p:cTn>
                        </p:par>
                        <p:par>
                          <p:cTn id="174" fill="hold">
                            <p:stCondLst>
                              <p:cond delay="810500"/>
                            </p:stCondLst>
                            <p:childTnLst>
                              <p:par>
                                <p:cTn id="175" presetID="8" presetClass="emph" presetSubtype="0" fill="hold" nodeType="afterEffect">
                                  <p:stCondLst>
                                    <p:cond delay="14000"/>
                                  </p:stCondLst>
                                  <p:childTnLst>
                                    <p:animRot by="-90000">
                                      <p:cBhvr>
                                        <p:cTn id="176" dur="1000" fill="hold"/>
                                        <p:tgtEl>
                                          <p:spTgt spid="50"/>
                                        </p:tgtEl>
                                        <p:attrNameLst>
                                          <p:attrName>r</p:attrName>
                                        </p:attrNameLst>
                                      </p:cBhvr>
                                    </p:animRot>
                                  </p:childTnLst>
                                </p:cTn>
                              </p:par>
                            </p:childTnLst>
                          </p:cTn>
                        </p:par>
                        <p:par>
                          <p:cTn id="177" fill="hold">
                            <p:stCondLst>
                              <p:cond delay="825500"/>
                            </p:stCondLst>
                            <p:childTnLst>
                              <p:par>
                                <p:cTn id="178" presetID="8" presetClass="emph" presetSubtype="0" fill="hold" nodeType="afterEffect">
                                  <p:stCondLst>
                                    <p:cond delay="14000"/>
                                  </p:stCondLst>
                                  <p:childTnLst>
                                    <p:animRot by="-90000">
                                      <p:cBhvr>
                                        <p:cTn id="179" dur="1000" fill="hold"/>
                                        <p:tgtEl>
                                          <p:spTgt spid="50"/>
                                        </p:tgtEl>
                                        <p:attrNameLst>
                                          <p:attrName>r</p:attrName>
                                        </p:attrNameLst>
                                      </p:cBhvr>
                                    </p:animRot>
                                  </p:childTnLst>
                                </p:cTn>
                              </p:par>
                            </p:childTnLst>
                          </p:cTn>
                        </p:par>
                        <p:par>
                          <p:cTn id="180" fill="hold">
                            <p:stCondLst>
                              <p:cond delay="840500"/>
                            </p:stCondLst>
                            <p:childTnLst>
                              <p:par>
                                <p:cTn id="181" presetID="8" presetClass="emph" presetSubtype="0" fill="hold" nodeType="afterEffect">
                                  <p:stCondLst>
                                    <p:cond delay="14000"/>
                                  </p:stCondLst>
                                  <p:childTnLst>
                                    <p:animRot by="-90000">
                                      <p:cBhvr>
                                        <p:cTn id="182" dur="1000" fill="hold"/>
                                        <p:tgtEl>
                                          <p:spTgt spid="50"/>
                                        </p:tgtEl>
                                        <p:attrNameLst>
                                          <p:attrName>r</p:attrName>
                                        </p:attrNameLst>
                                      </p:cBhvr>
                                    </p:animRot>
                                  </p:childTnLst>
                                </p:cTn>
                              </p:par>
                            </p:childTnLst>
                          </p:cTn>
                        </p:par>
                        <p:par>
                          <p:cTn id="183" fill="hold">
                            <p:stCondLst>
                              <p:cond delay="855500"/>
                            </p:stCondLst>
                            <p:childTnLst>
                              <p:par>
                                <p:cTn id="184" presetID="8" presetClass="emph" presetSubtype="0" fill="hold" nodeType="afterEffect">
                                  <p:stCondLst>
                                    <p:cond delay="14000"/>
                                  </p:stCondLst>
                                  <p:childTnLst>
                                    <p:animRot by="-90000">
                                      <p:cBhvr>
                                        <p:cTn id="185" dur="1000" fill="hold"/>
                                        <p:tgtEl>
                                          <p:spTgt spid="50"/>
                                        </p:tgtEl>
                                        <p:attrNameLst>
                                          <p:attrName>r</p:attrName>
                                        </p:attrNameLst>
                                      </p:cBhvr>
                                    </p:animRot>
                                  </p:childTnLst>
                                </p:cTn>
                              </p:par>
                            </p:childTnLst>
                          </p:cTn>
                        </p:par>
                        <p:par>
                          <p:cTn id="186" fill="hold">
                            <p:stCondLst>
                              <p:cond delay="870500"/>
                            </p:stCondLst>
                            <p:childTnLst>
                              <p:par>
                                <p:cTn id="187" presetID="8" presetClass="emph" presetSubtype="0" fill="hold" nodeType="afterEffect">
                                  <p:stCondLst>
                                    <p:cond delay="14000"/>
                                  </p:stCondLst>
                                  <p:childTnLst>
                                    <p:animRot by="-90000">
                                      <p:cBhvr>
                                        <p:cTn id="188" dur="1000" fill="hold"/>
                                        <p:tgtEl>
                                          <p:spTgt spid="50"/>
                                        </p:tgtEl>
                                        <p:attrNameLst>
                                          <p:attrName>r</p:attrName>
                                        </p:attrNameLst>
                                      </p:cBhvr>
                                    </p:animRot>
                                  </p:childTnLst>
                                </p:cTn>
                              </p:par>
                            </p:childTnLst>
                          </p:cTn>
                        </p:par>
                        <p:par>
                          <p:cTn id="189" fill="hold">
                            <p:stCondLst>
                              <p:cond delay="885500"/>
                            </p:stCondLst>
                            <p:childTnLst>
                              <p:par>
                                <p:cTn id="190" presetID="8" presetClass="emph" presetSubtype="0" fill="hold" nodeType="afterEffect">
                                  <p:stCondLst>
                                    <p:cond delay="14000"/>
                                  </p:stCondLst>
                                  <p:childTnLst>
                                    <p:animRot by="-90000">
                                      <p:cBhvr>
                                        <p:cTn id="191" dur="1000" fill="hold"/>
                                        <p:tgtEl>
                                          <p:spTgt spid="50"/>
                                        </p:tgtEl>
                                        <p:attrNameLst>
                                          <p:attrName>r</p:attrName>
                                        </p:attrNameLst>
                                      </p:cBhvr>
                                    </p:animRot>
                                  </p:childTnLst>
                                </p:cTn>
                              </p:par>
                            </p:childTnLst>
                          </p:cTn>
                        </p:par>
                        <p:par>
                          <p:cTn id="192" fill="hold">
                            <p:stCondLst>
                              <p:cond delay="90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 min Q Flipchart">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88104781-7AFD-45C1-A342-215475FA7A57}"/>
              </a:ext>
            </a:extLst>
          </p:cNvPr>
          <p:cNvPicPr>
            <a:picLocks noChangeAspect="1"/>
          </p:cNvPicPr>
          <p:nvPr userDrawn="1"/>
        </p:nvPicPr>
        <p:blipFill>
          <a:blip r:embed="rId2"/>
          <a:srcRect t="8515" r="8827"/>
          <a:stretch>
            <a:fillRect/>
          </a:stretch>
        </p:blipFill>
        <p:spPr>
          <a:xfrm>
            <a:off x="5451554" y="162486"/>
            <a:ext cx="1950990" cy="1868441"/>
          </a:xfrm>
          <a:custGeom>
            <a:avLst/>
            <a:gdLst>
              <a:gd name="connsiteX0" fmla="*/ 511713 w 1950990"/>
              <a:gd name="connsiteY0" fmla="*/ 0 h 1868441"/>
              <a:gd name="connsiteX1" fmla="*/ 1950990 w 1950990"/>
              <a:gd name="connsiteY1" fmla="*/ 1439277 h 1868441"/>
              <a:gd name="connsiteX2" fmla="*/ 1886283 w 1950990"/>
              <a:gd name="connsiteY2" fmla="*/ 1867274 h 1868441"/>
              <a:gd name="connsiteX3" fmla="*/ 1885856 w 1950990"/>
              <a:gd name="connsiteY3" fmla="*/ 1868441 h 1868441"/>
              <a:gd name="connsiteX4" fmla="*/ 0 w 1950990"/>
              <a:gd name="connsiteY4" fmla="*/ 1868441 h 1868441"/>
              <a:gd name="connsiteX5" fmla="*/ 0 w 1950990"/>
              <a:gd name="connsiteY5" fmla="*/ 95347 h 1868441"/>
              <a:gd name="connsiteX6" fmla="*/ 83716 w 1950990"/>
              <a:gd name="connsiteY6" fmla="*/ 64707 h 1868441"/>
              <a:gd name="connsiteX7" fmla="*/ 511713 w 1950990"/>
              <a:gd name="connsiteY7" fmla="*/ 0 h 186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0990" h="1868441">
                <a:moveTo>
                  <a:pt x="511713" y="0"/>
                </a:moveTo>
                <a:cubicBezTo>
                  <a:pt x="1306604" y="0"/>
                  <a:pt x="1950990" y="644386"/>
                  <a:pt x="1950990" y="1439277"/>
                </a:cubicBezTo>
                <a:cubicBezTo>
                  <a:pt x="1950990" y="1588319"/>
                  <a:pt x="1928336" y="1732070"/>
                  <a:pt x="1886283" y="1867274"/>
                </a:cubicBezTo>
                <a:lnTo>
                  <a:pt x="1885856" y="1868441"/>
                </a:lnTo>
                <a:lnTo>
                  <a:pt x="0" y="1868441"/>
                </a:lnTo>
                <a:lnTo>
                  <a:pt x="0" y="95347"/>
                </a:lnTo>
                <a:lnTo>
                  <a:pt x="83716" y="64707"/>
                </a:lnTo>
                <a:cubicBezTo>
                  <a:pt x="218920" y="22654"/>
                  <a:pt x="362671" y="0"/>
                  <a:pt x="511713"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10 minutes: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40712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9000"/>
                                  </p:stCondLst>
                                  <p:childTnLst>
                                    <p:animRot by="-90000">
                                      <p:cBhvr>
                                        <p:cTn id="14" dur="1000" fill="hold"/>
                                        <p:tgtEl>
                                          <p:spTgt spid="50"/>
                                        </p:tgtEl>
                                        <p:attrNameLst>
                                          <p:attrName>r</p:attrName>
                                        </p:attrNameLst>
                                      </p:cBhvr>
                                    </p:animRot>
                                  </p:childTnLst>
                                </p:cTn>
                              </p:par>
                            </p:childTnLst>
                          </p:cTn>
                        </p:par>
                        <p:par>
                          <p:cTn id="15" fill="hold">
                            <p:stCondLst>
                              <p:cond delay="10500"/>
                            </p:stCondLst>
                            <p:childTnLst>
                              <p:par>
                                <p:cTn id="16" presetID="8" presetClass="emph" presetSubtype="0" fill="hold" nodeType="afterEffect">
                                  <p:stCondLst>
                                    <p:cond delay="9000"/>
                                  </p:stCondLst>
                                  <p:childTnLst>
                                    <p:animRot by="-90000">
                                      <p:cBhvr>
                                        <p:cTn id="17" dur="1000" fill="hold"/>
                                        <p:tgtEl>
                                          <p:spTgt spid="50"/>
                                        </p:tgtEl>
                                        <p:attrNameLst>
                                          <p:attrName>r</p:attrName>
                                        </p:attrNameLst>
                                      </p:cBhvr>
                                    </p:animRot>
                                  </p:childTnLst>
                                </p:cTn>
                              </p:par>
                            </p:childTnLst>
                          </p:cTn>
                        </p:par>
                        <p:par>
                          <p:cTn id="18" fill="hold">
                            <p:stCondLst>
                              <p:cond delay="20500"/>
                            </p:stCondLst>
                            <p:childTnLst>
                              <p:par>
                                <p:cTn id="19" presetID="8" presetClass="emph" presetSubtype="0" fill="hold" nodeType="afterEffect">
                                  <p:stCondLst>
                                    <p:cond delay="9000"/>
                                  </p:stCondLst>
                                  <p:childTnLst>
                                    <p:animRot by="-90000">
                                      <p:cBhvr>
                                        <p:cTn id="20" dur="1000" fill="hold"/>
                                        <p:tgtEl>
                                          <p:spTgt spid="50"/>
                                        </p:tgtEl>
                                        <p:attrNameLst>
                                          <p:attrName>r</p:attrName>
                                        </p:attrNameLst>
                                      </p:cBhvr>
                                    </p:animRot>
                                  </p:childTnLst>
                                </p:cTn>
                              </p:par>
                            </p:childTnLst>
                          </p:cTn>
                        </p:par>
                        <p:par>
                          <p:cTn id="21" fill="hold">
                            <p:stCondLst>
                              <p:cond delay="30500"/>
                            </p:stCondLst>
                            <p:childTnLst>
                              <p:par>
                                <p:cTn id="22" presetID="8" presetClass="emph" presetSubtype="0" fill="hold" nodeType="afterEffect">
                                  <p:stCondLst>
                                    <p:cond delay="9000"/>
                                  </p:stCondLst>
                                  <p:childTnLst>
                                    <p:animRot by="-90000">
                                      <p:cBhvr>
                                        <p:cTn id="23" dur="1000" fill="hold"/>
                                        <p:tgtEl>
                                          <p:spTgt spid="50"/>
                                        </p:tgtEl>
                                        <p:attrNameLst>
                                          <p:attrName>r</p:attrName>
                                        </p:attrNameLst>
                                      </p:cBhvr>
                                    </p:animRot>
                                  </p:childTnLst>
                                </p:cTn>
                              </p:par>
                            </p:childTnLst>
                          </p:cTn>
                        </p:par>
                        <p:par>
                          <p:cTn id="24" fill="hold">
                            <p:stCondLst>
                              <p:cond delay="40500"/>
                            </p:stCondLst>
                            <p:childTnLst>
                              <p:par>
                                <p:cTn id="25" presetID="8" presetClass="emph" presetSubtype="0" fill="hold" nodeType="afterEffect">
                                  <p:stCondLst>
                                    <p:cond delay="9000"/>
                                  </p:stCondLst>
                                  <p:childTnLst>
                                    <p:animRot by="-90000">
                                      <p:cBhvr>
                                        <p:cTn id="26" dur="1000" fill="hold"/>
                                        <p:tgtEl>
                                          <p:spTgt spid="50"/>
                                        </p:tgtEl>
                                        <p:attrNameLst>
                                          <p:attrName>r</p:attrName>
                                        </p:attrNameLst>
                                      </p:cBhvr>
                                    </p:animRot>
                                  </p:childTnLst>
                                </p:cTn>
                              </p:par>
                            </p:childTnLst>
                          </p:cTn>
                        </p:par>
                        <p:par>
                          <p:cTn id="27" fill="hold">
                            <p:stCondLst>
                              <p:cond delay="50500"/>
                            </p:stCondLst>
                            <p:childTnLst>
                              <p:par>
                                <p:cTn id="28" presetID="8" presetClass="emph" presetSubtype="0" fill="hold" nodeType="afterEffect">
                                  <p:stCondLst>
                                    <p:cond delay="9000"/>
                                  </p:stCondLst>
                                  <p:childTnLst>
                                    <p:animRot by="-90000">
                                      <p:cBhvr>
                                        <p:cTn id="29" dur="1000" fill="hold"/>
                                        <p:tgtEl>
                                          <p:spTgt spid="50"/>
                                        </p:tgtEl>
                                        <p:attrNameLst>
                                          <p:attrName>r</p:attrName>
                                        </p:attrNameLst>
                                      </p:cBhvr>
                                    </p:animRot>
                                  </p:childTnLst>
                                </p:cTn>
                              </p:par>
                            </p:childTnLst>
                          </p:cTn>
                        </p:par>
                        <p:par>
                          <p:cTn id="30" fill="hold">
                            <p:stCondLst>
                              <p:cond delay="60500"/>
                            </p:stCondLst>
                            <p:childTnLst>
                              <p:par>
                                <p:cTn id="31" presetID="8" presetClass="emph" presetSubtype="0" fill="hold" nodeType="afterEffect">
                                  <p:stCondLst>
                                    <p:cond delay="9000"/>
                                  </p:stCondLst>
                                  <p:childTnLst>
                                    <p:animRot by="-90000">
                                      <p:cBhvr>
                                        <p:cTn id="32" dur="1000" fill="hold"/>
                                        <p:tgtEl>
                                          <p:spTgt spid="50"/>
                                        </p:tgtEl>
                                        <p:attrNameLst>
                                          <p:attrName>r</p:attrName>
                                        </p:attrNameLst>
                                      </p:cBhvr>
                                    </p:animRot>
                                  </p:childTnLst>
                                </p:cTn>
                              </p:par>
                            </p:childTnLst>
                          </p:cTn>
                        </p:par>
                        <p:par>
                          <p:cTn id="33" fill="hold">
                            <p:stCondLst>
                              <p:cond delay="70500"/>
                            </p:stCondLst>
                            <p:childTnLst>
                              <p:par>
                                <p:cTn id="34" presetID="8" presetClass="emph" presetSubtype="0" fill="hold" nodeType="afterEffect">
                                  <p:stCondLst>
                                    <p:cond delay="9000"/>
                                  </p:stCondLst>
                                  <p:childTnLst>
                                    <p:animRot by="-90000">
                                      <p:cBhvr>
                                        <p:cTn id="35" dur="1000" fill="hold"/>
                                        <p:tgtEl>
                                          <p:spTgt spid="50"/>
                                        </p:tgtEl>
                                        <p:attrNameLst>
                                          <p:attrName>r</p:attrName>
                                        </p:attrNameLst>
                                      </p:cBhvr>
                                    </p:animRot>
                                  </p:childTnLst>
                                </p:cTn>
                              </p:par>
                            </p:childTnLst>
                          </p:cTn>
                        </p:par>
                        <p:par>
                          <p:cTn id="36" fill="hold">
                            <p:stCondLst>
                              <p:cond delay="80500"/>
                            </p:stCondLst>
                            <p:childTnLst>
                              <p:par>
                                <p:cTn id="37" presetID="8" presetClass="emph" presetSubtype="0" fill="hold" nodeType="afterEffect">
                                  <p:stCondLst>
                                    <p:cond delay="9000"/>
                                  </p:stCondLst>
                                  <p:childTnLst>
                                    <p:animRot by="-90000">
                                      <p:cBhvr>
                                        <p:cTn id="38" dur="1000" fill="hold"/>
                                        <p:tgtEl>
                                          <p:spTgt spid="50"/>
                                        </p:tgtEl>
                                        <p:attrNameLst>
                                          <p:attrName>r</p:attrName>
                                        </p:attrNameLst>
                                      </p:cBhvr>
                                    </p:animRot>
                                  </p:childTnLst>
                                </p:cTn>
                              </p:par>
                            </p:childTnLst>
                          </p:cTn>
                        </p:par>
                        <p:par>
                          <p:cTn id="39" fill="hold">
                            <p:stCondLst>
                              <p:cond delay="90500"/>
                            </p:stCondLst>
                            <p:childTnLst>
                              <p:par>
                                <p:cTn id="40" presetID="8" presetClass="emph" presetSubtype="0" fill="hold" nodeType="afterEffect">
                                  <p:stCondLst>
                                    <p:cond delay="9000"/>
                                  </p:stCondLst>
                                  <p:childTnLst>
                                    <p:animRot by="-90000">
                                      <p:cBhvr>
                                        <p:cTn id="41" dur="1000" fill="hold"/>
                                        <p:tgtEl>
                                          <p:spTgt spid="50"/>
                                        </p:tgtEl>
                                        <p:attrNameLst>
                                          <p:attrName>r</p:attrName>
                                        </p:attrNameLst>
                                      </p:cBhvr>
                                    </p:animRot>
                                  </p:childTnLst>
                                </p:cTn>
                              </p:par>
                            </p:childTnLst>
                          </p:cTn>
                        </p:par>
                        <p:par>
                          <p:cTn id="42" fill="hold">
                            <p:stCondLst>
                              <p:cond delay="100500"/>
                            </p:stCondLst>
                            <p:childTnLst>
                              <p:par>
                                <p:cTn id="43" presetID="8" presetClass="emph" presetSubtype="0" fill="hold" nodeType="afterEffect">
                                  <p:stCondLst>
                                    <p:cond delay="9000"/>
                                  </p:stCondLst>
                                  <p:childTnLst>
                                    <p:animRot by="-90000">
                                      <p:cBhvr>
                                        <p:cTn id="44" dur="1000" fill="hold"/>
                                        <p:tgtEl>
                                          <p:spTgt spid="50"/>
                                        </p:tgtEl>
                                        <p:attrNameLst>
                                          <p:attrName>r</p:attrName>
                                        </p:attrNameLst>
                                      </p:cBhvr>
                                    </p:animRot>
                                  </p:childTnLst>
                                </p:cTn>
                              </p:par>
                            </p:childTnLst>
                          </p:cTn>
                        </p:par>
                        <p:par>
                          <p:cTn id="45" fill="hold">
                            <p:stCondLst>
                              <p:cond delay="110500"/>
                            </p:stCondLst>
                            <p:childTnLst>
                              <p:par>
                                <p:cTn id="46" presetID="8" presetClass="emph" presetSubtype="0" fill="hold" nodeType="afterEffect">
                                  <p:stCondLst>
                                    <p:cond delay="9000"/>
                                  </p:stCondLst>
                                  <p:childTnLst>
                                    <p:animRot by="-90000">
                                      <p:cBhvr>
                                        <p:cTn id="47" dur="1000" fill="hold"/>
                                        <p:tgtEl>
                                          <p:spTgt spid="50"/>
                                        </p:tgtEl>
                                        <p:attrNameLst>
                                          <p:attrName>r</p:attrName>
                                        </p:attrNameLst>
                                      </p:cBhvr>
                                    </p:animRot>
                                  </p:childTnLst>
                                </p:cTn>
                              </p:par>
                            </p:childTnLst>
                          </p:cTn>
                        </p:par>
                        <p:par>
                          <p:cTn id="48" fill="hold">
                            <p:stCondLst>
                              <p:cond delay="120500"/>
                            </p:stCondLst>
                            <p:childTnLst>
                              <p:par>
                                <p:cTn id="49" presetID="8" presetClass="emph" presetSubtype="0" fill="hold" nodeType="afterEffect">
                                  <p:stCondLst>
                                    <p:cond delay="9000"/>
                                  </p:stCondLst>
                                  <p:childTnLst>
                                    <p:animRot by="-90000">
                                      <p:cBhvr>
                                        <p:cTn id="50" dur="1000" fill="hold"/>
                                        <p:tgtEl>
                                          <p:spTgt spid="50"/>
                                        </p:tgtEl>
                                        <p:attrNameLst>
                                          <p:attrName>r</p:attrName>
                                        </p:attrNameLst>
                                      </p:cBhvr>
                                    </p:animRot>
                                  </p:childTnLst>
                                </p:cTn>
                              </p:par>
                            </p:childTnLst>
                          </p:cTn>
                        </p:par>
                        <p:par>
                          <p:cTn id="51" fill="hold">
                            <p:stCondLst>
                              <p:cond delay="130500"/>
                            </p:stCondLst>
                            <p:childTnLst>
                              <p:par>
                                <p:cTn id="52" presetID="8" presetClass="emph" presetSubtype="0" fill="hold" nodeType="afterEffect">
                                  <p:stCondLst>
                                    <p:cond delay="9000"/>
                                  </p:stCondLst>
                                  <p:childTnLst>
                                    <p:animRot by="-90000">
                                      <p:cBhvr>
                                        <p:cTn id="53" dur="1000" fill="hold"/>
                                        <p:tgtEl>
                                          <p:spTgt spid="50"/>
                                        </p:tgtEl>
                                        <p:attrNameLst>
                                          <p:attrName>r</p:attrName>
                                        </p:attrNameLst>
                                      </p:cBhvr>
                                    </p:animRot>
                                  </p:childTnLst>
                                </p:cTn>
                              </p:par>
                            </p:childTnLst>
                          </p:cTn>
                        </p:par>
                        <p:par>
                          <p:cTn id="54" fill="hold">
                            <p:stCondLst>
                              <p:cond delay="140500"/>
                            </p:stCondLst>
                            <p:childTnLst>
                              <p:par>
                                <p:cTn id="55" presetID="8" presetClass="emph" presetSubtype="0" fill="hold" nodeType="afterEffect">
                                  <p:stCondLst>
                                    <p:cond delay="9000"/>
                                  </p:stCondLst>
                                  <p:childTnLst>
                                    <p:animRot by="-90000">
                                      <p:cBhvr>
                                        <p:cTn id="56" dur="1000" fill="hold"/>
                                        <p:tgtEl>
                                          <p:spTgt spid="50"/>
                                        </p:tgtEl>
                                        <p:attrNameLst>
                                          <p:attrName>r</p:attrName>
                                        </p:attrNameLst>
                                      </p:cBhvr>
                                    </p:animRot>
                                  </p:childTnLst>
                                </p:cTn>
                              </p:par>
                            </p:childTnLst>
                          </p:cTn>
                        </p:par>
                        <p:par>
                          <p:cTn id="57" fill="hold">
                            <p:stCondLst>
                              <p:cond delay="150500"/>
                            </p:stCondLst>
                            <p:childTnLst>
                              <p:par>
                                <p:cTn id="58" presetID="8" presetClass="emph" presetSubtype="0" fill="hold" nodeType="afterEffect">
                                  <p:stCondLst>
                                    <p:cond delay="9000"/>
                                  </p:stCondLst>
                                  <p:childTnLst>
                                    <p:animRot by="-90000">
                                      <p:cBhvr>
                                        <p:cTn id="59" dur="1000" fill="hold"/>
                                        <p:tgtEl>
                                          <p:spTgt spid="50"/>
                                        </p:tgtEl>
                                        <p:attrNameLst>
                                          <p:attrName>r</p:attrName>
                                        </p:attrNameLst>
                                      </p:cBhvr>
                                    </p:animRot>
                                  </p:childTnLst>
                                </p:cTn>
                              </p:par>
                            </p:childTnLst>
                          </p:cTn>
                        </p:par>
                        <p:par>
                          <p:cTn id="60" fill="hold">
                            <p:stCondLst>
                              <p:cond delay="160500"/>
                            </p:stCondLst>
                            <p:childTnLst>
                              <p:par>
                                <p:cTn id="61" presetID="8" presetClass="emph" presetSubtype="0" fill="hold" nodeType="afterEffect">
                                  <p:stCondLst>
                                    <p:cond delay="9000"/>
                                  </p:stCondLst>
                                  <p:childTnLst>
                                    <p:animRot by="-90000">
                                      <p:cBhvr>
                                        <p:cTn id="62" dur="1000" fill="hold"/>
                                        <p:tgtEl>
                                          <p:spTgt spid="50"/>
                                        </p:tgtEl>
                                        <p:attrNameLst>
                                          <p:attrName>r</p:attrName>
                                        </p:attrNameLst>
                                      </p:cBhvr>
                                    </p:animRot>
                                  </p:childTnLst>
                                </p:cTn>
                              </p:par>
                            </p:childTnLst>
                          </p:cTn>
                        </p:par>
                        <p:par>
                          <p:cTn id="63" fill="hold">
                            <p:stCondLst>
                              <p:cond delay="170500"/>
                            </p:stCondLst>
                            <p:childTnLst>
                              <p:par>
                                <p:cTn id="64" presetID="8" presetClass="emph" presetSubtype="0" fill="hold" nodeType="afterEffect">
                                  <p:stCondLst>
                                    <p:cond delay="9000"/>
                                  </p:stCondLst>
                                  <p:childTnLst>
                                    <p:animRot by="-90000">
                                      <p:cBhvr>
                                        <p:cTn id="65" dur="1000" fill="hold"/>
                                        <p:tgtEl>
                                          <p:spTgt spid="50"/>
                                        </p:tgtEl>
                                        <p:attrNameLst>
                                          <p:attrName>r</p:attrName>
                                        </p:attrNameLst>
                                      </p:cBhvr>
                                    </p:animRot>
                                  </p:childTnLst>
                                </p:cTn>
                              </p:par>
                            </p:childTnLst>
                          </p:cTn>
                        </p:par>
                        <p:par>
                          <p:cTn id="66" fill="hold">
                            <p:stCondLst>
                              <p:cond delay="180500"/>
                            </p:stCondLst>
                            <p:childTnLst>
                              <p:par>
                                <p:cTn id="67" presetID="8" presetClass="emph" presetSubtype="0" fill="hold" nodeType="afterEffect">
                                  <p:stCondLst>
                                    <p:cond delay="9000"/>
                                  </p:stCondLst>
                                  <p:childTnLst>
                                    <p:animRot by="-90000">
                                      <p:cBhvr>
                                        <p:cTn id="68" dur="1000" fill="hold"/>
                                        <p:tgtEl>
                                          <p:spTgt spid="50"/>
                                        </p:tgtEl>
                                        <p:attrNameLst>
                                          <p:attrName>r</p:attrName>
                                        </p:attrNameLst>
                                      </p:cBhvr>
                                    </p:animRot>
                                  </p:childTnLst>
                                </p:cTn>
                              </p:par>
                            </p:childTnLst>
                          </p:cTn>
                        </p:par>
                        <p:par>
                          <p:cTn id="69" fill="hold">
                            <p:stCondLst>
                              <p:cond delay="190500"/>
                            </p:stCondLst>
                            <p:childTnLst>
                              <p:par>
                                <p:cTn id="70" presetID="8" presetClass="emph" presetSubtype="0" fill="hold" nodeType="afterEffect">
                                  <p:stCondLst>
                                    <p:cond delay="9000"/>
                                  </p:stCondLst>
                                  <p:childTnLst>
                                    <p:animRot by="-90000">
                                      <p:cBhvr>
                                        <p:cTn id="71" dur="1000" fill="hold"/>
                                        <p:tgtEl>
                                          <p:spTgt spid="50"/>
                                        </p:tgtEl>
                                        <p:attrNameLst>
                                          <p:attrName>r</p:attrName>
                                        </p:attrNameLst>
                                      </p:cBhvr>
                                    </p:animRot>
                                  </p:childTnLst>
                                </p:cTn>
                              </p:par>
                            </p:childTnLst>
                          </p:cTn>
                        </p:par>
                        <p:par>
                          <p:cTn id="72" fill="hold">
                            <p:stCondLst>
                              <p:cond delay="200500"/>
                            </p:stCondLst>
                            <p:childTnLst>
                              <p:par>
                                <p:cTn id="73" presetID="8" presetClass="emph" presetSubtype="0" fill="hold" nodeType="afterEffect">
                                  <p:stCondLst>
                                    <p:cond delay="9000"/>
                                  </p:stCondLst>
                                  <p:childTnLst>
                                    <p:animRot by="-90000">
                                      <p:cBhvr>
                                        <p:cTn id="74" dur="1000" fill="hold"/>
                                        <p:tgtEl>
                                          <p:spTgt spid="50"/>
                                        </p:tgtEl>
                                        <p:attrNameLst>
                                          <p:attrName>r</p:attrName>
                                        </p:attrNameLst>
                                      </p:cBhvr>
                                    </p:animRot>
                                  </p:childTnLst>
                                </p:cTn>
                              </p:par>
                            </p:childTnLst>
                          </p:cTn>
                        </p:par>
                        <p:par>
                          <p:cTn id="75" fill="hold">
                            <p:stCondLst>
                              <p:cond delay="210500"/>
                            </p:stCondLst>
                            <p:childTnLst>
                              <p:par>
                                <p:cTn id="76" presetID="8" presetClass="emph" presetSubtype="0" fill="hold" nodeType="afterEffect">
                                  <p:stCondLst>
                                    <p:cond delay="9000"/>
                                  </p:stCondLst>
                                  <p:childTnLst>
                                    <p:animRot by="-90000">
                                      <p:cBhvr>
                                        <p:cTn id="77" dur="1000" fill="hold"/>
                                        <p:tgtEl>
                                          <p:spTgt spid="50"/>
                                        </p:tgtEl>
                                        <p:attrNameLst>
                                          <p:attrName>r</p:attrName>
                                        </p:attrNameLst>
                                      </p:cBhvr>
                                    </p:animRot>
                                  </p:childTnLst>
                                </p:cTn>
                              </p:par>
                            </p:childTnLst>
                          </p:cTn>
                        </p:par>
                        <p:par>
                          <p:cTn id="78" fill="hold">
                            <p:stCondLst>
                              <p:cond delay="220500"/>
                            </p:stCondLst>
                            <p:childTnLst>
                              <p:par>
                                <p:cTn id="79" presetID="8" presetClass="emph" presetSubtype="0" fill="hold" nodeType="afterEffect">
                                  <p:stCondLst>
                                    <p:cond delay="9000"/>
                                  </p:stCondLst>
                                  <p:childTnLst>
                                    <p:animRot by="-90000">
                                      <p:cBhvr>
                                        <p:cTn id="80" dur="1000" fill="hold"/>
                                        <p:tgtEl>
                                          <p:spTgt spid="50"/>
                                        </p:tgtEl>
                                        <p:attrNameLst>
                                          <p:attrName>r</p:attrName>
                                        </p:attrNameLst>
                                      </p:cBhvr>
                                    </p:animRot>
                                  </p:childTnLst>
                                </p:cTn>
                              </p:par>
                            </p:childTnLst>
                          </p:cTn>
                        </p:par>
                        <p:par>
                          <p:cTn id="81" fill="hold">
                            <p:stCondLst>
                              <p:cond delay="230500"/>
                            </p:stCondLst>
                            <p:childTnLst>
                              <p:par>
                                <p:cTn id="82" presetID="8" presetClass="emph" presetSubtype="0" fill="hold" nodeType="afterEffect">
                                  <p:stCondLst>
                                    <p:cond delay="9000"/>
                                  </p:stCondLst>
                                  <p:childTnLst>
                                    <p:animRot by="-90000">
                                      <p:cBhvr>
                                        <p:cTn id="83" dur="1000" fill="hold"/>
                                        <p:tgtEl>
                                          <p:spTgt spid="50"/>
                                        </p:tgtEl>
                                        <p:attrNameLst>
                                          <p:attrName>r</p:attrName>
                                        </p:attrNameLst>
                                      </p:cBhvr>
                                    </p:animRot>
                                  </p:childTnLst>
                                </p:cTn>
                              </p:par>
                            </p:childTnLst>
                          </p:cTn>
                        </p:par>
                        <p:par>
                          <p:cTn id="84" fill="hold">
                            <p:stCondLst>
                              <p:cond delay="240500"/>
                            </p:stCondLst>
                            <p:childTnLst>
                              <p:par>
                                <p:cTn id="85" presetID="8" presetClass="emph" presetSubtype="0" fill="hold" nodeType="afterEffect">
                                  <p:stCondLst>
                                    <p:cond delay="9000"/>
                                  </p:stCondLst>
                                  <p:childTnLst>
                                    <p:animRot by="-90000">
                                      <p:cBhvr>
                                        <p:cTn id="86" dur="1000" fill="hold"/>
                                        <p:tgtEl>
                                          <p:spTgt spid="50"/>
                                        </p:tgtEl>
                                        <p:attrNameLst>
                                          <p:attrName>r</p:attrName>
                                        </p:attrNameLst>
                                      </p:cBhvr>
                                    </p:animRot>
                                  </p:childTnLst>
                                </p:cTn>
                              </p:par>
                            </p:childTnLst>
                          </p:cTn>
                        </p:par>
                        <p:par>
                          <p:cTn id="87" fill="hold">
                            <p:stCondLst>
                              <p:cond delay="250500"/>
                            </p:stCondLst>
                            <p:childTnLst>
                              <p:par>
                                <p:cTn id="88" presetID="8" presetClass="emph" presetSubtype="0" fill="hold" nodeType="afterEffect">
                                  <p:stCondLst>
                                    <p:cond delay="9000"/>
                                  </p:stCondLst>
                                  <p:childTnLst>
                                    <p:animRot by="-90000">
                                      <p:cBhvr>
                                        <p:cTn id="89" dur="1000" fill="hold"/>
                                        <p:tgtEl>
                                          <p:spTgt spid="50"/>
                                        </p:tgtEl>
                                        <p:attrNameLst>
                                          <p:attrName>r</p:attrName>
                                        </p:attrNameLst>
                                      </p:cBhvr>
                                    </p:animRot>
                                  </p:childTnLst>
                                </p:cTn>
                              </p:par>
                            </p:childTnLst>
                          </p:cTn>
                        </p:par>
                        <p:par>
                          <p:cTn id="90" fill="hold">
                            <p:stCondLst>
                              <p:cond delay="260500"/>
                            </p:stCondLst>
                            <p:childTnLst>
                              <p:par>
                                <p:cTn id="91" presetID="8" presetClass="emph" presetSubtype="0" fill="hold" nodeType="afterEffect">
                                  <p:stCondLst>
                                    <p:cond delay="9000"/>
                                  </p:stCondLst>
                                  <p:childTnLst>
                                    <p:animRot by="-90000">
                                      <p:cBhvr>
                                        <p:cTn id="92" dur="1000" fill="hold"/>
                                        <p:tgtEl>
                                          <p:spTgt spid="50"/>
                                        </p:tgtEl>
                                        <p:attrNameLst>
                                          <p:attrName>r</p:attrName>
                                        </p:attrNameLst>
                                      </p:cBhvr>
                                    </p:animRot>
                                  </p:childTnLst>
                                </p:cTn>
                              </p:par>
                            </p:childTnLst>
                          </p:cTn>
                        </p:par>
                        <p:par>
                          <p:cTn id="93" fill="hold">
                            <p:stCondLst>
                              <p:cond delay="270500"/>
                            </p:stCondLst>
                            <p:childTnLst>
                              <p:par>
                                <p:cTn id="94" presetID="8" presetClass="emph" presetSubtype="0" fill="hold" nodeType="afterEffect">
                                  <p:stCondLst>
                                    <p:cond delay="9000"/>
                                  </p:stCondLst>
                                  <p:childTnLst>
                                    <p:animRot by="-90000">
                                      <p:cBhvr>
                                        <p:cTn id="95" dur="1000" fill="hold"/>
                                        <p:tgtEl>
                                          <p:spTgt spid="50"/>
                                        </p:tgtEl>
                                        <p:attrNameLst>
                                          <p:attrName>r</p:attrName>
                                        </p:attrNameLst>
                                      </p:cBhvr>
                                    </p:animRot>
                                  </p:childTnLst>
                                </p:cTn>
                              </p:par>
                            </p:childTnLst>
                          </p:cTn>
                        </p:par>
                        <p:par>
                          <p:cTn id="96" fill="hold">
                            <p:stCondLst>
                              <p:cond delay="280500"/>
                            </p:stCondLst>
                            <p:childTnLst>
                              <p:par>
                                <p:cTn id="97" presetID="8" presetClass="emph" presetSubtype="0" fill="hold" nodeType="afterEffect">
                                  <p:stCondLst>
                                    <p:cond delay="9000"/>
                                  </p:stCondLst>
                                  <p:childTnLst>
                                    <p:animRot by="-90000">
                                      <p:cBhvr>
                                        <p:cTn id="98" dur="1000" fill="hold"/>
                                        <p:tgtEl>
                                          <p:spTgt spid="50"/>
                                        </p:tgtEl>
                                        <p:attrNameLst>
                                          <p:attrName>r</p:attrName>
                                        </p:attrNameLst>
                                      </p:cBhvr>
                                    </p:animRot>
                                  </p:childTnLst>
                                </p:cTn>
                              </p:par>
                            </p:childTnLst>
                          </p:cTn>
                        </p:par>
                        <p:par>
                          <p:cTn id="99" fill="hold">
                            <p:stCondLst>
                              <p:cond delay="290500"/>
                            </p:stCondLst>
                            <p:childTnLst>
                              <p:par>
                                <p:cTn id="100" presetID="8" presetClass="emph" presetSubtype="0" fill="hold" nodeType="afterEffect">
                                  <p:stCondLst>
                                    <p:cond delay="9000"/>
                                  </p:stCondLst>
                                  <p:childTnLst>
                                    <p:animRot by="-90000">
                                      <p:cBhvr>
                                        <p:cTn id="101" dur="1000" fill="hold"/>
                                        <p:tgtEl>
                                          <p:spTgt spid="50"/>
                                        </p:tgtEl>
                                        <p:attrNameLst>
                                          <p:attrName>r</p:attrName>
                                        </p:attrNameLst>
                                      </p:cBhvr>
                                    </p:animRot>
                                  </p:childTnLst>
                                </p:cTn>
                              </p:par>
                            </p:childTnLst>
                          </p:cTn>
                        </p:par>
                        <p:par>
                          <p:cTn id="102" fill="hold">
                            <p:stCondLst>
                              <p:cond delay="300500"/>
                            </p:stCondLst>
                            <p:childTnLst>
                              <p:par>
                                <p:cTn id="103" presetID="8" presetClass="emph" presetSubtype="0" fill="hold" nodeType="afterEffect">
                                  <p:stCondLst>
                                    <p:cond delay="9000"/>
                                  </p:stCondLst>
                                  <p:childTnLst>
                                    <p:animRot by="-90000">
                                      <p:cBhvr>
                                        <p:cTn id="104" dur="1000" fill="hold"/>
                                        <p:tgtEl>
                                          <p:spTgt spid="50"/>
                                        </p:tgtEl>
                                        <p:attrNameLst>
                                          <p:attrName>r</p:attrName>
                                        </p:attrNameLst>
                                      </p:cBhvr>
                                    </p:animRot>
                                  </p:childTnLst>
                                </p:cTn>
                              </p:par>
                            </p:childTnLst>
                          </p:cTn>
                        </p:par>
                        <p:par>
                          <p:cTn id="105" fill="hold">
                            <p:stCondLst>
                              <p:cond delay="310500"/>
                            </p:stCondLst>
                            <p:childTnLst>
                              <p:par>
                                <p:cTn id="106" presetID="8" presetClass="emph" presetSubtype="0" fill="hold" nodeType="afterEffect">
                                  <p:stCondLst>
                                    <p:cond delay="9000"/>
                                  </p:stCondLst>
                                  <p:childTnLst>
                                    <p:animRot by="-90000">
                                      <p:cBhvr>
                                        <p:cTn id="107" dur="1000" fill="hold"/>
                                        <p:tgtEl>
                                          <p:spTgt spid="50"/>
                                        </p:tgtEl>
                                        <p:attrNameLst>
                                          <p:attrName>r</p:attrName>
                                        </p:attrNameLst>
                                      </p:cBhvr>
                                    </p:animRot>
                                  </p:childTnLst>
                                </p:cTn>
                              </p:par>
                            </p:childTnLst>
                          </p:cTn>
                        </p:par>
                        <p:par>
                          <p:cTn id="108" fill="hold">
                            <p:stCondLst>
                              <p:cond delay="320500"/>
                            </p:stCondLst>
                            <p:childTnLst>
                              <p:par>
                                <p:cTn id="109" presetID="8" presetClass="emph" presetSubtype="0" fill="hold" nodeType="afterEffect">
                                  <p:stCondLst>
                                    <p:cond delay="9000"/>
                                  </p:stCondLst>
                                  <p:childTnLst>
                                    <p:animRot by="-90000">
                                      <p:cBhvr>
                                        <p:cTn id="110" dur="1000" fill="hold"/>
                                        <p:tgtEl>
                                          <p:spTgt spid="50"/>
                                        </p:tgtEl>
                                        <p:attrNameLst>
                                          <p:attrName>r</p:attrName>
                                        </p:attrNameLst>
                                      </p:cBhvr>
                                    </p:animRot>
                                  </p:childTnLst>
                                </p:cTn>
                              </p:par>
                            </p:childTnLst>
                          </p:cTn>
                        </p:par>
                        <p:par>
                          <p:cTn id="111" fill="hold">
                            <p:stCondLst>
                              <p:cond delay="330500"/>
                            </p:stCondLst>
                            <p:childTnLst>
                              <p:par>
                                <p:cTn id="112" presetID="8" presetClass="emph" presetSubtype="0" fill="hold" nodeType="afterEffect">
                                  <p:stCondLst>
                                    <p:cond delay="9000"/>
                                  </p:stCondLst>
                                  <p:childTnLst>
                                    <p:animRot by="-90000">
                                      <p:cBhvr>
                                        <p:cTn id="113" dur="1000" fill="hold"/>
                                        <p:tgtEl>
                                          <p:spTgt spid="50"/>
                                        </p:tgtEl>
                                        <p:attrNameLst>
                                          <p:attrName>r</p:attrName>
                                        </p:attrNameLst>
                                      </p:cBhvr>
                                    </p:animRot>
                                  </p:childTnLst>
                                </p:cTn>
                              </p:par>
                            </p:childTnLst>
                          </p:cTn>
                        </p:par>
                        <p:par>
                          <p:cTn id="114" fill="hold">
                            <p:stCondLst>
                              <p:cond delay="340500"/>
                            </p:stCondLst>
                            <p:childTnLst>
                              <p:par>
                                <p:cTn id="115" presetID="8" presetClass="emph" presetSubtype="0" fill="hold" nodeType="afterEffect">
                                  <p:stCondLst>
                                    <p:cond delay="9000"/>
                                  </p:stCondLst>
                                  <p:childTnLst>
                                    <p:animRot by="-90000">
                                      <p:cBhvr>
                                        <p:cTn id="116" dur="1000" fill="hold"/>
                                        <p:tgtEl>
                                          <p:spTgt spid="50"/>
                                        </p:tgtEl>
                                        <p:attrNameLst>
                                          <p:attrName>r</p:attrName>
                                        </p:attrNameLst>
                                      </p:cBhvr>
                                    </p:animRot>
                                  </p:childTnLst>
                                </p:cTn>
                              </p:par>
                            </p:childTnLst>
                          </p:cTn>
                        </p:par>
                        <p:par>
                          <p:cTn id="117" fill="hold">
                            <p:stCondLst>
                              <p:cond delay="350500"/>
                            </p:stCondLst>
                            <p:childTnLst>
                              <p:par>
                                <p:cTn id="118" presetID="8" presetClass="emph" presetSubtype="0" fill="hold" nodeType="afterEffect">
                                  <p:stCondLst>
                                    <p:cond delay="9000"/>
                                  </p:stCondLst>
                                  <p:childTnLst>
                                    <p:animRot by="-90000">
                                      <p:cBhvr>
                                        <p:cTn id="119" dur="1000" fill="hold"/>
                                        <p:tgtEl>
                                          <p:spTgt spid="50"/>
                                        </p:tgtEl>
                                        <p:attrNameLst>
                                          <p:attrName>r</p:attrName>
                                        </p:attrNameLst>
                                      </p:cBhvr>
                                    </p:animRot>
                                  </p:childTnLst>
                                </p:cTn>
                              </p:par>
                            </p:childTnLst>
                          </p:cTn>
                        </p:par>
                        <p:par>
                          <p:cTn id="120" fill="hold">
                            <p:stCondLst>
                              <p:cond delay="360500"/>
                            </p:stCondLst>
                            <p:childTnLst>
                              <p:par>
                                <p:cTn id="121" presetID="8" presetClass="emph" presetSubtype="0" fill="hold" nodeType="afterEffect">
                                  <p:stCondLst>
                                    <p:cond delay="9000"/>
                                  </p:stCondLst>
                                  <p:childTnLst>
                                    <p:animRot by="-90000">
                                      <p:cBhvr>
                                        <p:cTn id="122" dur="1000" fill="hold"/>
                                        <p:tgtEl>
                                          <p:spTgt spid="50"/>
                                        </p:tgtEl>
                                        <p:attrNameLst>
                                          <p:attrName>r</p:attrName>
                                        </p:attrNameLst>
                                      </p:cBhvr>
                                    </p:animRot>
                                  </p:childTnLst>
                                </p:cTn>
                              </p:par>
                            </p:childTnLst>
                          </p:cTn>
                        </p:par>
                        <p:par>
                          <p:cTn id="123" fill="hold">
                            <p:stCondLst>
                              <p:cond delay="370500"/>
                            </p:stCondLst>
                            <p:childTnLst>
                              <p:par>
                                <p:cTn id="124" presetID="8" presetClass="emph" presetSubtype="0" fill="hold" nodeType="afterEffect">
                                  <p:stCondLst>
                                    <p:cond delay="9000"/>
                                  </p:stCondLst>
                                  <p:childTnLst>
                                    <p:animRot by="-90000">
                                      <p:cBhvr>
                                        <p:cTn id="125" dur="1000" fill="hold"/>
                                        <p:tgtEl>
                                          <p:spTgt spid="50"/>
                                        </p:tgtEl>
                                        <p:attrNameLst>
                                          <p:attrName>r</p:attrName>
                                        </p:attrNameLst>
                                      </p:cBhvr>
                                    </p:animRot>
                                  </p:childTnLst>
                                </p:cTn>
                              </p:par>
                            </p:childTnLst>
                          </p:cTn>
                        </p:par>
                        <p:par>
                          <p:cTn id="126" fill="hold">
                            <p:stCondLst>
                              <p:cond delay="380500"/>
                            </p:stCondLst>
                            <p:childTnLst>
                              <p:par>
                                <p:cTn id="127" presetID="8" presetClass="emph" presetSubtype="0" fill="hold" nodeType="afterEffect">
                                  <p:stCondLst>
                                    <p:cond delay="9000"/>
                                  </p:stCondLst>
                                  <p:childTnLst>
                                    <p:animRot by="-90000">
                                      <p:cBhvr>
                                        <p:cTn id="128" dur="1000" fill="hold"/>
                                        <p:tgtEl>
                                          <p:spTgt spid="50"/>
                                        </p:tgtEl>
                                        <p:attrNameLst>
                                          <p:attrName>r</p:attrName>
                                        </p:attrNameLst>
                                      </p:cBhvr>
                                    </p:animRot>
                                  </p:childTnLst>
                                </p:cTn>
                              </p:par>
                            </p:childTnLst>
                          </p:cTn>
                        </p:par>
                        <p:par>
                          <p:cTn id="129" fill="hold">
                            <p:stCondLst>
                              <p:cond delay="390500"/>
                            </p:stCondLst>
                            <p:childTnLst>
                              <p:par>
                                <p:cTn id="130" presetID="8" presetClass="emph" presetSubtype="0" fill="hold" nodeType="afterEffect">
                                  <p:stCondLst>
                                    <p:cond delay="9000"/>
                                  </p:stCondLst>
                                  <p:childTnLst>
                                    <p:animRot by="-90000">
                                      <p:cBhvr>
                                        <p:cTn id="131" dur="1000" fill="hold"/>
                                        <p:tgtEl>
                                          <p:spTgt spid="50"/>
                                        </p:tgtEl>
                                        <p:attrNameLst>
                                          <p:attrName>r</p:attrName>
                                        </p:attrNameLst>
                                      </p:cBhvr>
                                    </p:animRot>
                                  </p:childTnLst>
                                </p:cTn>
                              </p:par>
                            </p:childTnLst>
                          </p:cTn>
                        </p:par>
                        <p:par>
                          <p:cTn id="132" fill="hold">
                            <p:stCondLst>
                              <p:cond delay="400500"/>
                            </p:stCondLst>
                            <p:childTnLst>
                              <p:par>
                                <p:cTn id="133" presetID="8" presetClass="emph" presetSubtype="0" fill="hold" nodeType="afterEffect">
                                  <p:stCondLst>
                                    <p:cond delay="9000"/>
                                  </p:stCondLst>
                                  <p:childTnLst>
                                    <p:animRot by="-90000">
                                      <p:cBhvr>
                                        <p:cTn id="134" dur="1000" fill="hold"/>
                                        <p:tgtEl>
                                          <p:spTgt spid="50"/>
                                        </p:tgtEl>
                                        <p:attrNameLst>
                                          <p:attrName>r</p:attrName>
                                        </p:attrNameLst>
                                      </p:cBhvr>
                                    </p:animRot>
                                  </p:childTnLst>
                                </p:cTn>
                              </p:par>
                            </p:childTnLst>
                          </p:cTn>
                        </p:par>
                        <p:par>
                          <p:cTn id="135" fill="hold">
                            <p:stCondLst>
                              <p:cond delay="410500"/>
                            </p:stCondLst>
                            <p:childTnLst>
                              <p:par>
                                <p:cTn id="136" presetID="8" presetClass="emph" presetSubtype="0" fill="hold" nodeType="afterEffect">
                                  <p:stCondLst>
                                    <p:cond delay="9000"/>
                                  </p:stCondLst>
                                  <p:childTnLst>
                                    <p:animRot by="-90000">
                                      <p:cBhvr>
                                        <p:cTn id="137" dur="1000" fill="hold"/>
                                        <p:tgtEl>
                                          <p:spTgt spid="50"/>
                                        </p:tgtEl>
                                        <p:attrNameLst>
                                          <p:attrName>r</p:attrName>
                                        </p:attrNameLst>
                                      </p:cBhvr>
                                    </p:animRot>
                                  </p:childTnLst>
                                </p:cTn>
                              </p:par>
                            </p:childTnLst>
                          </p:cTn>
                        </p:par>
                        <p:par>
                          <p:cTn id="138" fill="hold">
                            <p:stCondLst>
                              <p:cond delay="420500"/>
                            </p:stCondLst>
                            <p:childTnLst>
                              <p:par>
                                <p:cTn id="139" presetID="8" presetClass="emph" presetSubtype="0" fill="hold" nodeType="afterEffect">
                                  <p:stCondLst>
                                    <p:cond delay="9000"/>
                                  </p:stCondLst>
                                  <p:childTnLst>
                                    <p:animRot by="-90000">
                                      <p:cBhvr>
                                        <p:cTn id="140" dur="1000" fill="hold"/>
                                        <p:tgtEl>
                                          <p:spTgt spid="50"/>
                                        </p:tgtEl>
                                        <p:attrNameLst>
                                          <p:attrName>r</p:attrName>
                                        </p:attrNameLst>
                                      </p:cBhvr>
                                    </p:animRot>
                                  </p:childTnLst>
                                </p:cTn>
                              </p:par>
                            </p:childTnLst>
                          </p:cTn>
                        </p:par>
                        <p:par>
                          <p:cTn id="141" fill="hold">
                            <p:stCondLst>
                              <p:cond delay="430500"/>
                            </p:stCondLst>
                            <p:childTnLst>
                              <p:par>
                                <p:cTn id="142" presetID="8" presetClass="emph" presetSubtype="0" fill="hold" nodeType="afterEffect">
                                  <p:stCondLst>
                                    <p:cond delay="9000"/>
                                  </p:stCondLst>
                                  <p:childTnLst>
                                    <p:animRot by="-90000">
                                      <p:cBhvr>
                                        <p:cTn id="143" dur="1000" fill="hold"/>
                                        <p:tgtEl>
                                          <p:spTgt spid="50"/>
                                        </p:tgtEl>
                                        <p:attrNameLst>
                                          <p:attrName>r</p:attrName>
                                        </p:attrNameLst>
                                      </p:cBhvr>
                                    </p:animRot>
                                  </p:childTnLst>
                                </p:cTn>
                              </p:par>
                            </p:childTnLst>
                          </p:cTn>
                        </p:par>
                        <p:par>
                          <p:cTn id="144" fill="hold">
                            <p:stCondLst>
                              <p:cond delay="440500"/>
                            </p:stCondLst>
                            <p:childTnLst>
                              <p:par>
                                <p:cTn id="145" presetID="8" presetClass="emph" presetSubtype="0" fill="hold" nodeType="afterEffect">
                                  <p:stCondLst>
                                    <p:cond delay="9000"/>
                                  </p:stCondLst>
                                  <p:childTnLst>
                                    <p:animRot by="-90000">
                                      <p:cBhvr>
                                        <p:cTn id="146" dur="1000" fill="hold"/>
                                        <p:tgtEl>
                                          <p:spTgt spid="50"/>
                                        </p:tgtEl>
                                        <p:attrNameLst>
                                          <p:attrName>r</p:attrName>
                                        </p:attrNameLst>
                                      </p:cBhvr>
                                    </p:animRot>
                                  </p:childTnLst>
                                </p:cTn>
                              </p:par>
                            </p:childTnLst>
                          </p:cTn>
                        </p:par>
                        <p:par>
                          <p:cTn id="147" fill="hold">
                            <p:stCondLst>
                              <p:cond delay="450500"/>
                            </p:stCondLst>
                            <p:childTnLst>
                              <p:par>
                                <p:cTn id="148" presetID="8" presetClass="emph" presetSubtype="0" fill="hold" nodeType="afterEffect">
                                  <p:stCondLst>
                                    <p:cond delay="9000"/>
                                  </p:stCondLst>
                                  <p:childTnLst>
                                    <p:animRot by="-90000">
                                      <p:cBhvr>
                                        <p:cTn id="149" dur="1000" fill="hold"/>
                                        <p:tgtEl>
                                          <p:spTgt spid="50"/>
                                        </p:tgtEl>
                                        <p:attrNameLst>
                                          <p:attrName>r</p:attrName>
                                        </p:attrNameLst>
                                      </p:cBhvr>
                                    </p:animRot>
                                  </p:childTnLst>
                                </p:cTn>
                              </p:par>
                            </p:childTnLst>
                          </p:cTn>
                        </p:par>
                        <p:par>
                          <p:cTn id="150" fill="hold">
                            <p:stCondLst>
                              <p:cond delay="460500"/>
                            </p:stCondLst>
                            <p:childTnLst>
                              <p:par>
                                <p:cTn id="151" presetID="8" presetClass="emph" presetSubtype="0" fill="hold" nodeType="afterEffect">
                                  <p:stCondLst>
                                    <p:cond delay="9000"/>
                                  </p:stCondLst>
                                  <p:childTnLst>
                                    <p:animRot by="-90000">
                                      <p:cBhvr>
                                        <p:cTn id="152" dur="1000" fill="hold"/>
                                        <p:tgtEl>
                                          <p:spTgt spid="50"/>
                                        </p:tgtEl>
                                        <p:attrNameLst>
                                          <p:attrName>r</p:attrName>
                                        </p:attrNameLst>
                                      </p:cBhvr>
                                    </p:animRot>
                                  </p:childTnLst>
                                </p:cTn>
                              </p:par>
                            </p:childTnLst>
                          </p:cTn>
                        </p:par>
                        <p:par>
                          <p:cTn id="153" fill="hold">
                            <p:stCondLst>
                              <p:cond delay="470500"/>
                            </p:stCondLst>
                            <p:childTnLst>
                              <p:par>
                                <p:cTn id="154" presetID="8" presetClass="emph" presetSubtype="0" fill="hold" nodeType="afterEffect">
                                  <p:stCondLst>
                                    <p:cond delay="9000"/>
                                  </p:stCondLst>
                                  <p:childTnLst>
                                    <p:animRot by="-90000">
                                      <p:cBhvr>
                                        <p:cTn id="155" dur="1000" fill="hold"/>
                                        <p:tgtEl>
                                          <p:spTgt spid="50"/>
                                        </p:tgtEl>
                                        <p:attrNameLst>
                                          <p:attrName>r</p:attrName>
                                        </p:attrNameLst>
                                      </p:cBhvr>
                                    </p:animRot>
                                  </p:childTnLst>
                                </p:cTn>
                              </p:par>
                            </p:childTnLst>
                          </p:cTn>
                        </p:par>
                        <p:par>
                          <p:cTn id="156" fill="hold">
                            <p:stCondLst>
                              <p:cond delay="480500"/>
                            </p:stCondLst>
                            <p:childTnLst>
                              <p:par>
                                <p:cTn id="157" presetID="8" presetClass="emph" presetSubtype="0" fill="hold" nodeType="afterEffect">
                                  <p:stCondLst>
                                    <p:cond delay="9000"/>
                                  </p:stCondLst>
                                  <p:childTnLst>
                                    <p:animRot by="-90000">
                                      <p:cBhvr>
                                        <p:cTn id="158" dur="1000" fill="hold"/>
                                        <p:tgtEl>
                                          <p:spTgt spid="50"/>
                                        </p:tgtEl>
                                        <p:attrNameLst>
                                          <p:attrName>r</p:attrName>
                                        </p:attrNameLst>
                                      </p:cBhvr>
                                    </p:animRot>
                                  </p:childTnLst>
                                </p:cTn>
                              </p:par>
                            </p:childTnLst>
                          </p:cTn>
                        </p:par>
                        <p:par>
                          <p:cTn id="159" fill="hold">
                            <p:stCondLst>
                              <p:cond delay="490500"/>
                            </p:stCondLst>
                            <p:childTnLst>
                              <p:par>
                                <p:cTn id="160" presetID="8" presetClass="emph" presetSubtype="0" fill="hold" nodeType="afterEffect">
                                  <p:stCondLst>
                                    <p:cond delay="9000"/>
                                  </p:stCondLst>
                                  <p:childTnLst>
                                    <p:animRot by="-90000">
                                      <p:cBhvr>
                                        <p:cTn id="161" dur="1000" fill="hold"/>
                                        <p:tgtEl>
                                          <p:spTgt spid="50"/>
                                        </p:tgtEl>
                                        <p:attrNameLst>
                                          <p:attrName>r</p:attrName>
                                        </p:attrNameLst>
                                      </p:cBhvr>
                                    </p:animRot>
                                  </p:childTnLst>
                                </p:cTn>
                              </p:par>
                            </p:childTnLst>
                          </p:cTn>
                        </p:par>
                        <p:par>
                          <p:cTn id="162" fill="hold">
                            <p:stCondLst>
                              <p:cond delay="500500"/>
                            </p:stCondLst>
                            <p:childTnLst>
                              <p:par>
                                <p:cTn id="163" presetID="8" presetClass="emph" presetSubtype="0" fill="hold" nodeType="afterEffect">
                                  <p:stCondLst>
                                    <p:cond delay="9000"/>
                                  </p:stCondLst>
                                  <p:childTnLst>
                                    <p:animRot by="-90000">
                                      <p:cBhvr>
                                        <p:cTn id="164" dur="1000" fill="hold"/>
                                        <p:tgtEl>
                                          <p:spTgt spid="50"/>
                                        </p:tgtEl>
                                        <p:attrNameLst>
                                          <p:attrName>r</p:attrName>
                                        </p:attrNameLst>
                                      </p:cBhvr>
                                    </p:animRot>
                                  </p:childTnLst>
                                </p:cTn>
                              </p:par>
                            </p:childTnLst>
                          </p:cTn>
                        </p:par>
                        <p:par>
                          <p:cTn id="165" fill="hold">
                            <p:stCondLst>
                              <p:cond delay="510500"/>
                            </p:stCondLst>
                            <p:childTnLst>
                              <p:par>
                                <p:cTn id="166" presetID="8" presetClass="emph" presetSubtype="0" fill="hold" nodeType="afterEffect">
                                  <p:stCondLst>
                                    <p:cond delay="9000"/>
                                  </p:stCondLst>
                                  <p:childTnLst>
                                    <p:animRot by="-90000">
                                      <p:cBhvr>
                                        <p:cTn id="167" dur="1000" fill="hold"/>
                                        <p:tgtEl>
                                          <p:spTgt spid="50"/>
                                        </p:tgtEl>
                                        <p:attrNameLst>
                                          <p:attrName>r</p:attrName>
                                        </p:attrNameLst>
                                      </p:cBhvr>
                                    </p:animRot>
                                  </p:childTnLst>
                                </p:cTn>
                              </p:par>
                            </p:childTnLst>
                          </p:cTn>
                        </p:par>
                        <p:par>
                          <p:cTn id="168" fill="hold">
                            <p:stCondLst>
                              <p:cond delay="520500"/>
                            </p:stCondLst>
                            <p:childTnLst>
                              <p:par>
                                <p:cTn id="169" presetID="8" presetClass="emph" presetSubtype="0" fill="hold" nodeType="afterEffect">
                                  <p:stCondLst>
                                    <p:cond delay="9000"/>
                                  </p:stCondLst>
                                  <p:childTnLst>
                                    <p:animRot by="-90000">
                                      <p:cBhvr>
                                        <p:cTn id="170" dur="1000" fill="hold"/>
                                        <p:tgtEl>
                                          <p:spTgt spid="50"/>
                                        </p:tgtEl>
                                        <p:attrNameLst>
                                          <p:attrName>r</p:attrName>
                                        </p:attrNameLst>
                                      </p:cBhvr>
                                    </p:animRot>
                                  </p:childTnLst>
                                </p:cTn>
                              </p:par>
                            </p:childTnLst>
                          </p:cTn>
                        </p:par>
                        <p:par>
                          <p:cTn id="171" fill="hold">
                            <p:stCondLst>
                              <p:cond delay="530500"/>
                            </p:stCondLst>
                            <p:childTnLst>
                              <p:par>
                                <p:cTn id="172" presetID="8" presetClass="emph" presetSubtype="0" fill="hold" nodeType="afterEffect">
                                  <p:stCondLst>
                                    <p:cond delay="9000"/>
                                  </p:stCondLst>
                                  <p:childTnLst>
                                    <p:animRot by="-90000">
                                      <p:cBhvr>
                                        <p:cTn id="173" dur="1000" fill="hold"/>
                                        <p:tgtEl>
                                          <p:spTgt spid="50"/>
                                        </p:tgtEl>
                                        <p:attrNameLst>
                                          <p:attrName>r</p:attrName>
                                        </p:attrNameLst>
                                      </p:cBhvr>
                                    </p:animRot>
                                  </p:childTnLst>
                                </p:cTn>
                              </p:par>
                            </p:childTnLst>
                          </p:cTn>
                        </p:par>
                        <p:par>
                          <p:cTn id="174" fill="hold">
                            <p:stCondLst>
                              <p:cond delay="540500"/>
                            </p:stCondLst>
                            <p:childTnLst>
                              <p:par>
                                <p:cTn id="175" presetID="8" presetClass="emph" presetSubtype="0" fill="hold" nodeType="afterEffect">
                                  <p:stCondLst>
                                    <p:cond delay="9000"/>
                                  </p:stCondLst>
                                  <p:childTnLst>
                                    <p:animRot by="-90000">
                                      <p:cBhvr>
                                        <p:cTn id="176" dur="1000" fill="hold"/>
                                        <p:tgtEl>
                                          <p:spTgt spid="50"/>
                                        </p:tgtEl>
                                        <p:attrNameLst>
                                          <p:attrName>r</p:attrName>
                                        </p:attrNameLst>
                                      </p:cBhvr>
                                    </p:animRot>
                                  </p:childTnLst>
                                </p:cTn>
                              </p:par>
                            </p:childTnLst>
                          </p:cTn>
                        </p:par>
                        <p:par>
                          <p:cTn id="177" fill="hold">
                            <p:stCondLst>
                              <p:cond delay="550500"/>
                            </p:stCondLst>
                            <p:childTnLst>
                              <p:par>
                                <p:cTn id="178" presetID="8" presetClass="emph" presetSubtype="0" fill="hold" nodeType="afterEffect">
                                  <p:stCondLst>
                                    <p:cond delay="9000"/>
                                  </p:stCondLst>
                                  <p:childTnLst>
                                    <p:animRot by="-90000">
                                      <p:cBhvr>
                                        <p:cTn id="179" dur="1000" fill="hold"/>
                                        <p:tgtEl>
                                          <p:spTgt spid="50"/>
                                        </p:tgtEl>
                                        <p:attrNameLst>
                                          <p:attrName>r</p:attrName>
                                        </p:attrNameLst>
                                      </p:cBhvr>
                                    </p:animRot>
                                  </p:childTnLst>
                                </p:cTn>
                              </p:par>
                            </p:childTnLst>
                          </p:cTn>
                        </p:par>
                        <p:par>
                          <p:cTn id="180" fill="hold">
                            <p:stCondLst>
                              <p:cond delay="560500"/>
                            </p:stCondLst>
                            <p:childTnLst>
                              <p:par>
                                <p:cTn id="181" presetID="8" presetClass="emph" presetSubtype="0" fill="hold" nodeType="afterEffect">
                                  <p:stCondLst>
                                    <p:cond delay="9000"/>
                                  </p:stCondLst>
                                  <p:childTnLst>
                                    <p:animRot by="-90000">
                                      <p:cBhvr>
                                        <p:cTn id="182" dur="1000" fill="hold"/>
                                        <p:tgtEl>
                                          <p:spTgt spid="50"/>
                                        </p:tgtEl>
                                        <p:attrNameLst>
                                          <p:attrName>r</p:attrName>
                                        </p:attrNameLst>
                                      </p:cBhvr>
                                    </p:animRot>
                                  </p:childTnLst>
                                </p:cTn>
                              </p:par>
                            </p:childTnLst>
                          </p:cTn>
                        </p:par>
                        <p:par>
                          <p:cTn id="183" fill="hold">
                            <p:stCondLst>
                              <p:cond delay="570500"/>
                            </p:stCondLst>
                            <p:childTnLst>
                              <p:par>
                                <p:cTn id="184" presetID="8" presetClass="emph" presetSubtype="0" fill="hold" nodeType="afterEffect">
                                  <p:stCondLst>
                                    <p:cond delay="9000"/>
                                  </p:stCondLst>
                                  <p:childTnLst>
                                    <p:animRot by="-90000">
                                      <p:cBhvr>
                                        <p:cTn id="185" dur="1000" fill="hold"/>
                                        <p:tgtEl>
                                          <p:spTgt spid="50"/>
                                        </p:tgtEl>
                                        <p:attrNameLst>
                                          <p:attrName>r</p:attrName>
                                        </p:attrNameLst>
                                      </p:cBhvr>
                                    </p:animRot>
                                  </p:childTnLst>
                                </p:cTn>
                              </p:par>
                            </p:childTnLst>
                          </p:cTn>
                        </p:par>
                        <p:par>
                          <p:cTn id="186" fill="hold">
                            <p:stCondLst>
                              <p:cond delay="580500"/>
                            </p:stCondLst>
                            <p:childTnLst>
                              <p:par>
                                <p:cTn id="187" presetID="8" presetClass="emph" presetSubtype="0" fill="hold" nodeType="afterEffect">
                                  <p:stCondLst>
                                    <p:cond delay="9000"/>
                                  </p:stCondLst>
                                  <p:childTnLst>
                                    <p:animRot by="-90000">
                                      <p:cBhvr>
                                        <p:cTn id="188" dur="1000" fill="hold"/>
                                        <p:tgtEl>
                                          <p:spTgt spid="50"/>
                                        </p:tgtEl>
                                        <p:attrNameLst>
                                          <p:attrName>r</p:attrName>
                                        </p:attrNameLst>
                                      </p:cBhvr>
                                    </p:animRot>
                                  </p:childTnLst>
                                </p:cTn>
                              </p:par>
                            </p:childTnLst>
                          </p:cTn>
                        </p:par>
                        <p:par>
                          <p:cTn id="189" fill="hold">
                            <p:stCondLst>
                              <p:cond delay="590500"/>
                            </p:stCondLst>
                            <p:childTnLst>
                              <p:par>
                                <p:cTn id="190" presetID="8" presetClass="emph" presetSubtype="0" fill="hold" nodeType="afterEffect">
                                  <p:stCondLst>
                                    <p:cond delay="9000"/>
                                  </p:stCondLst>
                                  <p:childTnLst>
                                    <p:animRot by="-90000">
                                      <p:cBhvr>
                                        <p:cTn id="191" dur="1000" fill="hold"/>
                                        <p:tgtEl>
                                          <p:spTgt spid="50"/>
                                        </p:tgtEl>
                                        <p:attrNameLst>
                                          <p:attrName>r</p:attrName>
                                        </p:attrNameLst>
                                      </p:cBhvr>
                                    </p:animRot>
                                  </p:childTnLst>
                                </p:cTn>
                              </p:par>
                            </p:childTnLst>
                          </p:cTn>
                        </p:par>
                        <p:par>
                          <p:cTn id="192" fill="hold">
                            <p:stCondLst>
                              <p:cond delay="60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 min Q Flipchart">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E0AF471C-7BE3-46DD-AFDB-431F39D79492}"/>
              </a:ext>
            </a:extLst>
          </p:cNvPr>
          <p:cNvPicPr>
            <a:picLocks noChangeAspect="1"/>
          </p:cNvPicPr>
          <p:nvPr userDrawn="1"/>
        </p:nvPicPr>
        <p:blipFill>
          <a:blip r:embed="rId2"/>
          <a:srcRect t="9408" r="9027"/>
          <a:stretch>
            <a:fillRect/>
          </a:stretch>
        </p:blipFill>
        <p:spPr>
          <a:xfrm>
            <a:off x="5451190" y="175474"/>
            <a:ext cx="1946716" cy="1585095"/>
          </a:xfrm>
          <a:custGeom>
            <a:avLst/>
            <a:gdLst>
              <a:gd name="connsiteX0" fmla="*/ 507439 w 1946716"/>
              <a:gd name="connsiteY0" fmla="*/ 0 h 1585095"/>
              <a:gd name="connsiteX1" fmla="*/ 1946716 w 1946716"/>
              <a:gd name="connsiteY1" fmla="*/ 1439277 h 1585095"/>
              <a:gd name="connsiteX2" fmla="*/ 1939353 w 1946716"/>
              <a:gd name="connsiteY2" fmla="*/ 1585095 h 1585095"/>
              <a:gd name="connsiteX3" fmla="*/ 0 w 1946716"/>
              <a:gd name="connsiteY3" fmla="*/ 1585095 h 1585095"/>
              <a:gd name="connsiteX4" fmla="*/ 0 w 1946716"/>
              <a:gd name="connsiteY4" fmla="*/ 93783 h 1585095"/>
              <a:gd name="connsiteX5" fmla="*/ 79442 w 1946716"/>
              <a:gd name="connsiteY5" fmla="*/ 64707 h 1585095"/>
              <a:gd name="connsiteX6" fmla="*/ 507439 w 1946716"/>
              <a:gd name="connsiteY6" fmla="*/ 0 h 1585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716" h="1585095">
                <a:moveTo>
                  <a:pt x="507439" y="0"/>
                </a:moveTo>
                <a:cubicBezTo>
                  <a:pt x="1302330" y="0"/>
                  <a:pt x="1946716" y="644386"/>
                  <a:pt x="1946716" y="1439277"/>
                </a:cubicBezTo>
                <a:lnTo>
                  <a:pt x="1939353" y="1585095"/>
                </a:lnTo>
                <a:lnTo>
                  <a:pt x="0" y="1585095"/>
                </a:lnTo>
                <a:lnTo>
                  <a:pt x="0" y="93783"/>
                </a:lnTo>
                <a:lnTo>
                  <a:pt x="79442" y="64707"/>
                </a:lnTo>
                <a:cubicBezTo>
                  <a:pt x="214646" y="22654"/>
                  <a:pt x="358397" y="0"/>
                  <a:pt x="507439"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7 minutes: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6396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6000"/>
                                  </p:stCondLst>
                                  <p:childTnLst>
                                    <p:animRot by="-90000">
                                      <p:cBhvr>
                                        <p:cTn id="14" dur="1500" fill="hold"/>
                                        <p:tgtEl>
                                          <p:spTgt spid="50"/>
                                        </p:tgtEl>
                                        <p:attrNameLst>
                                          <p:attrName>r</p:attrName>
                                        </p:attrNameLst>
                                      </p:cBhvr>
                                    </p:animRot>
                                  </p:childTnLst>
                                </p:cTn>
                              </p:par>
                            </p:childTnLst>
                          </p:cTn>
                        </p:par>
                        <p:par>
                          <p:cTn id="15" fill="hold">
                            <p:stCondLst>
                              <p:cond delay="8000"/>
                            </p:stCondLst>
                            <p:childTnLst>
                              <p:par>
                                <p:cTn id="16" presetID="8" presetClass="emph" presetSubtype="0" fill="hold" nodeType="afterEffect">
                                  <p:stCondLst>
                                    <p:cond delay="6000"/>
                                  </p:stCondLst>
                                  <p:childTnLst>
                                    <p:animRot by="-90000">
                                      <p:cBhvr>
                                        <p:cTn id="17" dur="1500" fill="hold"/>
                                        <p:tgtEl>
                                          <p:spTgt spid="50"/>
                                        </p:tgtEl>
                                        <p:attrNameLst>
                                          <p:attrName>r</p:attrName>
                                        </p:attrNameLst>
                                      </p:cBhvr>
                                    </p:animRot>
                                  </p:childTnLst>
                                </p:cTn>
                              </p:par>
                            </p:childTnLst>
                          </p:cTn>
                        </p:par>
                        <p:par>
                          <p:cTn id="18" fill="hold">
                            <p:stCondLst>
                              <p:cond delay="15500"/>
                            </p:stCondLst>
                            <p:childTnLst>
                              <p:par>
                                <p:cTn id="19" presetID="8" presetClass="emph" presetSubtype="0" fill="hold" nodeType="afterEffect">
                                  <p:stCondLst>
                                    <p:cond delay="6000"/>
                                  </p:stCondLst>
                                  <p:childTnLst>
                                    <p:animRot by="-90000">
                                      <p:cBhvr>
                                        <p:cTn id="20" dur="1500" fill="hold"/>
                                        <p:tgtEl>
                                          <p:spTgt spid="50"/>
                                        </p:tgtEl>
                                        <p:attrNameLst>
                                          <p:attrName>r</p:attrName>
                                        </p:attrNameLst>
                                      </p:cBhvr>
                                    </p:animRot>
                                  </p:childTnLst>
                                </p:cTn>
                              </p:par>
                            </p:childTnLst>
                          </p:cTn>
                        </p:par>
                        <p:par>
                          <p:cTn id="21" fill="hold">
                            <p:stCondLst>
                              <p:cond delay="23000"/>
                            </p:stCondLst>
                            <p:childTnLst>
                              <p:par>
                                <p:cTn id="22" presetID="8" presetClass="emph" presetSubtype="0" fill="hold" nodeType="afterEffect">
                                  <p:stCondLst>
                                    <p:cond delay="6000"/>
                                  </p:stCondLst>
                                  <p:childTnLst>
                                    <p:animRot by="-90000">
                                      <p:cBhvr>
                                        <p:cTn id="23" dur="1500" fill="hold"/>
                                        <p:tgtEl>
                                          <p:spTgt spid="50"/>
                                        </p:tgtEl>
                                        <p:attrNameLst>
                                          <p:attrName>r</p:attrName>
                                        </p:attrNameLst>
                                      </p:cBhvr>
                                    </p:animRot>
                                  </p:childTnLst>
                                </p:cTn>
                              </p:par>
                            </p:childTnLst>
                          </p:cTn>
                        </p:par>
                        <p:par>
                          <p:cTn id="24" fill="hold">
                            <p:stCondLst>
                              <p:cond delay="30500"/>
                            </p:stCondLst>
                            <p:childTnLst>
                              <p:par>
                                <p:cTn id="25" presetID="8" presetClass="emph" presetSubtype="0" fill="hold" nodeType="afterEffect">
                                  <p:stCondLst>
                                    <p:cond delay="6000"/>
                                  </p:stCondLst>
                                  <p:childTnLst>
                                    <p:animRot by="-90000">
                                      <p:cBhvr>
                                        <p:cTn id="26" dur="1500" fill="hold"/>
                                        <p:tgtEl>
                                          <p:spTgt spid="50"/>
                                        </p:tgtEl>
                                        <p:attrNameLst>
                                          <p:attrName>r</p:attrName>
                                        </p:attrNameLst>
                                      </p:cBhvr>
                                    </p:animRot>
                                  </p:childTnLst>
                                </p:cTn>
                              </p:par>
                            </p:childTnLst>
                          </p:cTn>
                        </p:par>
                        <p:par>
                          <p:cTn id="27" fill="hold">
                            <p:stCondLst>
                              <p:cond delay="38000"/>
                            </p:stCondLst>
                            <p:childTnLst>
                              <p:par>
                                <p:cTn id="28" presetID="8" presetClass="emph" presetSubtype="0" fill="hold" nodeType="afterEffect">
                                  <p:stCondLst>
                                    <p:cond delay="6000"/>
                                  </p:stCondLst>
                                  <p:childTnLst>
                                    <p:animRot by="-90000">
                                      <p:cBhvr>
                                        <p:cTn id="29" dur="1500" fill="hold"/>
                                        <p:tgtEl>
                                          <p:spTgt spid="50"/>
                                        </p:tgtEl>
                                        <p:attrNameLst>
                                          <p:attrName>r</p:attrName>
                                        </p:attrNameLst>
                                      </p:cBhvr>
                                    </p:animRot>
                                  </p:childTnLst>
                                </p:cTn>
                              </p:par>
                            </p:childTnLst>
                          </p:cTn>
                        </p:par>
                        <p:par>
                          <p:cTn id="30" fill="hold">
                            <p:stCondLst>
                              <p:cond delay="45500"/>
                            </p:stCondLst>
                            <p:childTnLst>
                              <p:par>
                                <p:cTn id="31" presetID="8" presetClass="emph" presetSubtype="0" fill="hold" nodeType="afterEffect">
                                  <p:stCondLst>
                                    <p:cond delay="6000"/>
                                  </p:stCondLst>
                                  <p:childTnLst>
                                    <p:animRot by="-90000">
                                      <p:cBhvr>
                                        <p:cTn id="32" dur="1500" fill="hold"/>
                                        <p:tgtEl>
                                          <p:spTgt spid="50"/>
                                        </p:tgtEl>
                                        <p:attrNameLst>
                                          <p:attrName>r</p:attrName>
                                        </p:attrNameLst>
                                      </p:cBhvr>
                                    </p:animRot>
                                  </p:childTnLst>
                                </p:cTn>
                              </p:par>
                            </p:childTnLst>
                          </p:cTn>
                        </p:par>
                        <p:par>
                          <p:cTn id="33" fill="hold">
                            <p:stCondLst>
                              <p:cond delay="53000"/>
                            </p:stCondLst>
                            <p:childTnLst>
                              <p:par>
                                <p:cTn id="34" presetID="8" presetClass="emph" presetSubtype="0" fill="hold" nodeType="afterEffect">
                                  <p:stCondLst>
                                    <p:cond delay="6000"/>
                                  </p:stCondLst>
                                  <p:childTnLst>
                                    <p:animRot by="-90000">
                                      <p:cBhvr>
                                        <p:cTn id="35" dur="1500" fill="hold"/>
                                        <p:tgtEl>
                                          <p:spTgt spid="50"/>
                                        </p:tgtEl>
                                        <p:attrNameLst>
                                          <p:attrName>r</p:attrName>
                                        </p:attrNameLst>
                                      </p:cBhvr>
                                    </p:animRot>
                                  </p:childTnLst>
                                </p:cTn>
                              </p:par>
                            </p:childTnLst>
                          </p:cTn>
                        </p:par>
                        <p:par>
                          <p:cTn id="36" fill="hold">
                            <p:stCondLst>
                              <p:cond delay="60500"/>
                            </p:stCondLst>
                            <p:childTnLst>
                              <p:par>
                                <p:cTn id="37" presetID="8" presetClass="emph" presetSubtype="0" fill="hold" nodeType="afterEffect">
                                  <p:stCondLst>
                                    <p:cond delay="6000"/>
                                  </p:stCondLst>
                                  <p:childTnLst>
                                    <p:animRot by="-90000">
                                      <p:cBhvr>
                                        <p:cTn id="38" dur="1500" fill="hold"/>
                                        <p:tgtEl>
                                          <p:spTgt spid="50"/>
                                        </p:tgtEl>
                                        <p:attrNameLst>
                                          <p:attrName>r</p:attrName>
                                        </p:attrNameLst>
                                      </p:cBhvr>
                                    </p:animRot>
                                  </p:childTnLst>
                                </p:cTn>
                              </p:par>
                            </p:childTnLst>
                          </p:cTn>
                        </p:par>
                        <p:par>
                          <p:cTn id="39" fill="hold">
                            <p:stCondLst>
                              <p:cond delay="68000"/>
                            </p:stCondLst>
                            <p:childTnLst>
                              <p:par>
                                <p:cTn id="40" presetID="8" presetClass="emph" presetSubtype="0" fill="hold" nodeType="afterEffect">
                                  <p:stCondLst>
                                    <p:cond delay="6000"/>
                                  </p:stCondLst>
                                  <p:childTnLst>
                                    <p:animRot by="-90000">
                                      <p:cBhvr>
                                        <p:cTn id="41" dur="1500" fill="hold"/>
                                        <p:tgtEl>
                                          <p:spTgt spid="50"/>
                                        </p:tgtEl>
                                        <p:attrNameLst>
                                          <p:attrName>r</p:attrName>
                                        </p:attrNameLst>
                                      </p:cBhvr>
                                    </p:animRot>
                                  </p:childTnLst>
                                </p:cTn>
                              </p:par>
                            </p:childTnLst>
                          </p:cTn>
                        </p:par>
                        <p:par>
                          <p:cTn id="42" fill="hold">
                            <p:stCondLst>
                              <p:cond delay="75500"/>
                            </p:stCondLst>
                            <p:childTnLst>
                              <p:par>
                                <p:cTn id="43" presetID="8" presetClass="emph" presetSubtype="0" fill="hold" nodeType="afterEffect">
                                  <p:stCondLst>
                                    <p:cond delay="6000"/>
                                  </p:stCondLst>
                                  <p:childTnLst>
                                    <p:animRot by="-90000">
                                      <p:cBhvr>
                                        <p:cTn id="44" dur="1500" fill="hold"/>
                                        <p:tgtEl>
                                          <p:spTgt spid="50"/>
                                        </p:tgtEl>
                                        <p:attrNameLst>
                                          <p:attrName>r</p:attrName>
                                        </p:attrNameLst>
                                      </p:cBhvr>
                                    </p:animRot>
                                  </p:childTnLst>
                                </p:cTn>
                              </p:par>
                            </p:childTnLst>
                          </p:cTn>
                        </p:par>
                        <p:par>
                          <p:cTn id="45" fill="hold">
                            <p:stCondLst>
                              <p:cond delay="83000"/>
                            </p:stCondLst>
                            <p:childTnLst>
                              <p:par>
                                <p:cTn id="46" presetID="8" presetClass="emph" presetSubtype="0" fill="hold" nodeType="afterEffect">
                                  <p:stCondLst>
                                    <p:cond delay="6000"/>
                                  </p:stCondLst>
                                  <p:childTnLst>
                                    <p:animRot by="-90000">
                                      <p:cBhvr>
                                        <p:cTn id="47" dur="1500" fill="hold"/>
                                        <p:tgtEl>
                                          <p:spTgt spid="50"/>
                                        </p:tgtEl>
                                        <p:attrNameLst>
                                          <p:attrName>r</p:attrName>
                                        </p:attrNameLst>
                                      </p:cBhvr>
                                    </p:animRot>
                                  </p:childTnLst>
                                </p:cTn>
                              </p:par>
                            </p:childTnLst>
                          </p:cTn>
                        </p:par>
                        <p:par>
                          <p:cTn id="48" fill="hold">
                            <p:stCondLst>
                              <p:cond delay="90500"/>
                            </p:stCondLst>
                            <p:childTnLst>
                              <p:par>
                                <p:cTn id="49" presetID="8" presetClass="emph" presetSubtype="0" fill="hold" nodeType="afterEffect">
                                  <p:stCondLst>
                                    <p:cond delay="6000"/>
                                  </p:stCondLst>
                                  <p:childTnLst>
                                    <p:animRot by="-90000">
                                      <p:cBhvr>
                                        <p:cTn id="50" dur="1500" fill="hold"/>
                                        <p:tgtEl>
                                          <p:spTgt spid="50"/>
                                        </p:tgtEl>
                                        <p:attrNameLst>
                                          <p:attrName>r</p:attrName>
                                        </p:attrNameLst>
                                      </p:cBhvr>
                                    </p:animRot>
                                  </p:childTnLst>
                                </p:cTn>
                              </p:par>
                            </p:childTnLst>
                          </p:cTn>
                        </p:par>
                        <p:par>
                          <p:cTn id="51" fill="hold">
                            <p:stCondLst>
                              <p:cond delay="98000"/>
                            </p:stCondLst>
                            <p:childTnLst>
                              <p:par>
                                <p:cTn id="52" presetID="8" presetClass="emph" presetSubtype="0" fill="hold" nodeType="afterEffect">
                                  <p:stCondLst>
                                    <p:cond delay="6000"/>
                                  </p:stCondLst>
                                  <p:childTnLst>
                                    <p:animRot by="-90000">
                                      <p:cBhvr>
                                        <p:cTn id="53" dur="1500" fill="hold"/>
                                        <p:tgtEl>
                                          <p:spTgt spid="50"/>
                                        </p:tgtEl>
                                        <p:attrNameLst>
                                          <p:attrName>r</p:attrName>
                                        </p:attrNameLst>
                                      </p:cBhvr>
                                    </p:animRot>
                                  </p:childTnLst>
                                </p:cTn>
                              </p:par>
                            </p:childTnLst>
                          </p:cTn>
                        </p:par>
                        <p:par>
                          <p:cTn id="54" fill="hold">
                            <p:stCondLst>
                              <p:cond delay="105500"/>
                            </p:stCondLst>
                            <p:childTnLst>
                              <p:par>
                                <p:cTn id="55" presetID="8" presetClass="emph" presetSubtype="0" fill="hold" nodeType="afterEffect">
                                  <p:stCondLst>
                                    <p:cond delay="6000"/>
                                  </p:stCondLst>
                                  <p:childTnLst>
                                    <p:animRot by="-90000">
                                      <p:cBhvr>
                                        <p:cTn id="56" dur="1500" fill="hold"/>
                                        <p:tgtEl>
                                          <p:spTgt spid="50"/>
                                        </p:tgtEl>
                                        <p:attrNameLst>
                                          <p:attrName>r</p:attrName>
                                        </p:attrNameLst>
                                      </p:cBhvr>
                                    </p:animRot>
                                  </p:childTnLst>
                                </p:cTn>
                              </p:par>
                            </p:childTnLst>
                          </p:cTn>
                        </p:par>
                        <p:par>
                          <p:cTn id="57" fill="hold">
                            <p:stCondLst>
                              <p:cond delay="113000"/>
                            </p:stCondLst>
                            <p:childTnLst>
                              <p:par>
                                <p:cTn id="58" presetID="8" presetClass="emph" presetSubtype="0" fill="hold" nodeType="afterEffect">
                                  <p:stCondLst>
                                    <p:cond delay="6000"/>
                                  </p:stCondLst>
                                  <p:childTnLst>
                                    <p:animRot by="-90000">
                                      <p:cBhvr>
                                        <p:cTn id="59" dur="1500" fill="hold"/>
                                        <p:tgtEl>
                                          <p:spTgt spid="50"/>
                                        </p:tgtEl>
                                        <p:attrNameLst>
                                          <p:attrName>r</p:attrName>
                                        </p:attrNameLst>
                                      </p:cBhvr>
                                    </p:animRot>
                                  </p:childTnLst>
                                </p:cTn>
                              </p:par>
                            </p:childTnLst>
                          </p:cTn>
                        </p:par>
                        <p:par>
                          <p:cTn id="60" fill="hold">
                            <p:stCondLst>
                              <p:cond delay="120500"/>
                            </p:stCondLst>
                            <p:childTnLst>
                              <p:par>
                                <p:cTn id="61" presetID="8" presetClass="emph" presetSubtype="0" fill="hold" nodeType="afterEffect">
                                  <p:stCondLst>
                                    <p:cond delay="6000"/>
                                  </p:stCondLst>
                                  <p:childTnLst>
                                    <p:animRot by="-90000">
                                      <p:cBhvr>
                                        <p:cTn id="62" dur="1500" fill="hold"/>
                                        <p:tgtEl>
                                          <p:spTgt spid="50"/>
                                        </p:tgtEl>
                                        <p:attrNameLst>
                                          <p:attrName>r</p:attrName>
                                        </p:attrNameLst>
                                      </p:cBhvr>
                                    </p:animRot>
                                  </p:childTnLst>
                                </p:cTn>
                              </p:par>
                            </p:childTnLst>
                          </p:cTn>
                        </p:par>
                        <p:par>
                          <p:cTn id="63" fill="hold">
                            <p:stCondLst>
                              <p:cond delay="128000"/>
                            </p:stCondLst>
                            <p:childTnLst>
                              <p:par>
                                <p:cTn id="64" presetID="8" presetClass="emph" presetSubtype="0" fill="hold" nodeType="afterEffect">
                                  <p:stCondLst>
                                    <p:cond delay="6000"/>
                                  </p:stCondLst>
                                  <p:childTnLst>
                                    <p:animRot by="-90000">
                                      <p:cBhvr>
                                        <p:cTn id="65" dur="1500" fill="hold"/>
                                        <p:tgtEl>
                                          <p:spTgt spid="50"/>
                                        </p:tgtEl>
                                        <p:attrNameLst>
                                          <p:attrName>r</p:attrName>
                                        </p:attrNameLst>
                                      </p:cBhvr>
                                    </p:animRot>
                                  </p:childTnLst>
                                </p:cTn>
                              </p:par>
                            </p:childTnLst>
                          </p:cTn>
                        </p:par>
                        <p:par>
                          <p:cTn id="66" fill="hold">
                            <p:stCondLst>
                              <p:cond delay="135500"/>
                            </p:stCondLst>
                            <p:childTnLst>
                              <p:par>
                                <p:cTn id="67" presetID="8" presetClass="emph" presetSubtype="0" fill="hold" nodeType="afterEffect">
                                  <p:stCondLst>
                                    <p:cond delay="6000"/>
                                  </p:stCondLst>
                                  <p:childTnLst>
                                    <p:animRot by="-90000">
                                      <p:cBhvr>
                                        <p:cTn id="68" dur="1500" fill="hold"/>
                                        <p:tgtEl>
                                          <p:spTgt spid="50"/>
                                        </p:tgtEl>
                                        <p:attrNameLst>
                                          <p:attrName>r</p:attrName>
                                        </p:attrNameLst>
                                      </p:cBhvr>
                                    </p:animRot>
                                  </p:childTnLst>
                                </p:cTn>
                              </p:par>
                            </p:childTnLst>
                          </p:cTn>
                        </p:par>
                        <p:par>
                          <p:cTn id="69" fill="hold">
                            <p:stCondLst>
                              <p:cond delay="143000"/>
                            </p:stCondLst>
                            <p:childTnLst>
                              <p:par>
                                <p:cTn id="70" presetID="8" presetClass="emph" presetSubtype="0" fill="hold" nodeType="afterEffect">
                                  <p:stCondLst>
                                    <p:cond delay="6000"/>
                                  </p:stCondLst>
                                  <p:childTnLst>
                                    <p:animRot by="-90000">
                                      <p:cBhvr>
                                        <p:cTn id="71" dur="1500" fill="hold"/>
                                        <p:tgtEl>
                                          <p:spTgt spid="50"/>
                                        </p:tgtEl>
                                        <p:attrNameLst>
                                          <p:attrName>r</p:attrName>
                                        </p:attrNameLst>
                                      </p:cBhvr>
                                    </p:animRot>
                                  </p:childTnLst>
                                </p:cTn>
                              </p:par>
                            </p:childTnLst>
                          </p:cTn>
                        </p:par>
                        <p:par>
                          <p:cTn id="72" fill="hold">
                            <p:stCondLst>
                              <p:cond delay="150500"/>
                            </p:stCondLst>
                            <p:childTnLst>
                              <p:par>
                                <p:cTn id="73" presetID="8" presetClass="emph" presetSubtype="0" fill="hold" nodeType="afterEffect">
                                  <p:stCondLst>
                                    <p:cond delay="6000"/>
                                  </p:stCondLst>
                                  <p:childTnLst>
                                    <p:animRot by="-90000">
                                      <p:cBhvr>
                                        <p:cTn id="74" dur="1500" fill="hold"/>
                                        <p:tgtEl>
                                          <p:spTgt spid="50"/>
                                        </p:tgtEl>
                                        <p:attrNameLst>
                                          <p:attrName>r</p:attrName>
                                        </p:attrNameLst>
                                      </p:cBhvr>
                                    </p:animRot>
                                  </p:childTnLst>
                                </p:cTn>
                              </p:par>
                            </p:childTnLst>
                          </p:cTn>
                        </p:par>
                        <p:par>
                          <p:cTn id="75" fill="hold">
                            <p:stCondLst>
                              <p:cond delay="158000"/>
                            </p:stCondLst>
                            <p:childTnLst>
                              <p:par>
                                <p:cTn id="76" presetID="8" presetClass="emph" presetSubtype="0" fill="hold" nodeType="afterEffect">
                                  <p:stCondLst>
                                    <p:cond delay="6000"/>
                                  </p:stCondLst>
                                  <p:childTnLst>
                                    <p:animRot by="-90000">
                                      <p:cBhvr>
                                        <p:cTn id="77" dur="1500" fill="hold"/>
                                        <p:tgtEl>
                                          <p:spTgt spid="50"/>
                                        </p:tgtEl>
                                        <p:attrNameLst>
                                          <p:attrName>r</p:attrName>
                                        </p:attrNameLst>
                                      </p:cBhvr>
                                    </p:animRot>
                                  </p:childTnLst>
                                </p:cTn>
                              </p:par>
                            </p:childTnLst>
                          </p:cTn>
                        </p:par>
                        <p:par>
                          <p:cTn id="78" fill="hold">
                            <p:stCondLst>
                              <p:cond delay="165500"/>
                            </p:stCondLst>
                            <p:childTnLst>
                              <p:par>
                                <p:cTn id="79" presetID="8" presetClass="emph" presetSubtype="0" fill="hold" nodeType="afterEffect">
                                  <p:stCondLst>
                                    <p:cond delay="6000"/>
                                  </p:stCondLst>
                                  <p:childTnLst>
                                    <p:animRot by="-90000">
                                      <p:cBhvr>
                                        <p:cTn id="80" dur="1500" fill="hold"/>
                                        <p:tgtEl>
                                          <p:spTgt spid="50"/>
                                        </p:tgtEl>
                                        <p:attrNameLst>
                                          <p:attrName>r</p:attrName>
                                        </p:attrNameLst>
                                      </p:cBhvr>
                                    </p:animRot>
                                  </p:childTnLst>
                                </p:cTn>
                              </p:par>
                            </p:childTnLst>
                          </p:cTn>
                        </p:par>
                        <p:par>
                          <p:cTn id="81" fill="hold">
                            <p:stCondLst>
                              <p:cond delay="173000"/>
                            </p:stCondLst>
                            <p:childTnLst>
                              <p:par>
                                <p:cTn id="82" presetID="8" presetClass="emph" presetSubtype="0" fill="hold" nodeType="afterEffect">
                                  <p:stCondLst>
                                    <p:cond delay="6000"/>
                                  </p:stCondLst>
                                  <p:childTnLst>
                                    <p:animRot by="-90000">
                                      <p:cBhvr>
                                        <p:cTn id="83" dur="1500" fill="hold"/>
                                        <p:tgtEl>
                                          <p:spTgt spid="50"/>
                                        </p:tgtEl>
                                        <p:attrNameLst>
                                          <p:attrName>r</p:attrName>
                                        </p:attrNameLst>
                                      </p:cBhvr>
                                    </p:animRot>
                                  </p:childTnLst>
                                </p:cTn>
                              </p:par>
                            </p:childTnLst>
                          </p:cTn>
                        </p:par>
                        <p:par>
                          <p:cTn id="84" fill="hold">
                            <p:stCondLst>
                              <p:cond delay="180500"/>
                            </p:stCondLst>
                            <p:childTnLst>
                              <p:par>
                                <p:cTn id="85" presetID="8" presetClass="emph" presetSubtype="0" fill="hold" nodeType="afterEffect">
                                  <p:stCondLst>
                                    <p:cond delay="6000"/>
                                  </p:stCondLst>
                                  <p:childTnLst>
                                    <p:animRot by="-90000">
                                      <p:cBhvr>
                                        <p:cTn id="86" dur="1500" fill="hold"/>
                                        <p:tgtEl>
                                          <p:spTgt spid="50"/>
                                        </p:tgtEl>
                                        <p:attrNameLst>
                                          <p:attrName>r</p:attrName>
                                        </p:attrNameLst>
                                      </p:cBhvr>
                                    </p:animRot>
                                  </p:childTnLst>
                                </p:cTn>
                              </p:par>
                            </p:childTnLst>
                          </p:cTn>
                        </p:par>
                        <p:par>
                          <p:cTn id="87" fill="hold">
                            <p:stCondLst>
                              <p:cond delay="188000"/>
                            </p:stCondLst>
                            <p:childTnLst>
                              <p:par>
                                <p:cTn id="88" presetID="8" presetClass="emph" presetSubtype="0" fill="hold" nodeType="afterEffect">
                                  <p:stCondLst>
                                    <p:cond delay="6000"/>
                                  </p:stCondLst>
                                  <p:childTnLst>
                                    <p:animRot by="-90000">
                                      <p:cBhvr>
                                        <p:cTn id="89" dur="1500" fill="hold"/>
                                        <p:tgtEl>
                                          <p:spTgt spid="50"/>
                                        </p:tgtEl>
                                        <p:attrNameLst>
                                          <p:attrName>r</p:attrName>
                                        </p:attrNameLst>
                                      </p:cBhvr>
                                    </p:animRot>
                                  </p:childTnLst>
                                </p:cTn>
                              </p:par>
                            </p:childTnLst>
                          </p:cTn>
                        </p:par>
                        <p:par>
                          <p:cTn id="90" fill="hold">
                            <p:stCondLst>
                              <p:cond delay="195500"/>
                            </p:stCondLst>
                            <p:childTnLst>
                              <p:par>
                                <p:cTn id="91" presetID="8" presetClass="emph" presetSubtype="0" fill="hold" nodeType="afterEffect">
                                  <p:stCondLst>
                                    <p:cond delay="6000"/>
                                  </p:stCondLst>
                                  <p:childTnLst>
                                    <p:animRot by="-90000">
                                      <p:cBhvr>
                                        <p:cTn id="92" dur="1500" fill="hold"/>
                                        <p:tgtEl>
                                          <p:spTgt spid="50"/>
                                        </p:tgtEl>
                                        <p:attrNameLst>
                                          <p:attrName>r</p:attrName>
                                        </p:attrNameLst>
                                      </p:cBhvr>
                                    </p:animRot>
                                  </p:childTnLst>
                                </p:cTn>
                              </p:par>
                            </p:childTnLst>
                          </p:cTn>
                        </p:par>
                        <p:par>
                          <p:cTn id="93" fill="hold">
                            <p:stCondLst>
                              <p:cond delay="203000"/>
                            </p:stCondLst>
                            <p:childTnLst>
                              <p:par>
                                <p:cTn id="94" presetID="8" presetClass="emph" presetSubtype="0" fill="hold" nodeType="afterEffect">
                                  <p:stCondLst>
                                    <p:cond delay="6000"/>
                                  </p:stCondLst>
                                  <p:childTnLst>
                                    <p:animRot by="-90000">
                                      <p:cBhvr>
                                        <p:cTn id="95" dur="1500" fill="hold"/>
                                        <p:tgtEl>
                                          <p:spTgt spid="50"/>
                                        </p:tgtEl>
                                        <p:attrNameLst>
                                          <p:attrName>r</p:attrName>
                                        </p:attrNameLst>
                                      </p:cBhvr>
                                    </p:animRot>
                                  </p:childTnLst>
                                </p:cTn>
                              </p:par>
                            </p:childTnLst>
                          </p:cTn>
                        </p:par>
                        <p:par>
                          <p:cTn id="96" fill="hold">
                            <p:stCondLst>
                              <p:cond delay="210500"/>
                            </p:stCondLst>
                            <p:childTnLst>
                              <p:par>
                                <p:cTn id="97" presetID="8" presetClass="emph" presetSubtype="0" fill="hold" nodeType="afterEffect">
                                  <p:stCondLst>
                                    <p:cond delay="6000"/>
                                  </p:stCondLst>
                                  <p:childTnLst>
                                    <p:animRot by="-90000">
                                      <p:cBhvr>
                                        <p:cTn id="98" dur="1500" fill="hold"/>
                                        <p:tgtEl>
                                          <p:spTgt spid="50"/>
                                        </p:tgtEl>
                                        <p:attrNameLst>
                                          <p:attrName>r</p:attrName>
                                        </p:attrNameLst>
                                      </p:cBhvr>
                                    </p:animRot>
                                  </p:childTnLst>
                                </p:cTn>
                              </p:par>
                            </p:childTnLst>
                          </p:cTn>
                        </p:par>
                        <p:par>
                          <p:cTn id="99" fill="hold">
                            <p:stCondLst>
                              <p:cond delay="218000"/>
                            </p:stCondLst>
                            <p:childTnLst>
                              <p:par>
                                <p:cTn id="100" presetID="8" presetClass="emph" presetSubtype="0" fill="hold" nodeType="afterEffect">
                                  <p:stCondLst>
                                    <p:cond delay="6000"/>
                                  </p:stCondLst>
                                  <p:childTnLst>
                                    <p:animRot by="-90000">
                                      <p:cBhvr>
                                        <p:cTn id="101" dur="1500" fill="hold"/>
                                        <p:tgtEl>
                                          <p:spTgt spid="50"/>
                                        </p:tgtEl>
                                        <p:attrNameLst>
                                          <p:attrName>r</p:attrName>
                                        </p:attrNameLst>
                                      </p:cBhvr>
                                    </p:animRot>
                                  </p:childTnLst>
                                </p:cTn>
                              </p:par>
                            </p:childTnLst>
                          </p:cTn>
                        </p:par>
                        <p:par>
                          <p:cTn id="102" fill="hold">
                            <p:stCondLst>
                              <p:cond delay="225500"/>
                            </p:stCondLst>
                            <p:childTnLst>
                              <p:par>
                                <p:cTn id="103" presetID="8" presetClass="emph" presetSubtype="0" fill="hold" nodeType="afterEffect">
                                  <p:stCondLst>
                                    <p:cond delay="6000"/>
                                  </p:stCondLst>
                                  <p:childTnLst>
                                    <p:animRot by="-90000">
                                      <p:cBhvr>
                                        <p:cTn id="104" dur="1500" fill="hold"/>
                                        <p:tgtEl>
                                          <p:spTgt spid="50"/>
                                        </p:tgtEl>
                                        <p:attrNameLst>
                                          <p:attrName>r</p:attrName>
                                        </p:attrNameLst>
                                      </p:cBhvr>
                                    </p:animRot>
                                  </p:childTnLst>
                                </p:cTn>
                              </p:par>
                            </p:childTnLst>
                          </p:cTn>
                        </p:par>
                        <p:par>
                          <p:cTn id="105" fill="hold">
                            <p:stCondLst>
                              <p:cond delay="233000"/>
                            </p:stCondLst>
                            <p:childTnLst>
                              <p:par>
                                <p:cTn id="106" presetID="8" presetClass="emph" presetSubtype="0" fill="hold" nodeType="afterEffect">
                                  <p:stCondLst>
                                    <p:cond delay="6000"/>
                                  </p:stCondLst>
                                  <p:childTnLst>
                                    <p:animRot by="-90000">
                                      <p:cBhvr>
                                        <p:cTn id="107" dur="1500" fill="hold"/>
                                        <p:tgtEl>
                                          <p:spTgt spid="50"/>
                                        </p:tgtEl>
                                        <p:attrNameLst>
                                          <p:attrName>r</p:attrName>
                                        </p:attrNameLst>
                                      </p:cBhvr>
                                    </p:animRot>
                                  </p:childTnLst>
                                </p:cTn>
                              </p:par>
                            </p:childTnLst>
                          </p:cTn>
                        </p:par>
                        <p:par>
                          <p:cTn id="108" fill="hold">
                            <p:stCondLst>
                              <p:cond delay="240500"/>
                            </p:stCondLst>
                            <p:childTnLst>
                              <p:par>
                                <p:cTn id="109" presetID="8" presetClass="emph" presetSubtype="0" fill="hold" nodeType="afterEffect">
                                  <p:stCondLst>
                                    <p:cond delay="6000"/>
                                  </p:stCondLst>
                                  <p:childTnLst>
                                    <p:animRot by="-90000">
                                      <p:cBhvr>
                                        <p:cTn id="110" dur="1500" fill="hold"/>
                                        <p:tgtEl>
                                          <p:spTgt spid="50"/>
                                        </p:tgtEl>
                                        <p:attrNameLst>
                                          <p:attrName>r</p:attrName>
                                        </p:attrNameLst>
                                      </p:cBhvr>
                                    </p:animRot>
                                  </p:childTnLst>
                                </p:cTn>
                              </p:par>
                            </p:childTnLst>
                          </p:cTn>
                        </p:par>
                        <p:par>
                          <p:cTn id="111" fill="hold">
                            <p:stCondLst>
                              <p:cond delay="248000"/>
                            </p:stCondLst>
                            <p:childTnLst>
                              <p:par>
                                <p:cTn id="112" presetID="8" presetClass="emph" presetSubtype="0" fill="hold" nodeType="afterEffect">
                                  <p:stCondLst>
                                    <p:cond delay="6000"/>
                                  </p:stCondLst>
                                  <p:childTnLst>
                                    <p:animRot by="-90000">
                                      <p:cBhvr>
                                        <p:cTn id="113" dur="1500" fill="hold"/>
                                        <p:tgtEl>
                                          <p:spTgt spid="50"/>
                                        </p:tgtEl>
                                        <p:attrNameLst>
                                          <p:attrName>r</p:attrName>
                                        </p:attrNameLst>
                                      </p:cBhvr>
                                    </p:animRot>
                                  </p:childTnLst>
                                </p:cTn>
                              </p:par>
                            </p:childTnLst>
                          </p:cTn>
                        </p:par>
                        <p:par>
                          <p:cTn id="114" fill="hold">
                            <p:stCondLst>
                              <p:cond delay="255500"/>
                            </p:stCondLst>
                            <p:childTnLst>
                              <p:par>
                                <p:cTn id="115" presetID="8" presetClass="emph" presetSubtype="0" fill="hold" nodeType="afterEffect">
                                  <p:stCondLst>
                                    <p:cond delay="6000"/>
                                  </p:stCondLst>
                                  <p:childTnLst>
                                    <p:animRot by="-90000">
                                      <p:cBhvr>
                                        <p:cTn id="116" dur="1500" fill="hold"/>
                                        <p:tgtEl>
                                          <p:spTgt spid="50"/>
                                        </p:tgtEl>
                                        <p:attrNameLst>
                                          <p:attrName>r</p:attrName>
                                        </p:attrNameLst>
                                      </p:cBhvr>
                                    </p:animRot>
                                  </p:childTnLst>
                                </p:cTn>
                              </p:par>
                            </p:childTnLst>
                          </p:cTn>
                        </p:par>
                        <p:par>
                          <p:cTn id="117" fill="hold">
                            <p:stCondLst>
                              <p:cond delay="263000"/>
                            </p:stCondLst>
                            <p:childTnLst>
                              <p:par>
                                <p:cTn id="118" presetID="8" presetClass="emph" presetSubtype="0" fill="hold" nodeType="afterEffect">
                                  <p:stCondLst>
                                    <p:cond delay="6000"/>
                                  </p:stCondLst>
                                  <p:childTnLst>
                                    <p:animRot by="-90000">
                                      <p:cBhvr>
                                        <p:cTn id="119" dur="1500" fill="hold"/>
                                        <p:tgtEl>
                                          <p:spTgt spid="50"/>
                                        </p:tgtEl>
                                        <p:attrNameLst>
                                          <p:attrName>r</p:attrName>
                                        </p:attrNameLst>
                                      </p:cBhvr>
                                    </p:animRot>
                                  </p:childTnLst>
                                </p:cTn>
                              </p:par>
                            </p:childTnLst>
                          </p:cTn>
                        </p:par>
                        <p:par>
                          <p:cTn id="120" fill="hold">
                            <p:stCondLst>
                              <p:cond delay="270500"/>
                            </p:stCondLst>
                            <p:childTnLst>
                              <p:par>
                                <p:cTn id="121" presetID="8" presetClass="emph" presetSubtype="0" fill="hold" nodeType="afterEffect">
                                  <p:stCondLst>
                                    <p:cond delay="6000"/>
                                  </p:stCondLst>
                                  <p:childTnLst>
                                    <p:animRot by="-90000">
                                      <p:cBhvr>
                                        <p:cTn id="122" dur="1500" fill="hold"/>
                                        <p:tgtEl>
                                          <p:spTgt spid="50"/>
                                        </p:tgtEl>
                                        <p:attrNameLst>
                                          <p:attrName>r</p:attrName>
                                        </p:attrNameLst>
                                      </p:cBhvr>
                                    </p:animRot>
                                  </p:childTnLst>
                                </p:cTn>
                              </p:par>
                            </p:childTnLst>
                          </p:cTn>
                        </p:par>
                        <p:par>
                          <p:cTn id="123" fill="hold">
                            <p:stCondLst>
                              <p:cond delay="278000"/>
                            </p:stCondLst>
                            <p:childTnLst>
                              <p:par>
                                <p:cTn id="124" presetID="8" presetClass="emph" presetSubtype="0" fill="hold" nodeType="afterEffect">
                                  <p:stCondLst>
                                    <p:cond delay="6000"/>
                                  </p:stCondLst>
                                  <p:childTnLst>
                                    <p:animRot by="-90000">
                                      <p:cBhvr>
                                        <p:cTn id="125" dur="1500" fill="hold"/>
                                        <p:tgtEl>
                                          <p:spTgt spid="50"/>
                                        </p:tgtEl>
                                        <p:attrNameLst>
                                          <p:attrName>r</p:attrName>
                                        </p:attrNameLst>
                                      </p:cBhvr>
                                    </p:animRot>
                                  </p:childTnLst>
                                </p:cTn>
                              </p:par>
                            </p:childTnLst>
                          </p:cTn>
                        </p:par>
                        <p:par>
                          <p:cTn id="126" fill="hold">
                            <p:stCondLst>
                              <p:cond delay="285500"/>
                            </p:stCondLst>
                            <p:childTnLst>
                              <p:par>
                                <p:cTn id="127" presetID="8" presetClass="emph" presetSubtype="0" fill="hold" nodeType="afterEffect">
                                  <p:stCondLst>
                                    <p:cond delay="6000"/>
                                  </p:stCondLst>
                                  <p:childTnLst>
                                    <p:animRot by="-90000">
                                      <p:cBhvr>
                                        <p:cTn id="128" dur="1500" fill="hold"/>
                                        <p:tgtEl>
                                          <p:spTgt spid="50"/>
                                        </p:tgtEl>
                                        <p:attrNameLst>
                                          <p:attrName>r</p:attrName>
                                        </p:attrNameLst>
                                      </p:cBhvr>
                                    </p:animRot>
                                  </p:childTnLst>
                                </p:cTn>
                              </p:par>
                            </p:childTnLst>
                          </p:cTn>
                        </p:par>
                        <p:par>
                          <p:cTn id="129" fill="hold">
                            <p:stCondLst>
                              <p:cond delay="293000"/>
                            </p:stCondLst>
                            <p:childTnLst>
                              <p:par>
                                <p:cTn id="130" presetID="8" presetClass="emph" presetSubtype="0" fill="hold" nodeType="afterEffect">
                                  <p:stCondLst>
                                    <p:cond delay="6000"/>
                                  </p:stCondLst>
                                  <p:childTnLst>
                                    <p:animRot by="-90000">
                                      <p:cBhvr>
                                        <p:cTn id="131" dur="1500" fill="hold"/>
                                        <p:tgtEl>
                                          <p:spTgt spid="50"/>
                                        </p:tgtEl>
                                        <p:attrNameLst>
                                          <p:attrName>r</p:attrName>
                                        </p:attrNameLst>
                                      </p:cBhvr>
                                    </p:animRot>
                                  </p:childTnLst>
                                </p:cTn>
                              </p:par>
                            </p:childTnLst>
                          </p:cTn>
                        </p:par>
                        <p:par>
                          <p:cTn id="132" fill="hold">
                            <p:stCondLst>
                              <p:cond delay="300500"/>
                            </p:stCondLst>
                            <p:childTnLst>
                              <p:par>
                                <p:cTn id="133" presetID="8" presetClass="emph" presetSubtype="0" fill="hold" nodeType="afterEffect">
                                  <p:stCondLst>
                                    <p:cond delay="6000"/>
                                  </p:stCondLst>
                                  <p:childTnLst>
                                    <p:animRot by="-90000">
                                      <p:cBhvr>
                                        <p:cTn id="134" dur="1500" fill="hold"/>
                                        <p:tgtEl>
                                          <p:spTgt spid="50"/>
                                        </p:tgtEl>
                                        <p:attrNameLst>
                                          <p:attrName>r</p:attrName>
                                        </p:attrNameLst>
                                      </p:cBhvr>
                                    </p:animRot>
                                  </p:childTnLst>
                                </p:cTn>
                              </p:par>
                            </p:childTnLst>
                          </p:cTn>
                        </p:par>
                        <p:par>
                          <p:cTn id="135" fill="hold">
                            <p:stCondLst>
                              <p:cond delay="308000"/>
                            </p:stCondLst>
                            <p:childTnLst>
                              <p:par>
                                <p:cTn id="136" presetID="8" presetClass="emph" presetSubtype="0" fill="hold" nodeType="afterEffect">
                                  <p:stCondLst>
                                    <p:cond delay="6000"/>
                                  </p:stCondLst>
                                  <p:childTnLst>
                                    <p:animRot by="-90000">
                                      <p:cBhvr>
                                        <p:cTn id="137" dur="1500" fill="hold"/>
                                        <p:tgtEl>
                                          <p:spTgt spid="50"/>
                                        </p:tgtEl>
                                        <p:attrNameLst>
                                          <p:attrName>r</p:attrName>
                                        </p:attrNameLst>
                                      </p:cBhvr>
                                    </p:animRot>
                                  </p:childTnLst>
                                </p:cTn>
                              </p:par>
                            </p:childTnLst>
                          </p:cTn>
                        </p:par>
                        <p:par>
                          <p:cTn id="138" fill="hold">
                            <p:stCondLst>
                              <p:cond delay="315500"/>
                            </p:stCondLst>
                            <p:childTnLst>
                              <p:par>
                                <p:cTn id="139" presetID="8" presetClass="emph" presetSubtype="0" fill="hold" nodeType="afterEffect">
                                  <p:stCondLst>
                                    <p:cond delay="6000"/>
                                  </p:stCondLst>
                                  <p:childTnLst>
                                    <p:animRot by="-90000">
                                      <p:cBhvr>
                                        <p:cTn id="140" dur="1500" fill="hold"/>
                                        <p:tgtEl>
                                          <p:spTgt spid="50"/>
                                        </p:tgtEl>
                                        <p:attrNameLst>
                                          <p:attrName>r</p:attrName>
                                        </p:attrNameLst>
                                      </p:cBhvr>
                                    </p:animRot>
                                  </p:childTnLst>
                                </p:cTn>
                              </p:par>
                            </p:childTnLst>
                          </p:cTn>
                        </p:par>
                        <p:par>
                          <p:cTn id="141" fill="hold">
                            <p:stCondLst>
                              <p:cond delay="323000"/>
                            </p:stCondLst>
                            <p:childTnLst>
                              <p:par>
                                <p:cTn id="142" presetID="8" presetClass="emph" presetSubtype="0" fill="hold" nodeType="afterEffect">
                                  <p:stCondLst>
                                    <p:cond delay="6000"/>
                                  </p:stCondLst>
                                  <p:childTnLst>
                                    <p:animRot by="-90000">
                                      <p:cBhvr>
                                        <p:cTn id="143" dur="1500" fill="hold"/>
                                        <p:tgtEl>
                                          <p:spTgt spid="50"/>
                                        </p:tgtEl>
                                        <p:attrNameLst>
                                          <p:attrName>r</p:attrName>
                                        </p:attrNameLst>
                                      </p:cBhvr>
                                    </p:animRot>
                                  </p:childTnLst>
                                </p:cTn>
                              </p:par>
                            </p:childTnLst>
                          </p:cTn>
                        </p:par>
                        <p:par>
                          <p:cTn id="144" fill="hold">
                            <p:stCondLst>
                              <p:cond delay="330500"/>
                            </p:stCondLst>
                            <p:childTnLst>
                              <p:par>
                                <p:cTn id="145" presetID="8" presetClass="emph" presetSubtype="0" fill="hold" nodeType="afterEffect">
                                  <p:stCondLst>
                                    <p:cond delay="6000"/>
                                  </p:stCondLst>
                                  <p:childTnLst>
                                    <p:animRot by="-90000">
                                      <p:cBhvr>
                                        <p:cTn id="146" dur="1500" fill="hold"/>
                                        <p:tgtEl>
                                          <p:spTgt spid="50"/>
                                        </p:tgtEl>
                                        <p:attrNameLst>
                                          <p:attrName>r</p:attrName>
                                        </p:attrNameLst>
                                      </p:cBhvr>
                                    </p:animRot>
                                  </p:childTnLst>
                                </p:cTn>
                              </p:par>
                            </p:childTnLst>
                          </p:cTn>
                        </p:par>
                        <p:par>
                          <p:cTn id="147" fill="hold">
                            <p:stCondLst>
                              <p:cond delay="338000"/>
                            </p:stCondLst>
                            <p:childTnLst>
                              <p:par>
                                <p:cTn id="148" presetID="8" presetClass="emph" presetSubtype="0" fill="hold" nodeType="afterEffect">
                                  <p:stCondLst>
                                    <p:cond delay="6000"/>
                                  </p:stCondLst>
                                  <p:childTnLst>
                                    <p:animRot by="-90000">
                                      <p:cBhvr>
                                        <p:cTn id="149" dur="1500" fill="hold"/>
                                        <p:tgtEl>
                                          <p:spTgt spid="50"/>
                                        </p:tgtEl>
                                        <p:attrNameLst>
                                          <p:attrName>r</p:attrName>
                                        </p:attrNameLst>
                                      </p:cBhvr>
                                    </p:animRot>
                                  </p:childTnLst>
                                </p:cTn>
                              </p:par>
                            </p:childTnLst>
                          </p:cTn>
                        </p:par>
                        <p:par>
                          <p:cTn id="150" fill="hold">
                            <p:stCondLst>
                              <p:cond delay="345500"/>
                            </p:stCondLst>
                            <p:childTnLst>
                              <p:par>
                                <p:cTn id="151" presetID="8" presetClass="emph" presetSubtype="0" fill="hold" nodeType="afterEffect">
                                  <p:stCondLst>
                                    <p:cond delay="6000"/>
                                  </p:stCondLst>
                                  <p:childTnLst>
                                    <p:animRot by="-90000">
                                      <p:cBhvr>
                                        <p:cTn id="152" dur="1500" fill="hold"/>
                                        <p:tgtEl>
                                          <p:spTgt spid="50"/>
                                        </p:tgtEl>
                                        <p:attrNameLst>
                                          <p:attrName>r</p:attrName>
                                        </p:attrNameLst>
                                      </p:cBhvr>
                                    </p:animRot>
                                  </p:childTnLst>
                                </p:cTn>
                              </p:par>
                            </p:childTnLst>
                          </p:cTn>
                        </p:par>
                        <p:par>
                          <p:cTn id="153" fill="hold">
                            <p:stCondLst>
                              <p:cond delay="353000"/>
                            </p:stCondLst>
                            <p:childTnLst>
                              <p:par>
                                <p:cTn id="154" presetID="8" presetClass="emph" presetSubtype="0" fill="hold" nodeType="afterEffect">
                                  <p:stCondLst>
                                    <p:cond delay="6000"/>
                                  </p:stCondLst>
                                  <p:childTnLst>
                                    <p:animRot by="-90000">
                                      <p:cBhvr>
                                        <p:cTn id="155" dur="1500" fill="hold"/>
                                        <p:tgtEl>
                                          <p:spTgt spid="50"/>
                                        </p:tgtEl>
                                        <p:attrNameLst>
                                          <p:attrName>r</p:attrName>
                                        </p:attrNameLst>
                                      </p:cBhvr>
                                    </p:animRot>
                                  </p:childTnLst>
                                </p:cTn>
                              </p:par>
                            </p:childTnLst>
                          </p:cTn>
                        </p:par>
                        <p:par>
                          <p:cTn id="156" fill="hold">
                            <p:stCondLst>
                              <p:cond delay="360500"/>
                            </p:stCondLst>
                            <p:childTnLst>
                              <p:par>
                                <p:cTn id="157" presetID="8" presetClass="emph" presetSubtype="0" fill="hold" nodeType="afterEffect">
                                  <p:stCondLst>
                                    <p:cond delay="6000"/>
                                  </p:stCondLst>
                                  <p:childTnLst>
                                    <p:animRot by="-90000">
                                      <p:cBhvr>
                                        <p:cTn id="158" dur="1500" fill="hold"/>
                                        <p:tgtEl>
                                          <p:spTgt spid="50"/>
                                        </p:tgtEl>
                                        <p:attrNameLst>
                                          <p:attrName>r</p:attrName>
                                        </p:attrNameLst>
                                      </p:cBhvr>
                                    </p:animRot>
                                  </p:childTnLst>
                                </p:cTn>
                              </p:par>
                            </p:childTnLst>
                          </p:cTn>
                        </p:par>
                        <p:par>
                          <p:cTn id="159" fill="hold">
                            <p:stCondLst>
                              <p:cond delay="368000"/>
                            </p:stCondLst>
                            <p:childTnLst>
                              <p:par>
                                <p:cTn id="160" presetID="8" presetClass="emph" presetSubtype="0" fill="hold" nodeType="afterEffect">
                                  <p:stCondLst>
                                    <p:cond delay="6000"/>
                                  </p:stCondLst>
                                  <p:childTnLst>
                                    <p:animRot by="-90000">
                                      <p:cBhvr>
                                        <p:cTn id="161" dur="1500" fill="hold"/>
                                        <p:tgtEl>
                                          <p:spTgt spid="50"/>
                                        </p:tgtEl>
                                        <p:attrNameLst>
                                          <p:attrName>r</p:attrName>
                                        </p:attrNameLst>
                                      </p:cBhvr>
                                    </p:animRot>
                                  </p:childTnLst>
                                </p:cTn>
                              </p:par>
                            </p:childTnLst>
                          </p:cTn>
                        </p:par>
                        <p:par>
                          <p:cTn id="162" fill="hold">
                            <p:stCondLst>
                              <p:cond delay="375500"/>
                            </p:stCondLst>
                            <p:childTnLst>
                              <p:par>
                                <p:cTn id="163" presetID="8" presetClass="emph" presetSubtype="0" fill="hold" nodeType="afterEffect">
                                  <p:stCondLst>
                                    <p:cond delay="6000"/>
                                  </p:stCondLst>
                                  <p:childTnLst>
                                    <p:animRot by="-90000">
                                      <p:cBhvr>
                                        <p:cTn id="164" dur="1500" fill="hold"/>
                                        <p:tgtEl>
                                          <p:spTgt spid="50"/>
                                        </p:tgtEl>
                                        <p:attrNameLst>
                                          <p:attrName>r</p:attrName>
                                        </p:attrNameLst>
                                      </p:cBhvr>
                                    </p:animRot>
                                  </p:childTnLst>
                                </p:cTn>
                              </p:par>
                            </p:childTnLst>
                          </p:cTn>
                        </p:par>
                        <p:par>
                          <p:cTn id="165" fill="hold">
                            <p:stCondLst>
                              <p:cond delay="383000"/>
                            </p:stCondLst>
                            <p:childTnLst>
                              <p:par>
                                <p:cTn id="166" presetID="8" presetClass="emph" presetSubtype="0" fill="hold" nodeType="afterEffect">
                                  <p:stCondLst>
                                    <p:cond delay="6000"/>
                                  </p:stCondLst>
                                  <p:childTnLst>
                                    <p:animRot by="-90000">
                                      <p:cBhvr>
                                        <p:cTn id="167" dur="1500" fill="hold"/>
                                        <p:tgtEl>
                                          <p:spTgt spid="50"/>
                                        </p:tgtEl>
                                        <p:attrNameLst>
                                          <p:attrName>r</p:attrName>
                                        </p:attrNameLst>
                                      </p:cBhvr>
                                    </p:animRot>
                                  </p:childTnLst>
                                </p:cTn>
                              </p:par>
                            </p:childTnLst>
                          </p:cTn>
                        </p:par>
                        <p:par>
                          <p:cTn id="168" fill="hold">
                            <p:stCondLst>
                              <p:cond delay="390500"/>
                            </p:stCondLst>
                            <p:childTnLst>
                              <p:par>
                                <p:cTn id="169" presetID="8" presetClass="emph" presetSubtype="0" fill="hold" nodeType="afterEffect">
                                  <p:stCondLst>
                                    <p:cond delay="6000"/>
                                  </p:stCondLst>
                                  <p:childTnLst>
                                    <p:animRot by="-90000">
                                      <p:cBhvr>
                                        <p:cTn id="170" dur="1500" fill="hold"/>
                                        <p:tgtEl>
                                          <p:spTgt spid="50"/>
                                        </p:tgtEl>
                                        <p:attrNameLst>
                                          <p:attrName>r</p:attrName>
                                        </p:attrNameLst>
                                      </p:cBhvr>
                                    </p:animRot>
                                  </p:childTnLst>
                                </p:cTn>
                              </p:par>
                            </p:childTnLst>
                          </p:cTn>
                        </p:par>
                        <p:par>
                          <p:cTn id="171" fill="hold">
                            <p:stCondLst>
                              <p:cond delay="398000"/>
                            </p:stCondLst>
                            <p:childTnLst>
                              <p:par>
                                <p:cTn id="172" presetID="8" presetClass="emph" presetSubtype="0" fill="hold" nodeType="afterEffect">
                                  <p:stCondLst>
                                    <p:cond delay="6000"/>
                                  </p:stCondLst>
                                  <p:childTnLst>
                                    <p:animRot by="-90000">
                                      <p:cBhvr>
                                        <p:cTn id="173" dur="1500" fill="hold"/>
                                        <p:tgtEl>
                                          <p:spTgt spid="50"/>
                                        </p:tgtEl>
                                        <p:attrNameLst>
                                          <p:attrName>r</p:attrName>
                                        </p:attrNameLst>
                                      </p:cBhvr>
                                    </p:animRot>
                                  </p:childTnLst>
                                </p:cTn>
                              </p:par>
                            </p:childTnLst>
                          </p:cTn>
                        </p:par>
                        <p:par>
                          <p:cTn id="174" fill="hold">
                            <p:stCondLst>
                              <p:cond delay="405500"/>
                            </p:stCondLst>
                            <p:childTnLst>
                              <p:par>
                                <p:cTn id="175" presetID="8" presetClass="emph" presetSubtype="0" fill="hold" nodeType="afterEffect">
                                  <p:stCondLst>
                                    <p:cond delay="6000"/>
                                  </p:stCondLst>
                                  <p:childTnLst>
                                    <p:animRot by="-90000">
                                      <p:cBhvr>
                                        <p:cTn id="176" dur="1500" fill="hold"/>
                                        <p:tgtEl>
                                          <p:spTgt spid="50"/>
                                        </p:tgtEl>
                                        <p:attrNameLst>
                                          <p:attrName>r</p:attrName>
                                        </p:attrNameLst>
                                      </p:cBhvr>
                                    </p:animRot>
                                  </p:childTnLst>
                                </p:cTn>
                              </p:par>
                            </p:childTnLst>
                          </p:cTn>
                        </p:par>
                        <p:par>
                          <p:cTn id="177" fill="hold">
                            <p:stCondLst>
                              <p:cond delay="413000"/>
                            </p:stCondLst>
                            <p:childTnLst>
                              <p:par>
                                <p:cTn id="178" presetID="8" presetClass="emph" presetSubtype="0" fill="hold" nodeType="afterEffect">
                                  <p:stCondLst>
                                    <p:cond delay="6000"/>
                                  </p:stCondLst>
                                  <p:childTnLst>
                                    <p:animRot by="-90000">
                                      <p:cBhvr>
                                        <p:cTn id="179" dur="1500" fill="hold"/>
                                        <p:tgtEl>
                                          <p:spTgt spid="50"/>
                                        </p:tgtEl>
                                        <p:attrNameLst>
                                          <p:attrName>r</p:attrName>
                                        </p:attrNameLst>
                                      </p:cBhvr>
                                    </p:animRot>
                                  </p:childTnLst>
                                </p:cTn>
                              </p:par>
                            </p:childTnLst>
                          </p:cTn>
                        </p:par>
                        <p:par>
                          <p:cTn id="180" fill="hold">
                            <p:stCondLst>
                              <p:cond delay="420500"/>
                            </p:stCondLst>
                            <p:childTnLst>
                              <p:par>
                                <p:cTn id="181" presetID="19" presetClass="emph" presetSubtype="0" fill="hold" grpId="1" nodeType="afterEffect">
                                  <p:stCondLst>
                                    <p:cond delay="0"/>
                                  </p:stCondLst>
                                  <p:childTnLst>
                                    <p:animClr clrSpc="rgb" dir="cw">
                                      <p:cBhvr override="childStyle">
                                        <p:cTn id="182" dur="100" fill="hold"/>
                                        <p:tgtEl>
                                          <p:spTgt spid="54"/>
                                        </p:tgtEl>
                                        <p:attrNameLst>
                                          <p:attrName>style.color</p:attrName>
                                        </p:attrNameLst>
                                      </p:cBhvr>
                                      <p:to>
                                        <a:srgbClr val="CC0000"/>
                                      </p:to>
                                    </p:animClr>
                                    <p:animClr clrSpc="rgb" dir="cw">
                                      <p:cBhvr>
                                        <p:cTn id="183" dur="100" fill="hold"/>
                                        <p:tgtEl>
                                          <p:spTgt spid="54"/>
                                        </p:tgtEl>
                                        <p:attrNameLst>
                                          <p:attrName>fillcolor</p:attrName>
                                        </p:attrNameLst>
                                      </p:cBhvr>
                                      <p:to>
                                        <a:srgbClr val="CC0000"/>
                                      </p:to>
                                    </p:animClr>
                                    <p:set>
                                      <p:cBhvr>
                                        <p:cTn id="184" dur="100" fill="hold"/>
                                        <p:tgtEl>
                                          <p:spTgt spid="54"/>
                                        </p:tgtEl>
                                        <p:attrNameLst>
                                          <p:attrName>fill.type</p:attrName>
                                        </p:attrNameLst>
                                      </p:cBhvr>
                                      <p:to>
                                        <p:strVal val="solid"/>
                                      </p:to>
                                    </p:set>
                                    <p:set>
                                      <p:cBhvr>
                                        <p:cTn id="185"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min Q Flipchart">
    <p:spTree>
      <p:nvGrpSpPr>
        <p:cNvPr id="1" name=""/>
        <p:cNvGrpSpPr/>
        <p:nvPr/>
      </p:nvGrpSpPr>
      <p:grpSpPr>
        <a:xfrm>
          <a:off x="0" y="0"/>
          <a:ext cx="0" cy="0"/>
          <a:chOff x="0" y="0"/>
          <a:chExt cx="0" cy="0"/>
        </a:xfrm>
      </p:grpSpPr>
      <p:pic>
        <p:nvPicPr>
          <p:cNvPr id="150" name="Picture 149">
            <a:extLst>
              <a:ext uri="{FF2B5EF4-FFF2-40B4-BE49-F238E27FC236}">
                <a16:creationId xmlns:a16="http://schemas.microsoft.com/office/drawing/2014/main" id="{421B4A8A-1C0B-4D91-816B-6534C5FD1E06}"/>
              </a:ext>
            </a:extLst>
          </p:cNvPr>
          <p:cNvPicPr>
            <a:picLocks noChangeAspect="1"/>
          </p:cNvPicPr>
          <p:nvPr userDrawn="1"/>
        </p:nvPicPr>
        <p:blipFill>
          <a:blip r:embed="rId2"/>
          <a:srcRect t="8244" r="9249"/>
          <a:stretch>
            <a:fillRect/>
          </a:stretch>
        </p:blipFill>
        <p:spPr>
          <a:xfrm>
            <a:off x="5450075" y="160380"/>
            <a:ext cx="1941954" cy="1885146"/>
          </a:xfrm>
          <a:custGeom>
            <a:avLst/>
            <a:gdLst>
              <a:gd name="connsiteX0" fmla="*/ 502677 w 1941954"/>
              <a:gd name="connsiteY0" fmla="*/ 0 h 1885146"/>
              <a:gd name="connsiteX1" fmla="*/ 1941954 w 1941954"/>
              <a:gd name="connsiteY1" fmla="*/ 1439277 h 1885146"/>
              <a:gd name="connsiteX2" fmla="*/ 1877247 w 1941954"/>
              <a:gd name="connsiteY2" fmla="*/ 1867274 h 1885146"/>
              <a:gd name="connsiteX3" fmla="*/ 1870706 w 1941954"/>
              <a:gd name="connsiteY3" fmla="*/ 1885146 h 1885146"/>
              <a:gd name="connsiteX4" fmla="*/ 0 w 1941954"/>
              <a:gd name="connsiteY4" fmla="*/ 1885146 h 1885146"/>
              <a:gd name="connsiteX5" fmla="*/ 0 w 1941954"/>
              <a:gd name="connsiteY5" fmla="*/ 92040 h 1885146"/>
              <a:gd name="connsiteX6" fmla="*/ 74680 w 1941954"/>
              <a:gd name="connsiteY6" fmla="*/ 64707 h 1885146"/>
              <a:gd name="connsiteX7" fmla="*/ 502677 w 1941954"/>
              <a:gd name="connsiteY7" fmla="*/ 0 h 188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954" h="1885146">
                <a:moveTo>
                  <a:pt x="502677" y="0"/>
                </a:moveTo>
                <a:cubicBezTo>
                  <a:pt x="1297568" y="0"/>
                  <a:pt x="1941954" y="644386"/>
                  <a:pt x="1941954" y="1439277"/>
                </a:cubicBezTo>
                <a:cubicBezTo>
                  <a:pt x="1941954" y="1588319"/>
                  <a:pt x="1919300" y="1732070"/>
                  <a:pt x="1877247" y="1867274"/>
                </a:cubicBezTo>
                <a:lnTo>
                  <a:pt x="1870706" y="1885146"/>
                </a:lnTo>
                <a:lnTo>
                  <a:pt x="0" y="1885146"/>
                </a:lnTo>
                <a:lnTo>
                  <a:pt x="0" y="92040"/>
                </a:lnTo>
                <a:lnTo>
                  <a:pt x="74680" y="64707"/>
                </a:lnTo>
                <a:cubicBezTo>
                  <a:pt x="209884" y="22654"/>
                  <a:pt x="353635" y="0"/>
                  <a:pt x="502677"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5 minutes: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234024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4000"/>
                                  </p:stCondLst>
                                  <p:childTnLst>
                                    <p:animRot by="-90000">
                                      <p:cBhvr>
                                        <p:cTn id="14" dur="1000" fill="hold"/>
                                        <p:tgtEl>
                                          <p:spTgt spid="50"/>
                                        </p:tgtEl>
                                        <p:attrNameLst>
                                          <p:attrName>r</p:attrName>
                                        </p:attrNameLst>
                                      </p:cBhvr>
                                    </p:animRot>
                                  </p:childTnLst>
                                </p:cTn>
                              </p:par>
                            </p:childTnLst>
                          </p:cTn>
                        </p:par>
                        <p:par>
                          <p:cTn id="15" fill="hold">
                            <p:stCondLst>
                              <p:cond delay="5500"/>
                            </p:stCondLst>
                            <p:childTnLst>
                              <p:par>
                                <p:cTn id="16" presetID="8" presetClass="emph" presetSubtype="0" fill="hold" nodeType="afterEffect">
                                  <p:stCondLst>
                                    <p:cond delay="4000"/>
                                  </p:stCondLst>
                                  <p:childTnLst>
                                    <p:animRot by="-90000">
                                      <p:cBhvr>
                                        <p:cTn id="17" dur="1000" fill="hold"/>
                                        <p:tgtEl>
                                          <p:spTgt spid="50"/>
                                        </p:tgtEl>
                                        <p:attrNameLst>
                                          <p:attrName>r</p:attrName>
                                        </p:attrNameLst>
                                      </p:cBhvr>
                                    </p:animRot>
                                  </p:childTnLst>
                                </p:cTn>
                              </p:par>
                            </p:childTnLst>
                          </p:cTn>
                        </p:par>
                        <p:par>
                          <p:cTn id="18" fill="hold">
                            <p:stCondLst>
                              <p:cond delay="10500"/>
                            </p:stCondLst>
                            <p:childTnLst>
                              <p:par>
                                <p:cTn id="19" presetID="8" presetClass="emph" presetSubtype="0" fill="hold" nodeType="afterEffect">
                                  <p:stCondLst>
                                    <p:cond delay="4000"/>
                                  </p:stCondLst>
                                  <p:childTnLst>
                                    <p:animRot by="-90000">
                                      <p:cBhvr>
                                        <p:cTn id="20" dur="1000" fill="hold"/>
                                        <p:tgtEl>
                                          <p:spTgt spid="50"/>
                                        </p:tgtEl>
                                        <p:attrNameLst>
                                          <p:attrName>r</p:attrName>
                                        </p:attrNameLst>
                                      </p:cBhvr>
                                    </p:animRot>
                                  </p:childTnLst>
                                </p:cTn>
                              </p:par>
                            </p:childTnLst>
                          </p:cTn>
                        </p:par>
                        <p:par>
                          <p:cTn id="21" fill="hold">
                            <p:stCondLst>
                              <p:cond delay="15500"/>
                            </p:stCondLst>
                            <p:childTnLst>
                              <p:par>
                                <p:cTn id="22" presetID="8" presetClass="emph" presetSubtype="0" fill="hold" nodeType="afterEffect">
                                  <p:stCondLst>
                                    <p:cond delay="4000"/>
                                  </p:stCondLst>
                                  <p:childTnLst>
                                    <p:animRot by="-90000">
                                      <p:cBhvr>
                                        <p:cTn id="23" dur="1000" fill="hold"/>
                                        <p:tgtEl>
                                          <p:spTgt spid="50"/>
                                        </p:tgtEl>
                                        <p:attrNameLst>
                                          <p:attrName>r</p:attrName>
                                        </p:attrNameLst>
                                      </p:cBhvr>
                                    </p:animRot>
                                  </p:childTnLst>
                                </p:cTn>
                              </p:par>
                            </p:childTnLst>
                          </p:cTn>
                        </p:par>
                        <p:par>
                          <p:cTn id="24" fill="hold">
                            <p:stCondLst>
                              <p:cond delay="20500"/>
                            </p:stCondLst>
                            <p:childTnLst>
                              <p:par>
                                <p:cTn id="25" presetID="8" presetClass="emph" presetSubtype="0" fill="hold" nodeType="afterEffect">
                                  <p:stCondLst>
                                    <p:cond delay="4000"/>
                                  </p:stCondLst>
                                  <p:childTnLst>
                                    <p:animRot by="-90000">
                                      <p:cBhvr>
                                        <p:cTn id="26" dur="1000" fill="hold"/>
                                        <p:tgtEl>
                                          <p:spTgt spid="50"/>
                                        </p:tgtEl>
                                        <p:attrNameLst>
                                          <p:attrName>r</p:attrName>
                                        </p:attrNameLst>
                                      </p:cBhvr>
                                    </p:animRot>
                                  </p:childTnLst>
                                </p:cTn>
                              </p:par>
                            </p:childTnLst>
                          </p:cTn>
                        </p:par>
                        <p:par>
                          <p:cTn id="27" fill="hold">
                            <p:stCondLst>
                              <p:cond delay="25500"/>
                            </p:stCondLst>
                            <p:childTnLst>
                              <p:par>
                                <p:cTn id="28" presetID="8" presetClass="emph" presetSubtype="0" fill="hold" nodeType="afterEffect">
                                  <p:stCondLst>
                                    <p:cond delay="4000"/>
                                  </p:stCondLst>
                                  <p:childTnLst>
                                    <p:animRot by="-90000">
                                      <p:cBhvr>
                                        <p:cTn id="29" dur="1000" fill="hold"/>
                                        <p:tgtEl>
                                          <p:spTgt spid="50"/>
                                        </p:tgtEl>
                                        <p:attrNameLst>
                                          <p:attrName>r</p:attrName>
                                        </p:attrNameLst>
                                      </p:cBhvr>
                                    </p:animRot>
                                  </p:childTnLst>
                                </p:cTn>
                              </p:par>
                            </p:childTnLst>
                          </p:cTn>
                        </p:par>
                        <p:par>
                          <p:cTn id="30" fill="hold">
                            <p:stCondLst>
                              <p:cond delay="30500"/>
                            </p:stCondLst>
                            <p:childTnLst>
                              <p:par>
                                <p:cTn id="31" presetID="8" presetClass="emph" presetSubtype="0" fill="hold" nodeType="afterEffect">
                                  <p:stCondLst>
                                    <p:cond delay="4000"/>
                                  </p:stCondLst>
                                  <p:childTnLst>
                                    <p:animRot by="-90000">
                                      <p:cBhvr>
                                        <p:cTn id="32" dur="1000" fill="hold"/>
                                        <p:tgtEl>
                                          <p:spTgt spid="50"/>
                                        </p:tgtEl>
                                        <p:attrNameLst>
                                          <p:attrName>r</p:attrName>
                                        </p:attrNameLst>
                                      </p:cBhvr>
                                    </p:animRot>
                                  </p:childTnLst>
                                </p:cTn>
                              </p:par>
                            </p:childTnLst>
                          </p:cTn>
                        </p:par>
                        <p:par>
                          <p:cTn id="33" fill="hold">
                            <p:stCondLst>
                              <p:cond delay="35500"/>
                            </p:stCondLst>
                            <p:childTnLst>
                              <p:par>
                                <p:cTn id="34" presetID="8" presetClass="emph" presetSubtype="0" fill="hold" nodeType="afterEffect">
                                  <p:stCondLst>
                                    <p:cond delay="4000"/>
                                  </p:stCondLst>
                                  <p:childTnLst>
                                    <p:animRot by="-90000">
                                      <p:cBhvr>
                                        <p:cTn id="35" dur="1000" fill="hold"/>
                                        <p:tgtEl>
                                          <p:spTgt spid="50"/>
                                        </p:tgtEl>
                                        <p:attrNameLst>
                                          <p:attrName>r</p:attrName>
                                        </p:attrNameLst>
                                      </p:cBhvr>
                                    </p:animRot>
                                  </p:childTnLst>
                                </p:cTn>
                              </p:par>
                            </p:childTnLst>
                          </p:cTn>
                        </p:par>
                        <p:par>
                          <p:cTn id="36" fill="hold">
                            <p:stCondLst>
                              <p:cond delay="40500"/>
                            </p:stCondLst>
                            <p:childTnLst>
                              <p:par>
                                <p:cTn id="37" presetID="8" presetClass="emph" presetSubtype="0" fill="hold" nodeType="afterEffect">
                                  <p:stCondLst>
                                    <p:cond delay="4000"/>
                                  </p:stCondLst>
                                  <p:childTnLst>
                                    <p:animRot by="-90000">
                                      <p:cBhvr>
                                        <p:cTn id="38" dur="1000" fill="hold"/>
                                        <p:tgtEl>
                                          <p:spTgt spid="50"/>
                                        </p:tgtEl>
                                        <p:attrNameLst>
                                          <p:attrName>r</p:attrName>
                                        </p:attrNameLst>
                                      </p:cBhvr>
                                    </p:animRot>
                                  </p:childTnLst>
                                </p:cTn>
                              </p:par>
                            </p:childTnLst>
                          </p:cTn>
                        </p:par>
                        <p:par>
                          <p:cTn id="39" fill="hold">
                            <p:stCondLst>
                              <p:cond delay="45500"/>
                            </p:stCondLst>
                            <p:childTnLst>
                              <p:par>
                                <p:cTn id="40" presetID="8" presetClass="emph" presetSubtype="0" fill="hold" nodeType="afterEffect">
                                  <p:stCondLst>
                                    <p:cond delay="4000"/>
                                  </p:stCondLst>
                                  <p:childTnLst>
                                    <p:animRot by="-90000">
                                      <p:cBhvr>
                                        <p:cTn id="41" dur="1000" fill="hold"/>
                                        <p:tgtEl>
                                          <p:spTgt spid="50"/>
                                        </p:tgtEl>
                                        <p:attrNameLst>
                                          <p:attrName>r</p:attrName>
                                        </p:attrNameLst>
                                      </p:cBhvr>
                                    </p:animRot>
                                  </p:childTnLst>
                                </p:cTn>
                              </p:par>
                            </p:childTnLst>
                          </p:cTn>
                        </p:par>
                        <p:par>
                          <p:cTn id="42" fill="hold">
                            <p:stCondLst>
                              <p:cond delay="50500"/>
                            </p:stCondLst>
                            <p:childTnLst>
                              <p:par>
                                <p:cTn id="43" presetID="8" presetClass="emph" presetSubtype="0" fill="hold" nodeType="afterEffect">
                                  <p:stCondLst>
                                    <p:cond delay="4000"/>
                                  </p:stCondLst>
                                  <p:childTnLst>
                                    <p:animRot by="-90000">
                                      <p:cBhvr>
                                        <p:cTn id="44" dur="1000" fill="hold"/>
                                        <p:tgtEl>
                                          <p:spTgt spid="50"/>
                                        </p:tgtEl>
                                        <p:attrNameLst>
                                          <p:attrName>r</p:attrName>
                                        </p:attrNameLst>
                                      </p:cBhvr>
                                    </p:animRot>
                                  </p:childTnLst>
                                </p:cTn>
                              </p:par>
                            </p:childTnLst>
                          </p:cTn>
                        </p:par>
                        <p:par>
                          <p:cTn id="45" fill="hold">
                            <p:stCondLst>
                              <p:cond delay="55500"/>
                            </p:stCondLst>
                            <p:childTnLst>
                              <p:par>
                                <p:cTn id="46" presetID="8" presetClass="emph" presetSubtype="0" fill="hold" nodeType="afterEffect">
                                  <p:stCondLst>
                                    <p:cond delay="4000"/>
                                  </p:stCondLst>
                                  <p:childTnLst>
                                    <p:animRot by="-90000">
                                      <p:cBhvr>
                                        <p:cTn id="47" dur="1000" fill="hold"/>
                                        <p:tgtEl>
                                          <p:spTgt spid="50"/>
                                        </p:tgtEl>
                                        <p:attrNameLst>
                                          <p:attrName>r</p:attrName>
                                        </p:attrNameLst>
                                      </p:cBhvr>
                                    </p:animRot>
                                  </p:childTnLst>
                                </p:cTn>
                              </p:par>
                            </p:childTnLst>
                          </p:cTn>
                        </p:par>
                        <p:par>
                          <p:cTn id="48" fill="hold">
                            <p:stCondLst>
                              <p:cond delay="60500"/>
                            </p:stCondLst>
                            <p:childTnLst>
                              <p:par>
                                <p:cTn id="49" presetID="8" presetClass="emph" presetSubtype="0" fill="hold" nodeType="afterEffect">
                                  <p:stCondLst>
                                    <p:cond delay="4000"/>
                                  </p:stCondLst>
                                  <p:childTnLst>
                                    <p:animRot by="-90000">
                                      <p:cBhvr>
                                        <p:cTn id="50" dur="1000" fill="hold"/>
                                        <p:tgtEl>
                                          <p:spTgt spid="50"/>
                                        </p:tgtEl>
                                        <p:attrNameLst>
                                          <p:attrName>r</p:attrName>
                                        </p:attrNameLst>
                                      </p:cBhvr>
                                    </p:animRot>
                                  </p:childTnLst>
                                </p:cTn>
                              </p:par>
                            </p:childTnLst>
                          </p:cTn>
                        </p:par>
                        <p:par>
                          <p:cTn id="51" fill="hold">
                            <p:stCondLst>
                              <p:cond delay="65500"/>
                            </p:stCondLst>
                            <p:childTnLst>
                              <p:par>
                                <p:cTn id="52" presetID="8" presetClass="emph" presetSubtype="0" fill="hold" nodeType="afterEffect">
                                  <p:stCondLst>
                                    <p:cond delay="4000"/>
                                  </p:stCondLst>
                                  <p:childTnLst>
                                    <p:animRot by="-90000">
                                      <p:cBhvr>
                                        <p:cTn id="53" dur="1000" fill="hold"/>
                                        <p:tgtEl>
                                          <p:spTgt spid="50"/>
                                        </p:tgtEl>
                                        <p:attrNameLst>
                                          <p:attrName>r</p:attrName>
                                        </p:attrNameLst>
                                      </p:cBhvr>
                                    </p:animRot>
                                  </p:childTnLst>
                                </p:cTn>
                              </p:par>
                            </p:childTnLst>
                          </p:cTn>
                        </p:par>
                        <p:par>
                          <p:cTn id="54" fill="hold">
                            <p:stCondLst>
                              <p:cond delay="70500"/>
                            </p:stCondLst>
                            <p:childTnLst>
                              <p:par>
                                <p:cTn id="55" presetID="8" presetClass="emph" presetSubtype="0" fill="hold" nodeType="afterEffect">
                                  <p:stCondLst>
                                    <p:cond delay="4000"/>
                                  </p:stCondLst>
                                  <p:childTnLst>
                                    <p:animRot by="-90000">
                                      <p:cBhvr>
                                        <p:cTn id="56" dur="1000" fill="hold"/>
                                        <p:tgtEl>
                                          <p:spTgt spid="50"/>
                                        </p:tgtEl>
                                        <p:attrNameLst>
                                          <p:attrName>r</p:attrName>
                                        </p:attrNameLst>
                                      </p:cBhvr>
                                    </p:animRot>
                                  </p:childTnLst>
                                </p:cTn>
                              </p:par>
                            </p:childTnLst>
                          </p:cTn>
                        </p:par>
                        <p:par>
                          <p:cTn id="57" fill="hold">
                            <p:stCondLst>
                              <p:cond delay="75500"/>
                            </p:stCondLst>
                            <p:childTnLst>
                              <p:par>
                                <p:cTn id="58" presetID="8" presetClass="emph" presetSubtype="0" fill="hold" nodeType="afterEffect">
                                  <p:stCondLst>
                                    <p:cond delay="4000"/>
                                  </p:stCondLst>
                                  <p:childTnLst>
                                    <p:animRot by="-90000">
                                      <p:cBhvr>
                                        <p:cTn id="59" dur="1000" fill="hold"/>
                                        <p:tgtEl>
                                          <p:spTgt spid="50"/>
                                        </p:tgtEl>
                                        <p:attrNameLst>
                                          <p:attrName>r</p:attrName>
                                        </p:attrNameLst>
                                      </p:cBhvr>
                                    </p:animRot>
                                  </p:childTnLst>
                                </p:cTn>
                              </p:par>
                            </p:childTnLst>
                          </p:cTn>
                        </p:par>
                        <p:par>
                          <p:cTn id="60" fill="hold">
                            <p:stCondLst>
                              <p:cond delay="80500"/>
                            </p:stCondLst>
                            <p:childTnLst>
                              <p:par>
                                <p:cTn id="61" presetID="8" presetClass="emph" presetSubtype="0" fill="hold" nodeType="afterEffect">
                                  <p:stCondLst>
                                    <p:cond delay="4000"/>
                                  </p:stCondLst>
                                  <p:childTnLst>
                                    <p:animRot by="-90000">
                                      <p:cBhvr>
                                        <p:cTn id="62" dur="1000" fill="hold"/>
                                        <p:tgtEl>
                                          <p:spTgt spid="50"/>
                                        </p:tgtEl>
                                        <p:attrNameLst>
                                          <p:attrName>r</p:attrName>
                                        </p:attrNameLst>
                                      </p:cBhvr>
                                    </p:animRot>
                                  </p:childTnLst>
                                </p:cTn>
                              </p:par>
                            </p:childTnLst>
                          </p:cTn>
                        </p:par>
                        <p:par>
                          <p:cTn id="63" fill="hold">
                            <p:stCondLst>
                              <p:cond delay="85500"/>
                            </p:stCondLst>
                            <p:childTnLst>
                              <p:par>
                                <p:cTn id="64" presetID="8" presetClass="emph" presetSubtype="0" fill="hold" nodeType="afterEffect">
                                  <p:stCondLst>
                                    <p:cond delay="4000"/>
                                  </p:stCondLst>
                                  <p:childTnLst>
                                    <p:animRot by="-90000">
                                      <p:cBhvr>
                                        <p:cTn id="65" dur="1000" fill="hold"/>
                                        <p:tgtEl>
                                          <p:spTgt spid="50"/>
                                        </p:tgtEl>
                                        <p:attrNameLst>
                                          <p:attrName>r</p:attrName>
                                        </p:attrNameLst>
                                      </p:cBhvr>
                                    </p:animRot>
                                  </p:childTnLst>
                                </p:cTn>
                              </p:par>
                            </p:childTnLst>
                          </p:cTn>
                        </p:par>
                        <p:par>
                          <p:cTn id="66" fill="hold">
                            <p:stCondLst>
                              <p:cond delay="90500"/>
                            </p:stCondLst>
                            <p:childTnLst>
                              <p:par>
                                <p:cTn id="67" presetID="8" presetClass="emph" presetSubtype="0" fill="hold" nodeType="afterEffect">
                                  <p:stCondLst>
                                    <p:cond delay="4000"/>
                                  </p:stCondLst>
                                  <p:childTnLst>
                                    <p:animRot by="-90000">
                                      <p:cBhvr>
                                        <p:cTn id="68" dur="1000" fill="hold"/>
                                        <p:tgtEl>
                                          <p:spTgt spid="50"/>
                                        </p:tgtEl>
                                        <p:attrNameLst>
                                          <p:attrName>r</p:attrName>
                                        </p:attrNameLst>
                                      </p:cBhvr>
                                    </p:animRot>
                                  </p:childTnLst>
                                </p:cTn>
                              </p:par>
                            </p:childTnLst>
                          </p:cTn>
                        </p:par>
                        <p:par>
                          <p:cTn id="69" fill="hold">
                            <p:stCondLst>
                              <p:cond delay="95500"/>
                            </p:stCondLst>
                            <p:childTnLst>
                              <p:par>
                                <p:cTn id="70" presetID="8" presetClass="emph" presetSubtype="0" fill="hold" nodeType="afterEffect">
                                  <p:stCondLst>
                                    <p:cond delay="4000"/>
                                  </p:stCondLst>
                                  <p:childTnLst>
                                    <p:animRot by="-90000">
                                      <p:cBhvr>
                                        <p:cTn id="71" dur="1000" fill="hold"/>
                                        <p:tgtEl>
                                          <p:spTgt spid="50"/>
                                        </p:tgtEl>
                                        <p:attrNameLst>
                                          <p:attrName>r</p:attrName>
                                        </p:attrNameLst>
                                      </p:cBhvr>
                                    </p:animRot>
                                  </p:childTnLst>
                                </p:cTn>
                              </p:par>
                            </p:childTnLst>
                          </p:cTn>
                        </p:par>
                        <p:par>
                          <p:cTn id="72" fill="hold">
                            <p:stCondLst>
                              <p:cond delay="100500"/>
                            </p:stCondLst>
                            <p:childTnLst>
                              <p:par>
                                <p:cTn id="73" presetID="8" presetClass="emph" presetSubtype="0" fill="hold" nodeType="afterEffect">
                                  <p:stCondLst>
                                    <p:cond delay="4000"/>
                                  </p:stCondLst>
                                  <p:childTnLst>
                                    <p:animRot by="-90000">
                                      <p:cBhvr>
                                        <p:cTn id="74" dur="1000" fill="hold"/>
                                        <p:tgtEl>
                                          <p:spTgt spid="50"/>
                                        </p:tgtEl>
                                        <p:attrNameLst>
                                          <p:attrName>r</p:attrName>
                                        </p:attrNameLst>
                                      </p:cBhvr>
                                    </p:animRot>
                                  </p:childTnLst>
                                </p:cTn>
                              </p:par>
                            </p:childTnLst>
                          </p:cTn>
                        </p:par>
                        <p:par>
                          <p:cTn id="75" fill="hold">
                            <p:stCondLst>
                              <p:cond delay="105500"/>
                            </p:stCondLst>
                            <p:childTnLst>
                              <p:par>
                                <p:cTn id="76" presetID="8" presetClass="emph" presetSubtype="0" fill="hold" nodeType="afterEffect">
                                  <p:stCondLst>
                                    <p:cond delay="4000"/>
                                  </p:stCondLst>
                                  <p:childTnLst>
                                    <p:animRot by="-90000">
                                      <p:cBhvr>
                                        <p:cTn id="77" dur="1000" fill="hold"/>
                                        <p:tgtEl>
                                          <p:spTgt spid="50"/>
                                        </p:tgtEl>
                                        <p:attrNameLst>
                                          <p:attrName>r</p:attrName>
                                        </p:attrNameLst>
                                      </p:cBhvr>
                                    </p:animRot>
                                  </p:childTnLst>
                                </p:cTn>
                              </p:par>
                            </p:childTnLst>
                          </p:cTn>
                        </p:par>
                        <p:par>
                          <p:cTn id="78" fill="hold">
                            <p:stCondLst>
                              <p:cond delay="110500"/>
                            </p:stCondLst>
                            <p:childTnLst>
                              <p:par>
                                <p:cTn id="79" presetID="8" presetClass="emph" presetSubtype="0" fill="hold" nodeType="afterEffect">
                                  <p:stCondLst>
                                    <p:cond delay="4000"/>
                                  </p:stCondLst>
                                  <p:childTnLst>
                                    <p:animRot by="-90000">
                                      <p:cBhvr>
                                        <p:cTn id="80" dur="1000" fill="hold"/>
                                        <p:tgtEl>
                                          <p:spTgt spid="50"/>
                                        </p:tgtEl>
                                        <p:attrNameLst>
                                          <p:attrName>r</p:attrName>
                                        </p:attrNameLst>
                                      </p:cBhvr>
                                    </p:animRot>
                                  </p:childTnLst>
                                </p:cTn>
                              </p:par>
                            </p:childTnLst>
                          </p:cTn>
                        </p:par>
                        <p:par>
                          <p:cTn id="81" fill="hold">
                            <p:stCondLst>
                              <p:cond delay="115500"/>
                            </p:stCondLst>
                            <p:childTnLst>
                              <p:par>
                                <p:cTn id="82" presetID="8" presetClass="emph" presetSubtype="0" fill="hold" nodeType="afterEffect">
                                  <p:stCondLst>
                                    <p:cond delay="4000"/>
                                  </p:stCondLst>
                                  <p:childTnLst>
                                    <p:animRot by="-90000">
                                      <p:cBhvr>
                                        <p:cTn id="83" dur="1000" fill="hold"/>
                                        <p:tgtEl>
                                          <p:spTgt spid="50"/>
                                        </p:tgtEl>
                                        <p:attrNameLst>
                                          <p:attrName>r</p:attrName>
                                        </p:attrNameLst>
                                      </p:cBhvr>
                                    </p:animRot>
                                  </p:childTnLst>
                                </p:cTn>
                              </p:par>
                            </p:childTnLst>
                          </p:cTn>
                        </p:par>
                        <p:par>
                          <p:cTn id="84" fill="hold">
                            <p:stCondLst>
                              <p:cond delay="120500"/>
                            </p:stCondLst>
                            <p:childTnLst>
                              <p:par>
                                <p:cTn id="85" presetID="8" presetClass="emph" presetSubtype="0" fill="hold" nodeType="afterEffect">
                                  <p:stCondLst>
                                    <p:cond delay="4000"/>
                                  </p:stCondLst>
                                  <p:childTnLst>
                                    <p:animRot by="-90000">
                                      <p:cBhvr>
                                        <p:cTn id="86" dur="1000" fill="hold"/>
                                        <p:tgtEl>
                                          <p:spTgt spid="50"/>
                                        </p:tgtEl>
                                        <p:attrNameLst>
                                          <p:attrName>r</p:attrName>
                                        </p:attrNameLst>
                                      </p:cBhvr>
                                    </p:animRot>
                                  </p:childTnLst>
                                </p:cTn>
                              </p:par>
                            </p:childTnLst>
                          </p:cTn>
                        </p:par>
                        <p:par>
                          <p:cTn id="87" fill="hold">
                            <p:stCondLst>
                              <p:cond delay="125500"/>
                            </p:stCondLst>
                            <p:childTnLst>
                              <p:par>
                                <p:cTn id="88" presetID="8" presetClass="emph" presetSubtype="0" fill="hold" nodeType="afterEffect">
                                  <p:stCondLst>
                                    <p:cond delay="4000"/>
                                  </p:stCondLst>
                                  <p:childTnLst>
                                    <p:animRot by="-90000">
                                      <p:cBhvr>
                                        <p:cTn id="89" dur="1000" fill="hold"/>
                                        <p:tgtEl>
                                          <p:spTgt spid="50"/>
                                        </p:tgtEl>
                                        <p:attrNameLst>
                                          <p:attrName>r</p:attrName>
                                        </p:attrNameLst>
                                      </p:cBhvr>
                                    </p:animRot>
                                  </p:childTnLst>
                                </p:cTn>
                              </p:par>
                            </p:childTnLst>
                          </p:cTn>
                        </p:par>
                        <p:par>
                          <p:cTn id="90" fill="hold">
                            <p:stCondLst>
                              <p:cond delay="130500"/>
                            </p:stCondLst>
                            <p:childTnLst>
                              <p:par>
                                <p:cTn id="91" presetID="8" presetClass="emph" presetSubtype="0" fill="hold" nodeType="afterEffect">
                                  <p:stCondLst>
                                    <p:cond delay="4000"/>
                                  </p:stCondLst>
                                  <p:childTnLst>
                                    <p:animRot by="-90000">
                                      <p:cBhvr>
                                        <p:cTn id="92" dur="1000" fill="hold"/>
                                        <p:tgtEl>
                                          <p:spTgt spid="50"/>
                                        </p:tgtEl>
                                        <p:attrNameLst>
                                          <p:attrName>r</p:attrName>
                                        </p:attrNameLst>
                                      </p:cBhvr>
                                    </p:animRot>
                                  </p:childTnLst>
                                </p:cTn>
                              </p:par>
                            </p:childTnLst>
                          </p:cTn>
                        </p:par>
                        <p:par>
                          <p:cTn id="93" fill="hold">
                            <p:stCondLst>
                              <p:cond delay="135500"/>
                            </p:stCondLst>
                            <p:childTnLst>
                              <p:par>
                                <p:cTn id="94" presetID="8" presetClass="emph" presetSubtype="0" fill="hold" nodeType="afterEffect">
                                  <p:stCondLst>
                                    <p:cond delay="4000"/>
                                  </p:stCondLst>
                                  <p:childTnLst>
                                    <p:animRot by="-90000">
                                      <p:cBhvr>
                                        <p:cTn id="95" dur="1000" fill="hold"/>
                                        <p:tgtEl>
                                          <p:spTgt spid="50"/>
                                        </p:tgtEl>
                                        <p:attrNameLst>
                                          <p:attrName>r</p:attrName>
                                        </p:attrNameLst>
                                      </p:cBhvr>
                                    </p:animRot>
                                  </p:childTnLst>
                                </p:cTn>
                              </p:par>
                            </p:childTnLst>
                          </p:cTn>
                        </p:par>
                        <p:par>
                          <p:cTn id="96" fill="hold">
                            <p:stCondLst>
                              <p:cond delay="140500"/>
                            </p:stCondLst>
                            <p:childTnLst>
                              <p:par>
                                <p:cTn id="97" presetID="8" presetClass="emph" presetSubtype="0" fill="hold" nodeType="afterEffect">
                                  <p:stCondLst>
                                    <p:cond delay="4000"/>
                                  </p:stCondLst>
                                  <p:childTnLst>
                                    <p:animRot by="-90000">
                                      <p:cBhvr>
                                        <p:cTn id="98" dur="1000" fill="hold"/>
                                        <p:tgtEl>
                                          <p:spTgt spid="50"/>
                                        </p:tgtEl>
                                        <p:attrNameLst>
                                          <p:attrName>r</p:attrName>
                                        </p:attrNameLst>
                                      </p:cBhvr>
                                    </p:animRot>
                                  </p:childTnLst>
                                </p:cTn>
                              </p:par>
                            </p:childTnLst>
                          </p:cTn>
                        </p:par>
                        <p:par>
                          <p:cTn id="99" fill="hold">
                            <p:stCondLst>
                              <p:cond delay="145500"/>
                            </p:stCondLst>
                            <p:childTnLst>
                              <p:par>
                                <p:cTn id="100" presetID="8" presetClass="emph" presetSubtype="0" fill="hold" nodeType="afterEffect">
                                  <p:stCondLst>
                                    <p:cond delay="4000"/>
                                  </p:stCondLst>
                                  <p:childTnLst>
                                    <p:animRot by="-90000">
                                      <p:cBhvr>
                                        <p:cTn id="101" dur="1000" fill="hold"/>
                                        <p:tgtEl>
                                          <p:spTgt spid="50"/>
                                        </p:tgtEl>
                                        <p:attrNameLst>
                                          <p:attrName>r</p:attrName>
                                        </p:attrNameLst>
                                      </p:cBhvr>
                                    </p:animRot>
                                  </p:childTnLst>
                                </p:cTn>
                              </p:par>
                            </p:childTnLst>
                          </p:cTn>
                        </p:par>
                        <p:par>
                          <p:cTn id="102" fill="hold">
                            <p:stCondLst>
                              <p:cond delay="150500"/>
                            </p:stCondLst>
                            <p:childTnLst>
                              <p:par>
                                <p:cTn id="103" presetID="8" presetClass="emph" presetSubtype="0" fill="hold" nodeType="afterEffect">
                                  <p:stCondLst>
                                    <p:cond delay="4000"/>
                                  </p:stCondLst>
                                  <p:childTnLst>
                                    <p:animRot by="-90000">
                                      <p:cBhvr>
                                        <p:cTn id="104" dur="1000" fill="hold"/>
                                        <p:tgtEl>
                                          <p:spTgt spid="50"/>
                                        </p:tgtEl>
                                        <p:attrNameLst>
                                          <p:attrName>r</p:attrName>
                                        </p:attrNameLst>
                                      </p:cBhvr>
                                    </p:animRot>
                                  </p:childTnLst>
                                </p:cTn>
                              </p:par>
                            </p:childTnLst>
                          </p:cTn>
                        </p:par>
                        <p:par>
                          <p:cTn id="105" fill="hold">
                            <p:stCondLst>
                              <p:cond delay="155500"/>
                            </p:stCondLst>
                            <p:childTnLst>
                              <p:par>
                                <p:cTn id="106" presetID="8" presetClass="emph" presetSubtype="0" fill="hold" nodeType="afterEffect">
                                  <p:stCondLst>
                                    <p:cond delay="4000"/>
                                  </p:stCondLst>
                                  <p:childTnLst>
                                    <p:animRot by="-90000">
                                      <p:cBhvr>
                                        <p:cTn id="107" dur="1000" fill="hold"/>
                                        <p:tgtEl>
                                          <p:spTgt spid="50"/>
                                        </p:tgtEl>
                                        <p:attrNameLst>
                                          <p:attrName>r</p:attrName>
                                        </p:attrNameLst>
                                      </p:cBhvr>
                                    </p:animRot>
                                  </p:childTnLst>
                                </p:cTn>
                              </p:par>
                            </p:childTnLst>
                          </p:cTn>
                        </p:par>
                        <p:par>
                          <p:cTn id="108" fill="hold">
                            <p:stCondLst>
                              <p:cond delay="160500"/>
                            </p:stCondLst>
                            <p:childTnLst>
                              <p:par>
                                <p:cTn id="109" presetID="8" presetClass="emph" presetSubtype="0" fill="hold" nodeType="afterEffect">
                                  <p:stCondLst>
                                    <p:cond delay="4000"/>
                                  </p:stCondLst>
                                  <p:childTnLst>
                                    <p:animRot by="-90000">
                                      <p:cBhvr>
                                        <p:cTn id="110" dur="1000" fill="hold"/>
                                        <p:tgtEl>
                                          <p:spTgt spid="50"/>
                                        </p:tgtEl>
                                        <p:attrNameLst>
                                          <p:attrName>r</p:attrName>
                                        </p:attrNameLst>
                                      </p:cBhvr>
                                    </p:animRot>
                                  </p:childTnLst>
                                </p:cTn>
                              </p:par>
                            </p:childTnLst>
                          </p:cTn>
                        </p:par>
                        <p:par>
                          <p:cTn id="111" fill="hold">
                            <p:stCondLst>
                              <p:cond delay="165500"/>
                            </p:stCondLst>
                            <p:childTnLst>
                              <p:par>
                                <p:cTn id="112" presetID="8" presetClass="emph" presetSubtype="0" fill="hold" nodeType="afterEffect">
                                  <p:stCondLst>
                                    <p:cond delay="4000"/>
                                  </p:stCondLst>
                                  <p:childTnLst>
                                    <p:animRot by="-90000">
                                      <p:cBhvr>
                                        <p:cTn id="113" dur="1000" fill="hold"/>
                                        <p:tgtEl>
                                          <p:spTgt spid="50"/>
                                        </p:tgtEl>
                                        <p:attrNameLst>
                                          <p:attrName>r</p:attrName>
                                        </p:attrNameLst>
                                      </p:cBhvr>
                                    </p:animRot>
                                  </p:childTnLst>
                                </p:cTn>
                              </p:par>
                            </p:childTnLst>
                          </p:cTn>
                        </p:par>
                        <p:par>
                          <p:cTn id="114" fill="hold">
                            <p:stCondLst>
                              <p:cond delay="170500"/>
                            </p:stCondLst>
                            <p:childTnLst>
                              <p:par>
                                <p:cTn id="115" presetID="8" presetClass="emph" presetSubtype="0" fill="hold" nodeType="afterEffect">
                                  <p:stCondLst>
                                    <p:cond delay="4000"/>
                                  </p:stCondLst>
                                  <p:childTnLst>
                                    <p:animRot by="-90000">
                                      <p:cBhvr>
                                        <p:cTn id="116" dur="1000" fill="hold"/>
                                        <p:tgtEl>
                                          <p:spTgt spid="50"/>
                                        </p:tgtEl>
                                        <p:attrNameLst>
                                          <p:attrName>r</p:attrName>
                                        </p:attrNameLst>
                                      </p:cBhvr>
                                    </p:animRot>
                                  </p:childTnLst>
                                </p:cTn>
                              </p:par>
                            </p:childTnLst>
                          </p:cTn>
                        </p:par>
                        <p:par>
                          <p:cTn id="117" fill="hold">
                            <p:stCondLst>
                              <p:cond delay="175500"/>
                            </p:stCondLst>
                            <p:childTnLst>
                              <p:par>
                                <p:cTn id="118" presetID="8" presetClass="emph" presetSubtype="0" fill="hold" nodeType="afterEffect">
                                  <p:stCondLst>
                                    <p:cond delay="4000"/>
                                  </p:stCondLst>
                                  <p:childTnLst>
                                    <p:animRot by="-90000">
                                      <p:cBhvr>
                                        <p:cTn id="119" dur="1000" fill="hold"/>
                                        <p:tgtEl>
                                          <p:spTgt spid="50"/>
                                        </p:tgtEl>
                                        <p:attrNameLst>
                                          <p:attrName>r</p:attrName>
                                        </p:attrNameLst>
                                      </p:cBhvr>
                                    </p:animRot>
                                  </p:childTnLst>
                                </p:cTn>
                              </p:par>
                            </p:childTnLst>
                          </p:cTn>
                        </p:par>
                        <p:par>
                          <p:cTn id="120" fill="hold">
                            <p:stCondLst>
                              <p:cond delay="180500"/>
                            </p:stCondLst>
                            <p:childTnLst>
                              <p:par>
                                <p:cTn id="121" presetID="8" presetClass="emph" presetSubtype="0" fill="hold" nodeType="afterEffect">
                                  <p:stCondLst>
                                    <p:cond delay="4000"/>
                                  </p:stCondLst>
                                  <p:childTnLst>
                                    <p:animRot by="-90000">
                                      <p:cBhvr>
                                        <p:cTn id="122" dur="1000" fill="hold"/>
                                        <p:tgtEl>
                                          <p:spTgt spid="50"/>
                                        </p:tgtEl>
                                        <p:attrNameLst>
                                          <p:attrName>r</p:attrName>
                                        </p:attrNameLst>
                                      </p:cBhvr>
                                    </p:animRot>
                                  </p:childTnLst>
                                </p:cTn>
                              </p:par>
                            </p:childTnLst>
                          </p:cTn>
                        </p:par>
                        <p:par>
                          <p:cTn id="123" fill="hold">
                            <p:stCondLst>
                              <p:cond delay="185500"/>
                            </p:stCondLst>
                            <p:childTnLst>
                              <p:par>
                                <p:cTn id="124" presetID="8" presetClass="emph" presetSubtype="0" fill="hold" nodeType="afterEffect">
                                  <p:stCondLst>
                                    <p:cond delay="4000"/>
                                  </p:stCondLst>
                                  <p:childTnLst>
                                    <p:animRot by="-90000">
                                      <p:cBhvr>
                                        <p:cTn id="125" dur="1000" fill="hold"/>
                                        <p:tgtEl>
                                          <p:spTgt spid="50"/>
                                        </p:tgtEl>
                                        <p:attrNameLst>
                                          <p:attrName>r</p:attrName>
                                        </p:attrNameLst>
                                      </p:cBhvr>
                                    </p:animRot>
                                  </p:childTnLst>
                                </p:cTn>
                              </p:par>
                            </p:childTnLst>
                          </p:cTn>
                        </p:par>
                        <p:par>
                          <p:cTn id="126" fill="hold">
                            <p:stCondLst>
                              <p:cond delay="190500"/>
                            </p:stCondLst>
                            <p:childTnLst>
                              <p:par>
                                <p:cTn id="127" presetID="8" presetClass="emph" presetSubtype="0" fill="hold" nodeType="afterEffect">
                                  <p:stCondLst>
                                    <p:cond delay="4000"/>
                                  </p:stCondLst>
                                  <p:childTnLst>
                                    <p:animRot by="-90000">
                                      <p:cBhvr>
                                        <p:cTn id="128" dur="1000" fill="hold"/>
                                        <p:tgtEl>
                                          <p:spTgt spid="50"/>
                                        </p:tgtEl>
                                        <p:attrNameLst>
                                          <p:attrName>r</p:attrName>
                                        </p:attrNameLst>
                                      </p:cBhvr>
                                    </p:animRot>
                                  </p:childTnLst>
                                </p:cTn>
                              </p:par>
                            </p:childTnLst>
                          </p:cTn>
                        </p:par>
                        <p:par>
                          <p:cTn id="129" fill="hold">
                            <p:stCondLst>
                              <p:cond delay="195500"/>
                            </p:stCondLst>
                            <p:childTnLst>
                              <p:par>
                                <p:cTn id="130" presetID="8" presetClass="emph" presetSubtype="0" fill="hold" nodeType="afterEffect">
                                  <p:stCondLst>
                                    <p:cond delay="4000"/>
                                  </p:stCondLst>
                                  <p:childTnLst>
                                    <p:animRot by="-90000">
                                      <p:cBhvr>
                                        <p:cTn id="131" dur="1000" fill="hold"/>
                                        <p:tgtEl>
                                          <p:spTgt spid="50"/>
                                        </p:tgtEl>
                                        <p:attrNameLst>
                                          <p:attrName>r</p:attrName>
                                        </p:attrNameLst>
                                      </p:cBhvr>
                                    </p:animRot>
                                  </p:childTnLst>
                                </p:cTn>
                              </p:par>
                            </p:childTnLst>
                          </p:cTn>
                        </p:par>
                        <p:par>
                          <p:cTn id="132" fill="hold">
                            <p:stCondLst>
                              <p:cond delay="200500"/>
                            </p:stCondLst>
                            <p:childTnLst>
                              <p:par>
                                <p:cTn id="133" presetID="8" presetClass="emph" presetSubtype="0" fill="hold" nodeType="afterEffect">
                                  <p:stCondLst>
                                    <p:cond delay="4000"/>
                                  </p:stCondLst>
                                  <p:childTnLst>
                                    <p:animRot by="-90000">
                                      <p:cBhvr>
                                        <p:cTn id="134" dur="1000" fill="hold"/>
                                        <p:tgtEl>
                                          <p:spTgt spid="50"/>
                                        </p:tgtEl>
                                        <p:attrNameLst>
                                          <p:attrName>r</p:attrName>
                                        </p:attrNameLst>
                                      </p:cBhvr>
                                    </p:animRot>
                                  </p:childTnLst>
                                </p:cTn>
                              </p:par>
                            </p:childTnLst>
                          </p:cTn>
                        </p:par>
                        <p:par>
                          <p:cTn id="135" fill="hold">
                            <p:stCondLst>
                              <p:cond delay="205500"/>
                            </p:stCondLst>
                            <p:childTnLst>
                              <p:par>
                                <p:cTn id="136" presetID="8" presetClass="emph" presetSubtype="0" fill="hold" nodeType="afterEffect">
                                  <p:stCondLst>
                                    <p:cond delay="4000"/>
                                  </p:stCondLst>
                                  <p:childTnLst>
                                    <p:animRot by="-90000">
                                      <p:cBhvr>
                                        <p:cTn id="137" dur="1000" fill="hold"/>
                                        <p:tgtEl>
                                          <p:spTgt spid="50"/>
                                        </p:tgtEl>
                                        <p:attrNameLst>
                                          <p:attrName>r</p:attrName>
                                        </p:attrNameLst>
                                      </p:cBhvr>
                                    </p:animRot>
                                  </p:childTnLst>
                                </p:cTn>
                              </p:par>
                            </p:childTnLst>
                          </p:cTn>
                        </p:par>
                        <p:par>
                          <p:cTn id="138" fill="hold">
                            <p:stCondLst>
                              <p:cond delay="210500"/>
                            </p:stCondLst>
                            <p:childTnLst>
                              <p:par>
                                <p:cTn id="139" presetID="8" presetClass="emph" presetSubtype="0" fill="hold" nodeType="afterEffect">
                                  <p:stCondLst>
                                    <p:cond delay="4000"/>
                                  </p:stCondLst>
                                  <p:childTnLst>
                                    <p:animRot by="-90000">
                                      <p:cBhvr>
                                        <p:cTn id="140" dur="1000" fill="hold"/>
                                        <p:tgtEl>
                                          <p:spTgt spid="50"/>
                                        </p:tgtEl>
                                        <p:attrNameLst>
                                          <p:attrName>r</p:attrName>
                                        </p:attrNameLst>
                                      </p:cBhvr>
                                    </p:animRot>
                                  </p:childTnLst>
                                </p:cTn>
                              </p:par>
                            </p:childTnLst>
                          </p:cTn>
                        </p:par>
                        <p:par>
                          <p:cTn id="141" fill="hold">
                            <p:stCondLst>
                              <p:cond delay="215500"/>
                            </p:stCondLst>
                            <p:childTnLst>
                              <p:par>
                                <p:cTn id="142" presetID="8" presetClass="emph" presetSubtype="0" fill="hold" nodeType="afterEffect">
                                  <p:stCondLst>
                                    <p:cond delay="4000"/>
                                  </p:stCondLst>
                                  <p:childTnLst>
                                    <p:animRot by="-90000">
                                      <p:cBhvr>
                                        <p:cTn id="143" dur="1000" fill="hold"/>
                                        <p:tgtEl>
                                          <p:spTgt spid="50"/>
                                        </p:tgtEl>
                                        <p:attrNameLst>
                                          <p:attrName>r</p:attrName>
                                        </p:attrNameLst>
                                      </p:cBhvr>
                                    </p:animRot>
                                  </p:childTnLst>
                                </p:cTn>
                              </p:par>
                            </p:childTnLst>
                          </p:cTn>
                        </p:par>
                        <p:par>
                          <p:cTn id="144" fill="hold">
                            <p:stCondLst>
                              <p:cond delay="220500"/>
                            </p:stCondLst>
                            <p:childTnLst>
                              <p:par>
                                <p:cTn id="145" presetID="8" presetClass="emph" presetSubtype="0" fill="hold" nodeType="afterEffect">
                                  <p:stCondLst>
                                    <p:cond delay="4000"/>
                                  </p:stCondLst>
                                  <p:childTnLst>
                                    <p:animRot by="-90000">
                                      <p:cBhvr>
                                        <p:cTn id="146" dur="1000" fill="hold"/>
                                        <p:tgtEl>
                                          <p:spTgt spid="50"/>
                                        </p:tgtEl>
                                        <p:attrNameLst>
                                          <p:attrName>r</p:attrName>
                                        </p:attrNameLst>
                                      </p:cBhvr>
                                    </p:animRot>
                                  </p:childTnLst>
                                </p:cTn>
                              </p:par>
                            </p:childTnLst>
                          </p:cTn>
                        </p:par>
                        <p:par>
                          <p:cTn id="147" fill="hold">
                            <p:stCondLst>
                              <p:cond delay="225500"/>
                            </p:stCondLst>
                            <p:childTnLst>
                              <p:par>
                                <p:cTn id="148" presetID="8" presetClass="emph" presetSubtype="0" fill="hold" nodeType="afterEffect">
                                  <p:stCondLst>
                                    <p:cond delay="4000"/>
                                  </p:stCondLst>
                                  <p:childTnLst>
                                    <p:animRot by="-90000">
                                      <p:cBhvr>
                                        <p:cTn id="149" dur="1000" fill="hold"/>
                                        <p:tgtEl>
                                          <p:spTgt spid="50"/>
                                        </p:tgtEl>
                                        <p:attrNameLst>
                                          <p:attrName>r</p:attrName>
                                        </p:attrNameLst>
                                      </p:cBhvr>
                                    </p:animRot>
                                  </p:childTnLst>
                                </p:cTn>
                              </p:par>
                            </p:childTnLst>
                          </p:cTn>
                        </p:par>
                        <p:par>
                          <p:cTn id="150" fill="hold">
                            <p:stCondLst>
                              <p:cond delay="230500"/>
                            </p:stCondLst>
                            <p:childTnLst>
                              <p:par>
                                <p:cTn id="151" presetID="8" presetClass="emph" presetSubtype="0" fill="hold" nodeType="afterEffect">
                                  <p:stCondLst>
                                    <p:cond delay="4000"/>
                                  </p:stCondLst>
                                  <p:childTnLst>
                                    <p:animRot by="-90000">
                                      <p:cBhvr>
                                        <p:cTn id="152" dur="1000" fill="hold"/>
                                        <p:tgtEl>
                                          <p:spTgt spid="50"/>
                                        </p:tgtEl>
                                        <p:attrNameLst>
                                          <p:attrName>r</p:attrName>
                                        </p:attrNameLst>
                                      </p:cBhvr>
                                    </p:animRot>
                                  </p:childTnLst>
                                </p:cTn>
                              </p:par>
                            </p:childTnLst>
                          </p:cTn>
                        </p:par>
                        <p:par>
                          <p:cTn id="153" fill="hold">
                            <p:stCondLst>
                              <p:cond delay="235500"/>
                            </p:stCondLst>
                            <p:childTnLst>
                              <p:par>
                                <p:cTn id="154" presetID="8" presetClass="emph" presetSubtype="0" fill="hold" nodeType="afterEffect">
                                  <p:stCondLst>
                                    <p:cond delay="4000"/>
                                  </p:stCondLst>
                                  <p:childTnLst>
                                    <p:animRot by="-90000">
                                      <p:cBhvr>
                                        <p:cTn id="155" dur="1000" fill="hold"/>
                                        <p:tgtEl>
                                          <p:spTgt spid="50"/>
                                        </p:tgtEl>
                                        <p:attrNameLst>
                                          <p:attrName>r</p:attrName>
                                        </p:attrNameLst>
                                      </p:cBhvr>
                                    </p:animRot>
                                  </p:childTnLst>
                                </p:cTn>
                              </p:par>
                            </p:childTnLst>
                          </p:cTn>
                        </p:par>
                        <p:par>
                          <p:cTn id="156" fill="hold">
                            <p:stCondLst>
                              <p:cond delay="240500"/>
                            </p:stCondLst>
                            <p:childTnLst>
                              <p:par>
                                <p:cTn id="157" presetID="8" presetClass="emph" presetSubtype="0" fill="hold" nodeType="afterEffect">
                                  <p:stCondLst>
                                    <p:cond delay="4000"/>
                                  </p:stCondLst>
                                  <p:childTnLst>
                                    <p:animRot by="-90000">
                                      <p:cBhvr>
                                        <p:cTn id="158" dur="1000" fill="hold"/>
                                        <p:tgtEl>
                                          <p:spTgt spid="50"/>
                                        </p:tgtEl>
                                        <p:attrNameLst>
                                          <p:attrName>r</p:attrName>
                                        </p:attrNameLst>
                                      </p:cBhvr>
                                    </p:animRot>
                                  </p:childTnLst>
                                </p:cTn>
                              </p:par>
                            </p:childTnLst>
                          </p:cTn>
                        </p:par>
                        <p:par>
                          <p:cTn id="159" fill="hold">
                            <p:stCondLst>
                              <p:cond delay="245500"/>
                            </p:stCondLst>
                            <p:childTnLst>
                              <p:par>
                                <p:cTn id="160" presetID="8" presetClass="emph" presetSubtype="0" fill="hold" nodeType="afterEffect">
                                  <p:stCondLst>
                                    <p:cond delay="4000"/>
                                  </p:stCondLst>
                                  <p:childTnLst>
                                    <p:animRot by="-90000">
                                      <p:cBhvr>
                                        <p:cTn id="161" dur="1000" fill="hold"/>
                                        <p:tgtEl>
                                          <p:spTgt spid="50"/>
                                        </p:tgtEl>
                                        <p:attrNameLst>
                                          <p:attrName>r</p:attrName>
                                        </p:attrNameLst>
                                      </p:cBhvr>
                                    </p:animRot>
                                  </p:childTnLst>
                                </p:cTn>
                              </p:par>
                            </p:childTnLst>
                          </p:cTn>
                        </p:par>
                        <p:par>
                          <p:cTn id="162" fill="hold">
                            <p:stCondLst>
                              <p:cond delay="250500"/>
                            </p:stCondLst>
                            <p:childTnLst>
                              <p:par>
                                <p:cTn id="163" presetID="8" presetClass="emph" presetSubtype="0" fill="hold" nodeType="afterEffect">
                                  <p:stCondLst>
                                    <p:cond delay="4000"/>
                                  </p:stCondLst>
                                  <p:childTnLst>
                                    <p:animRot by="-90000">
                                      <p:cBhvr>
                                        <p:cTn id="164" dur="1000" fill="hold"/>
                                        <p:tgtEl>
                                          <p:spTgt spid="50"/>
                                        </p:tgtEl>
                                        <p:attrNameLst>
                                          <p:attrName>r</p:attrName>
                                        </p:attrNameLst>
                                      </p:cBhvr>
                                    </p:animRot>
                                  </p:childTnLst>
                                </p:cTn>
                              </p:par>
                            </p:childTnLst>
                          </p:cTn>
                        </p:par>
                        <p:par>
                          <p:cTn id="165" fill="hold">
                            <p:stCondLst>
                              <p:cond delay="255500"/>
                            </p:stCondLst>
                            <p:childTnLst>
                              <p:par>
                                <p:cTn id="166" presetID="8" presetClass="emph" presetSubtype="0" fill="hold" nodeType="afterEffect">
                                  <p:stCondLst>
                                    <p:cond delay="4000"/>
                                  </p:stCondLst>
                                  <p:childTnLst>
                                    <p:animRot by="-90000">
                                      <p:cBhvr>
                                        <p:cTn id="167" dur="1000" fill="hold"/>
                                        <p:tgtEl>
                                          <p:spTgt spid="50"/>
                                        </p:tgtEl>
                                        <p:attrNameLst>
                                          <p:attrName>r</p:attrName>
                                        </p:attrNameLst>
                                      </p:cBhvr>
                                    </p:animRot>
                                  </p:childTnLst>
                                </p:cTn>
                              </p:par>
                            </p:childTnLst>
                          </p:cTn>
                        </p:par>
                        <p:par>
                          <p:cTn id="168" fill="hold">
                            <p:stCondLst>
                              <p:cond delay="260500"/>
                            </p:stCondLst>
                            <p:childTnLst>
                              <p:par>
                                <p:cTn id="169" presetID="8" presetClass="emph" presetSubtype="0" fill="hold" nodeType="afterEffect">
                                  <p:stCondLst>
                                    <p:cond delay="4000"/>
                                  </p:stCondLst>
                                  <p:childTnLst>
                                    <p:animRot by="-90000">
                                      <p:cBhvr>
                                        <p:cTn id="170" dur="1000" fill="hold"/>
                                        <p:tgtEl>
                                          <p:spTgt spid="50"/>
                                        </p:tgtEl>
                                        <p:attrNameLst>
                                          <p:attrName>r</p:attrName>
                                        </p:attrNameLst>
                                      </p:cBhvr>
                                    </p:animRot>
                                  </p:childTnLst>
                                </p:cTn>
                              </p:par>
                            </p:childTnLst>
                          </p:cTn>
                        </p:par>
                        <p:par>
                          <p:cTn id="171" fill="hold">
                            <p:stCondLst>
                              <p:cond delay="265500"/>
                            </p:stCondLst>
                            <p:childTnLst>
                              <p:par>
                                <p:cTn id="172" presetID="8" presetClass="emph" presetSubtype="0" fill="hold" nodeType="afterEffect">
                                  <p:stCondLst>
                                    <p:cond delay="4000"/>
                                  </p:stCondLst>
                                  <p:childTnLst>
                                    <p:animRot by="-90000">
                                      <p:cBhvr>
                                        <p:cTn id="173" dur="1000" fill="hold"/>
                                        <p:tgtEl>
                                          <p:spTgt spid="50"/>
                                        </p:tgtEl>
                                        <p:attrNameLst>
                                          <p:attrName>r</p:attrName>
                                        </p:attrNameLst>
                                      </p:cBhvr>
                                    </p:animRot>
                                  </p:childTnLst>
                                </p:cTn>
                              </p:par>
                            </p:childTnLst>
                          </p:cTn>
                        </p:par>
                        <p:par>
                          <p:cTn id="174" fill="hold">
                            <p:stCondLst>
                              <p:cond delay="270500"/>
                            </p:stCondLst>
                            <p:childTnLst>
                              <p:par>
                                <p:cTn id="175" presetID="8" presetClass="emph" presetSubtype="0" fill="hold" nodeType="afterEffect">
                                  <p:stCondLst>
                                    <p:cond delay="4000"/>
                                  </p:stCondLst>
                                  <p:childTnLst>
                                    <p:animRot by="-90000">
                                      <p:cBhvr>
                                        <p:cTn id="176" dur="1000" fill="hold"/>
                                        <p:tgtEl>
                                          <p:spTgt spid="50"/>
                                        </p:tgtEl>
                                        <p:attrNameLst>
                                          <p:attrName>r</p:attrName>
                                        </p:attrNameLst>
                                      </p:cBhvr>
                                    </p:animRot>
                                  </p:childTnLst>
                                </p:cTn>
                              </p:par>
                            </p:childTnLst>
                          </p:cTn>
                        </p:par>
                        <p:par>
                          <p:cTn id="177" fill="hold">
                            <p:stCondLst>
                              <p:cond delay="275500"/>
                            </p:stCondLst>
                            <p:childTnLst>
                              <p:par>
                                <p:cTn id="178" presetID="8" presetClass="emph" presetSubtype="0" fill="hold" nodeType="afterEffect">
                                  <p:stCondLst>
                                    <p:cond delay="4000"/>
                                  </p:stCondLst>
                                  <p:childTnLst>
                                    <p:animRot by="-90000">
                                      <p:cBhvr>
                                        <p:cTn id="179" dur="1000" fill="hold"/>
                                        <p:tgtEl>
                                          <p:spTgt spid="50"/>
                                        </p:tgtEl>
                                        <p:attrNameLst>
                                          <p:attrName>r</p:attrName>
                                        </p:attrNameLst>
                                      </p:cBhvr>
                                    </p:animRot>
                                  </p:childTnLst>
                                </p:cTn>
                              </p:par>
                            </p:childTnLst>
                          </p:cTn>
                        </p:par>
                        <p:par>
                          <p:cTn id="180" fill="hold">
                            <p:stCondLst>
                              <p:cond delay="280500"/>
                            </p:stCondLst>
                            <p:childTnLst>
                              <p:par>
                                <p:cTn id="181" presetID="8" presetClass="emph" presetSubtype="0" fill="hold" nodeType="afterEffect">
                                  <p:stCondLst>
                                    <p:cond delay="4000"/>
                                  </p:stCondLst>
                                  <p:childTnLst>
                                    <p:animRot by="-90000">
                                      <p:cBhvr>
                                        <p:cTn id="182" dur="1000" fill="hold"/>
                                        <p:tgtEl>
                                          <p:spTgt spid="50"/>
                                        </p:tgtEl>
                                        <p:attrNameLst>
                                          <p:attrName>r</p:attrName>
                                        </p:attrNameLst>
                                      </p:cBhvr>
                                    </p:animRot>
                                  </p:childTnLst>
                                </p:cTn>
                              </p:par>
                            </p:childTnLst>
                          </p:cTn>
                        </p:par>
                        <p:par>
                          <p:cTn id="183" fill="hold">
                            <p:stCondLst>
                              <p:cond delay="285500"/>
                            </p:stCondLst>
                            <p:childTnLst>
                              <p:par>
                                <p:cTn id="184" presetID="8" presetClass="emph" presetSubtype="0" fill="hold" nodeType="afterEffect">
                                  <p:stCondLst>
                                    <p:cond delay="4000"/>
                                  </p:stCondLst>
                                  <p:childTnLst>
                                    <p:animRot by="-90000">
                                      <p:cBhvr>
                                        <p:cTn id="185" dur="1000" fill="hold"/>
                                        <p:tgtEl>
                                          <p:spTgt spid="50"/>
                                        </p:tgtEl>
                                        <p:attrNameLst>
                                          <p:attrName>r</p:attrName>
                                        </p:attrNameLst>
                                      </p:cBhvr>
                                    </p:animRot>
                                  </p:childTnLst>
                                </p:cTn>
                              </p:par>
                            </p:childTnLst>
                          </p:cTn>
                        </p:par>
                        <p:par>
                          <p:cTn id="186" fill="hold">
                            <p:stCondLst>
                              <p:cond delay="290500"/>
                            </p:stCondLst>
                            <p:childTnLst>
                              <p:par>
                                <p:cTn id="187" presetID="8" presetClass="emph" presetSubtype="0" fill="hold" nodeType="afterEffect">
                                  <p:stCondLst>
                                    <p:cond delay="4000"/>
                                  </p:stCondLst>
                                  <p:childTnLst>
                                    <p:animRot by="-90000">
                                      <p:cBhvr>
                                        <p:cTn id="188" dur="1000" fill="hold"/>
                                        <p:tgtEl>
                                          <p:spTgt spid="50"/>
                                        </p:tgtEl>
                                        <p:attrNameLst>
                                          <p:attrName>r</p:attrName>
                                        </p:attrNameLst>
                                      </p:cBhvr>
                                    </p:animRot>
                                  </p:childTnLst>
                                </p:cTn>
                              </p:par>
                            </p:childTnLst>
                          </p:cTn>
                        </p:par>
                        <p:par>
                          <p:cTn id="189" fill="hold">
                            <p:stCondLst>
                              <p:cond delay="295500"/>
                            </p:stCondLst>
                            <p:childTnLst>
                              <p:par>
                                <p:cTn id="190" presetID="8" presetClass="emph" presetSubtype="0" fill="hold" nodeType="afterEffect">
                                  <p:stCondLst>
                                    <p:cond delay="4000"/>
                                  </p:stCondLst>
                                  <p:childTnLst>
                                    <p:animRot by="-90000">
                                      <p:cBhvr>
                                        <p:cTn id="191" dur="1000" fill="hold"/>
                                        <p:tgtEl>
                                          <p:spTgt spid="50"/>
                                        </p:tgtEl>
                                        <p:attrNameLst>
                                          <p:attrName>r</p:attrName>
                                        </p:attrNameLst>
                                      </p:cBhvr>
                                    </p:animRot>
                                  </p:childTnLst>
                                </p:cTn>
                              </p:par>
                            </p:childTnLst>
                          </p:cTn>
                        </p:par>
                        <p:par>
                          <p:cTn id="192" fill="hold">
                            <p:stCondLst>
                              <p:cond delay="30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min Q Flipchart">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id="{93690E7B-0271-49EA-A93B-F99903BD19BD}"/>
              </a:ext>
            </a:extLst>
          </p:cNvPr>
          <p:cNvPicPr>
            <a:picLocks noChangeAspect="1"/>
          </p:cNvPicPr>
          <p:nvPr userDrawn="1"/>
        </p:nvPicPr>
        <p:blipFill>
          <a:blip r:embed="rId2"/>
          <a:srcRect t="8136" r="9299"/>
          <a:stretch>
            <a:fillRect/>
          </a:stretch>
        </p:blipFill>
        <p:spPr>
          <a:xfrm>
            <a:off x="5442718" y="171657"/>
            <a:ext cx="1951943" cy="1864980"/>
          </a:xfrm>
          <a:custGeom>
            <a:avLst/>
            <a:gdLst>
              <a:gd name="connsiteX0" fmla="*/ 512666 w 1951943"/>
              <a:gd name="connsiteY0" fmla="*/ 0 h 1864980"/>
              <a:gd name="connsiteX1" fmla="*/ 1951943 w 1951943"/>
              <a:gd name="connsiteY1" fmla="*/ 1439277 h 1864980"/>
              <a:gd name="connsiteX2" fmla="*/ 1922702 w 1951943"/>
              <a:gd name="connsiteY2" fmla="*/ 1729342 h 1864980"/>
              <a:gd name="connsiteX3" fmla="*/ 1887826 w 1951943"/>
              <a:gd name="connsiteY3" fmla="*/ 1864980 h 1864980"/>
              <a:gd name="connsiteX4" fmla="*/ 0 w 1951943"/>
              <a:gd name="connsiteY4" fmla="*/ 1864980 h 1864980"/>
              <a:gd name="connsiteX5" fmla="*/ 0 w 1951943"/>
              <a:gd name="connsiteY5" fmla="*/ 95696 h 1864980"/>
              <a:gd name="connsiteX6" fmla="*/ 84669 w 1951943"/>
              <a:gd name="connsiteY6" fmla="*/ 64707 h 1864980"/>
              <a:gd name="connsiteX7" fmla="*/ 512666 w 1951943"/>
              <a:gd name="connsiteY7" fmla="*/ 0 h 186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943" h="1864980">
                <a:moveTo>
                  <a:pt x="512666" y="0"/>
                </a:moveTo>
                <a:cubicBezTo>
                  <a:pt x="1307557" y="0"/>
                  <a:pt x="1951943" y="644386"/>
                  <a:pt x="1951943" y="1439277"/>
                </a:cubicBezTo>
                <a:cubicBezTo>
                  <a:pt x="1951943" y="1538638"/>
                  <a:pt x="1941875" y="1635648"/>
                  <a:pt x="1922702" y="1729342"/>
                </a:cubicBezTo>
                <a:lnTo>
                  <a:pt x="1887826" y="1864980"/>
                </a:lnTo>
                <a:lnTo>
                  <a:pt x="0" y="1864980"/>
                </a:lnTo>
                <a:lnTo>
                  <a:pt x="0" y="95696"/>
                </a:lnTo>
                <a:lnTo>
                  <a:pt x="84669" y="64707"/>
                </a:lnTo>
                <a:cubicBezTo>
                  <a:pt x="219873" y="22654"/>
                  <a:pt x="363624" y="0"/>
                  <a:pt x="512666"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3 minutes: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27577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90000">
                                      <p:cBhvr>
                                        <p:cTn id="14" dur="3000" fill="hold"/>
                                        <p:tgtEl>
                                          <p:spTgt spid="50"/>
                                        </p:tgtEl>
                                        <p:attrNameLst>
                                          <p:attrName>r</p:attrName>
                                        </p:attrNameLst>
                                      </p:cBhvr>
                                    </p:animRot>
                                  </p:childTnLst>
                                </p:cTn>
                              </p:par>
                            </p:childTnLst>
                          </p:cTn>
                        </p:par>
                        <p:par>
                          <p:cTn id="15" fill="hold">
                            <p:stCondLst>
                              <p:cond delay="3500"/>
                            </p:stCondLst>
                            <p:childTnLst>
                              <p:par>
                                <p:cTn id="16" presetID="8" presetClass="emph" presetSubtype="0" fill="hold" nodeType="afterEffect">
                                  <p:stCondLst>
                                    <p:cond delay="0"/>
                                  </p:stCondLst>
                                  <p:childTnLst>
                                    <p:animRot by="-90000">
                                      <p:cBhvr>
                                        <p:cTn id="17" dur="3000" fill="hold"/>
                                        <p:tgtEl>
                                          <p:spTgt spid="50"/>
                                        </p:tgtEl>
                                        <p:attrNameLst>
                                          <p:attrName>r</p:attrName>
                                        </p:attrNameLst>
                                      </p:cBhvr>
                                    </p:animRot>
                                  </p:childTnLst>
                                </p:cTn>
                              </p:par>
                            </p:childTnLst>
                          </p:cTn>
                        </p:par>
                        <p:par>
                          <p:cTn id="18" fill="hold">
                            <p:stCondLst>
                              <p:cond delay="6500"/>
                            </p:stCondLst>
                            <p:childTnLst>
                              <p:par>
                                <p:cTn id="19" presetID="8" presetClass="emph" presetSubtype="0" fill="hold" nodeType="afterEffect">
                                  <p:stCondLst>
                                    <p:cond delay="0"/>
                                  </p:stCondLst>
                                  <p:childTnLst>
                                    <p:animRot by="-90000">
                                      <p:cBhvr>
                                        <p:cTn id="20" dur="3000" fill="hold"/>
                                        <p:tgtEl>
                                          <p:spTgt spid="50"/>
                                        </p:tgtEl>
                                        <p:attrNameLst>
                                          <p:attrName>r</p:attrName>
                                        </p:attrNameLst>
                                      </p:cBhvr>
                                    </p:animRot>
                                  </p:childTnLst>
                                </p:cTn>
                              </p:par>
                            </p:childTnLst>
                          </p:cTn>
                        </p:par>
                        <p:par>
                          <p:cTn id="21" fill="hold">
                            <p:stCondLst>
                              <p:cond delay="9500"/>
                            </p:stCondLst>
                            <p:childTnLst>
                              <p:par>
                                <p:cTn id="22" presetID="8" presetClass="emph" presetSubtype="0" fill="hold" nodeType="afterEffect">
                                  <p:stCondLst>
                                    <p:cond delay="0"/>
                                  </p:stCondLst>
                                  <p:childTnLst>
                                    <p:animRot by="-90000">
                                      <p:cBhvr>
                                        <p:cTn id="23" dur="3000" fill="hold"/>
                                        <p:tgtEl>
                                          <p:spTgt spid="50"/>
                                        </p:tgtEl>
                                        <p:attrNameLst>
                                          <p:attrName>r</p:attrName>
                                        </p:attrNameLst>
                                      </p:cBhvr>
                                    </p:animRot>
                                  </p:childTnLst>
                                </p:cTn>
                              </p:par>
                            </p:childTnLst>
                          </p:cTn>
                        </p:par>
                        <p:par>
                          <p:cTn id="24" fill="hold">
                            <p:stCondLst>
                              <p:cond delay="12500"/>
                            </p:stCondLst>
                            <p:childTnLst>
                              <p:par>
                                <p:cTn id="25" presetID="8" presetClass="emph" presetSubtype="0" fill="hold" nodeType="afterEffect">
                                  <p:stCondLst>
                                    <p:cond delay="0"/>
                                  </p:stCondLst>
                                  <p:childTnLst>
                                    <p:animRot by="-90000">
                                      <p:cBhvr>
                                        <p:cTn id="26" dur="3000" fill="hold"/>
                                        <p:tgtEl>
                                          <p:spTgt spid="50"/>
                                        </p:tgtEl>
                                        <p:attrNameLst>
                                          <p:attrName>r</p:attrName>
                                        </p:attrNameLst>
                                      </p:cBhvr>
                                    </p:animRot>
                                  </p:childTnLst>
                                </p:cTn>
                              </p:par>
                            </p:childTnLst>
                          </p:cTn>
                        </p:par>
                        <p:par>
                          <p:cTn id="27" fill="hold">
                            <p:stCondLst>
                              <p:cond delay="15500"/>
                            </p:stCondLst>
                            <p:childTnLst>
                              <p:par>
                                <p:cTn id="28" presetID="8" presetClass="emph" presetSubtype="0" fill="hold" nodeType="afterEffect">
                                  <p:stCondLst>
                                    <p:cond delay="0"/>
                                  </p:stCondLst>
                                  <p:childTnLst>
                                    <p:animRot by="-90000">
                                      <p:cBhvr>
                                        <p:cTn id="29" dur="3000" fill="hold"/>
                                        <p:tgtEl>
                                          <p:spTgt spid="50"/>
                                        </p:tgtEl>
                                        <p:attrNameLst>
                                          <p:attrName>r</p:attrName>
                                        </p:attrNameLst>
                                      </p:cBhvr>
                                    </p:animRot>
                                  </p:childTnLst>
                                </p:cTn>
                              </p:par>
                            </p:childTnLst>
                          </p:cTn>
                        </p:par>
                        <p:par>
                          <p:cTn id="30" fill="hold">
                            <p:stCondLst>
                              <p:cond delay="18500"/>
                            </p:stCondLst>
                            <p:childTnLst>
                              <p:par>
                                <p:cTn id="31" presetID="8" presetClass="emph" presetSubtype="0" fill="hold" nodeType="afterEffect">
                                  <p:stCondLst>
                                    <p:cond delay="0"/>
                                  </p:stCondLst>
                                  <p:childTnLst>
                                    <p:animRot by="-90000">
                                      <p:cBhvr>
                                        <p:cTn id="32" dur="3000" fill="hold"/>
                                        <p:tgtEl>
                                          <p:spTgt spid="50"/>
                                        </p:tgtEl>
                                        <p:attrNameLst>
                                          <p:attrName>r</p:attrName>
                                        </p:attrNameLst>
                                      </p:cBhvr>
                                    </p:animRot>
                                  </p:childTnLst>
                                </p:cTn>
                              </p:par>
                            </p:childTnLst>
                          </p:cTn>
                        </p:par>
                        <p:par>
                          <p:cTn id="33" fill="hold">
                            <p:stCondLst>
                              <p:cond delay="21500"/>
                            </p:stCondLst>
                            <p:childTnLst>
                              <p:par>
                                <p:cTn id="34" presetID="8" presetClass="emph" presetSubtype="0" fill="hold" nodeType="afterEffect">
                                  <p:stCondLst>
                                    <p:cond delay="0"/>
                                  </p:stCondLst>
                                  <p:childTnLst>
                                    <p:animRot by="-90000">
                                      <p:cBhvr>
                                        <p:cTn id="35" dur="3000" fill="hold"/>
                                        <p:tgtEl>
                                          <p:spTgt spid="50"/>
                                        </p:tgtEl>
                                        <p:attrNameLst>
                                          <p:attrName>r</p:attrName>
                                        </p:attrNameLst>
                                      </p:cBhvr>
                                    </p:animRot>
                                  </p:childTnLst>
                                </p:cTn>
                              </p:par>
                            </p:childTnLst>
                          </p:cTn>
                        </p:par>
                        <p:par>
                          <p:cTn id="36" fill="hold">
                            <p:stCondLst>
                              <p:cond delay="24500"/>
                            </p:stCondLst>
                            <p:childTnLst>
                              <p:par>
                                <p:cTn id="37" presetID="8" presetClass="emph" presetSubtype="0" fill="hold" nodeType="afterEffect">
                                  <p:stCondLst>
                                    <p:cond delay="0"/>
                                  </p:stCondLst>
                                  <p:childTnLst>
                                    <p:animRot by="-90000">
                                      <p:cBhvr>
                                        <p:cTn id="38" dur="3000" fill="hold"/>
                                        <p:tgtEl>
                                          <p:spTgt spid="50"/>
                                        </p:tgtEl>
                                        <p:attrNameLst>
                                          <p:attrName>r</p:attrName>
                                        </p:attrNameLst>
                                      </p:cBhvr>
                                    </p:animRot>
                                  </p:childTnLst>
                                </p:cTn>
                              </p:par>
                            </p:childTnLst>
                          </p:cTn>
                        </p:par>
                        <p:par>
                          <p:cTn id="39" fill="hold">
                            <p:stCondLst>
                              <p:cond delay="27500"/>
                            </p:stCondLst>
                            <p:childTnLst>
                              <p:par>
                                <p:cTn id="40" presetID="8" presetClass="emph" presetSubtype="0" fill="hold" nodeType="afterEffect">
                                  <p:stCondLst>
                                    <p:cond delay="0"/>
                                  </p:stCondLst>
                                  <p:childTnLst>
                                    <p:animRot by="-90000">
                                      <p:cBhvr>
                                        <p:cTn id="41" dur="3000" fill="hold"/>
                                        <p:tgtEl>
                                          <p:spTgt spid="50"/>
                                        </p:tgtEl>
                                        <p:attrNameLst>
                                          <p:attrName>r</p:attrName>
                                        </p:attrNameLst>
                                      </p:cBhvr>
                                    </p:animRot>
                                  </p:childTnLst>
                                </p:cTn>
                              </p:par>
                            </p:childTnLst>
                          </p:cTn>
                        </p:par>
                        <p:par>
                          <p:cTn id="42" fill="hold">
                            <p:stCondLst>
                              <p:cond delay="30500"/>
                            </p:stCondLst>
                            <p:childTnLst>
                              <p:par>
                                <p:cTn id="43" presetID="8" presetClass="emph" presetSubtype="0" fill="hold" nodeType="afterEffect">
                                  <p:stCondLst>
                                    <p:cond delay="0"/>
                                  </p:stCondLst>
                                  <p:childTnLst>
                                    <p:animRot by="-90000">
                                      <p:cBhvr>
                                        <p:cTn id="44" dur="3000" fill="hold"/>
                                        <p:tgtEl>
                                          <p:spTgt spid="50"/>
                                        </p:tgtEl>
                                        <p:attrNameLst>
                                          <p:attrName>r</p:attrName>
                                        </p:attrNameLst>
                                      </p:cBhvr>
                                    </p:animRot>
                                  </p:childTnLst>
                                </p:cTn>
                              </p:par>
                            </p:childTnLst>
                          </p:cTn>
                        </p:par>
                        <p:par>
                          <p:cTn id="45" fill="hold">
                            <p:stCondLst>
                              <p:cond delay="33500"/>
                            </p:stCondLst>
                            <p:childTnLst>
                              <p:par>
                                <p:cTn id="46" presetID="8" presetClass="emph" presetSubtype="0" fill="hold" nodeType="afterEffect">
                                  <p:stCondLst>
                                    <p:cond delay="0"/>
                                  </p:stCondLst>
                                  <p:childTnLst>
                                    <p:animRot by="-90000">
                                      <p:cBhvr>
                                        <p:cTn id="47" dur="3000" fill="hold"/>
                                        <p:tgtEl>
                                          <p:spTgt spid="50"/>
                                        </p:tgtEl>
                                        <p:attrNameLst>
                                          <p:attrName>r</p:attrName>
                                        </p:attrNameLst>
                                      </p:cBhvr>
                                    </p:animRot>
                                  </p:childTnLst>
                                </p:cTn>
                              </p:par>
                            </p:childTnLst>
                          </p:cTn>
                        </p:par>
                        <p:par>
                          <p:cTn id="48" fill="hold">
                            <p:stCondLst>
                              <p:cond delay="36500"/>
                            </p:stCondLst>
                            <p:childTnLst>
                              <p:par>
                                <p:cTn id="49" presetID="8" presetClass="emph" presetSubtype="0" fill="hold" nodeType="afterEffect">
                                  <p:stCondLst>
                                    <p:cond delay="0"/>
                                  </p:stCondLst>
                                  <p:childTnLst>
                                    <p:animRot by="-90000">
                                      <p:cBhvr>
                                        <p:cTn id="50" dur="3000" fill="hold"/>
                                        <p:tgtEl>
                                          <p:spTgt spid="50"/>
                                        </p:tgtEl>
                                        <p:attrNameLst>
                                          <p:attrName>r</p:attrName>
                                        </p:attrNameLst>
                                      </p:cBhvr>
                                    </p:animRot>
                                  </p:childTnLst>
                                </p:cTn>
                              </p:par>
                            </p:childTnLst>
                          </p:cTn>
                        </p:par>
                        <p:par>
                          <p:cTn id="51" fill="hold">
                            <p:stCondLst>
                              <p:cond delay="39500"/>
                            </p:stCondLst>
                            <p:childTnLst>
                              <p:par>
                                <p:cTn id="52" presetID="8" presetClass="emph" presetSubtype="0" fill="hold" nodeType="afterEffect">
                                  <p:stCondLst>
                                    <p:cond delay="0"/>
                                  </p:stCondLst>
                                  <p:childTnLst>
                                    <p:animRot by="-90000">
                                      <p:cBhvr>
                                        <p:cTn id="53" dur="3000" fill="hold"/>
                                        <p:tgtEl>
                                          <p:spTgt spid="50"/>
                                        </p:tgtEl>
                                        <p:attrNameLst>
                                          <p:attrName>r</p:attrName>
                                        </p:attrNameLst>
                                      </p:cBhvr>
                                    </p:animRot>
                                  </p:childTnLst>
                                </p:cTn>
                              </p:par>
                            </p:childTnLst>
                          </p:cTn>
                        </p:par>
                        <p:par>
                          <p:cTn id="54" fill="hold">
                            <p:stCondLst>
                              <p:cond delay="42500"/>
                            </p:stCondLst>
                            <p:childTnLst>
                              <p:par>
                                <p:cTn id="55" presetID="8" presetClass="emph" presetSubtype="0" fill="hold" nodeType="afterEffect">
                                  <p:stCondLst>
                                    <p:cond delay="0"/>
                                  </p:stCondLst>
                                  <p:childTnLst>
                                    <p:animRot by="-90000">
                                      <p:cBhvr>
                                        <p:cTn id="56" dur="3000" fill="hold"/>
                                        <p:tgtEl>
                                          <p:spTgt spid="50"/>
                                        </p:tgtEl>
                                        <p:attrNameLst>
                                          <p:attrName>r</p:attrName>
                                        </p:attrNameLst>
                                      </p:cBhvr>
                                    </p:animRot>
                                  </p:childTnLst>
                                </p:cTn>
                              </p:par>
                            </p:childTnLst>
                          </p:cTn>
                        </p:par>
                        <p:par>
                          <p:cTn id="57" fill="hold">
                            <p:stCondLst>
                              <p:cond delay="45500"/>
                            </p:stCondLst>
                            <p:childTnLst>
                              <p:par>
                                <p:cTn id="58" presetID="8" presetClass="emph" presetSubtype="0" fill="hold" nodeType="afterEffect">
                                  <p:stCondLst>
                                    <p:cond delay="0"/>
                                  </p:stCondLst>
                                  <p:childTnLst>
                                    <p:animRot by="-90000">
                                      <p:cBhvr>
                                        <p:cTn id="59" dur="3000" fill="hold"/>
                                        <p:tgtEl>
                                          <p:spTgt spid="50"/>
                                        </p:tgtEl>
                                        <p:attrNameLst>
                                          <p:attrName>r</p:attrName>
                                        </p:attrNameLst>
                                      </p:cBhvr>
                                    </p:animRot>
                                  </p:childTnLst>
                                </p:cTn>
                              </p:par>
                            </p:childTnLst>
                          </p:cTn>
                        </p:par>
                        <p:par>
                          <p:cTn id="60" fill="hold">
                            <p:stCondLst>
                              <p:cond delay="48500"/>
                            </p:stCondLst>
                            <p:childTnLst>
                              <p:par>
                                <p:cTn id="61" presetID="8" presetClass="emph" presetSubtype="0" fill="hold" nodeType="afterEffect">
                                  <p:stCondLst>
                                    <p:cond delay="0"/>
                                  </p:stCondLst>
                                  <p:childTnLst>
                                    <p:animRot by="-90000">
                                      <p:cBhvr>
                                        <p:cTn id="62" dur="3000" fill="hold"/>
                                        <p:tgtEl>
                                          <p:spTgt spid="50"/>
                                        </p:tgtEl>
                                        <p:attrNameLst>
                                          <p:attrName>r</p:attrName>
                                        </p:attrNameLst>
                                      </p:cBhvr>
                                    </p:animRot>
                                  </p:childTnLst>
                                </p:cTn>
                              </p:par>
                            </p:childTnLst>
                          </p:cTn>
                        </p:par>
                        <p:par>
                          <p:cTn id="63" fill="hold">
                            <p:stCondLst>
                              <p:cond delay="51500"/>
                            </p:stCondLst>
                            <p:childTnLst>
                              <p:par>
                                <p:cTn id="64" presetID="8" presetClass="emph" presetSubtype="0" fill="hold" nodeType="afterEffect">
                                  <p:stCondLst>
                                    <p:cond delay="0"/>
                                  </p:stCondLst>
                                  <p:childTnLst>
                                    <p:animRot by="-90000">
                                      <p:cBhvr>
                                        <p:cTn id="65" dur="3000" fill="hold"/>
                                        <p:tgtEl>
                                          <p:spTgt spid="50"/>
                                        </p:tgtEl>
                                        <p:attrNameLst>
                                          <p:attrName>r</p:attrName>
                                        </p:attrNameLst>
                                      </p:cBhvr>
                                    </p:animRot>
                                  </p:childTnLst>
                                </p:cTn>
                              </p:par>
                            </p:childTnLst>
                          </p:cTn>
                        </p:par>
                        <p:par>
                          <p:cTn id="66" fill="hold">
                            <p:stCondLst>
                              <p:cond delay="54500"/>
                            </p:stCondLst>
                            <p:childTnLst>
                              <p:par>
                                <p:cTn id="67" presetID="8" presetClass="emph" presetSubtype="0" fill="hold" nodeType="afterEffect">
                                  <p:stCondLst>
                                    <p:cond delay="0"/>
                                  </p:stCondLst>
                                  <p:childTnLst>
                                    <p:animRot by="-90000">
                                      <p:cBhvr>
                                        <p:cTn id="68" dur="3000" fill="hold"/>
                                        <p:tgtEl>
                                          <p:spTgt spid="50"/>
                                        </p:tgtEl>
                                        <p:attrNameLst>
                                          <p:attrName>r</p:attrName>
                                        </p:attrNameLst>
                                      </p:cBhvr>
                                    </p:animRot>
                                  </p:childTnLst>
                                </p:cTn>
                              </p:par>
                            </p:childTnLst>
                          </p:cTn>
                        </p:par>
                        <p:par>
                          <p:cTn id="69" fill="hold">
                            <p:stCondLst>
                              <p:cond delay="57500"/>
                            </p:stCondLst>
                            <p:childTnLst>
                              <p:par>
                                <p:cTn id="70" presetID="8" presetClass="emph" presetSubtype="0" fill="hold" nodeType="afterEffect">
                                  <p:stCondLst>
                                    <p:cond delay="0"/>
                                  </p:stCondLst>
                                  <p:childTnLst>
                                    <p:animRot by="-90000">
                                      <p:cBhvr>
                                        <p:cTn id="71" dur="3000" fill="hold"/>
                                        <p:tgtEl>
                                          <p:spTgt spid="50"/>
                                        </p:tgtEl>
                                        <p:attrNameLst>
                                          <p:attrName>r</p:attrName>
                                        </p:attrNameLst>
                                      </p:cBhvr>
                                    </p:animRot>
                                  </p:childTnLst>
                                </p:cTn>
                              </p:par>
                            </p:childTnLst>
                          </p:cTn>
                        </p:par>
                        <p:par>
                          <p:cTn id="72" fill="hold">
                            <p:stCondLst>
                              <p:cond delay="60500"/>
                            </p:stCondLst>
                            <p:childTnLst>
                              <p:par>
                                <p:cTn id="73" presetID="8" presetClass="emph" presetSubtype="0" fill="hold" nodeType="afterEffect">
                                  <p:stCondLst>
                                    <p:cond delay="0"/>
                                  </p:stCondLst>
                                  <p:childTnLst>
                                    <p:animRot by="-90000">
                                      <p:cBhvr>
                                        <p:cTn id="74" dur="3000" fill="hold"/>
                                        <p:tgtEl>
                                          <p:spTgt spid="50"/>
                                        </p:tgtEl>
                                        <p:attrNameLst>
                                          <p:attrName>r</p:attrName>
                                        </p:attrNameLst>
                                      </p:cBhvr>
                                    </p:animRot>
                                  </p:childTnLst>
                                </p:cTn>
                              </p:par>
                            </p:childTnLst>
                          </p:cTn>
                        </p:par>
                        <p:par>
                          <p:cTn id="75" fill="hold">
                            <p:stCondLst>
                              <p:cond delay="63500"/>
                            </p:stCondLst>
                            <p:childTnLst>
                              <p:par>
                                <p:cTn id="76" presetID="8" presetClass="emph" presetSubtype="0" fill="hold" nodeType="afterEffect">
                                  <p:stCondLst>
                                    <p:cond delay="0"/>
                                  </p:stCondLst>
                                  <p:childTnLst>
                                    <p:animRot by="-90000">
                                      <p:cBhvr>
                                        <p:cTn id="77" dur="3000" fill="hold"/>
                                        <p:tgtEl>
                                          <p:spTgt spid="50"/>
                                        </p:tgtEl>
                                        <p:attrNameLst>
                                          <p:attrName>r</p:attrName>
                                        </p:attrNameLst>
                                      </p:cBhvr>
                                    </p:animRot>
                                  </p:childTnLst>
                                </p:cTn>
                              </p:par>
                            </p:childTnLst>
                          </p:cTn>
                        </p:par>
                        <p:par>
                          <p:cTn id="78" fill="hold">
                            <p:stCondLst>
                              <p:cond delay="66500"/>
                            </p:stCondLst>
                            <p:childTnLst>
                              <p:par>
                                <p:cTn id="79" presetID="8" presetClass="emph" presetSubtype="0" fill="hold" nodeType="afterEffect">
                                  <p:stCondLst>
                                    <p:cond delay="0"/>
                                  </p:stCondLst>
                                  <p:childTnLst>
                                    <p:animRot by="-90000">
                                      <p:cBhvr>
                                        <p:cTn id="80" dur="3000" fill="hold"/>
                                        <p:tgtEl>
                                          <p:spTgt spid="50"/>
                                        </p:tgtEl>
                                        <p:attrNameLst>
                                          <p:attrName>r</p:attrName>
                                        </p:attrNameLst>
                                      </p:cBhvr>
                                    </p:animRot>
                                  </p:childTnLst>
                                </p:cTn>
                              </p:par>
                            </p:childTnLst>
                          </p:cTn>
                        </p:par>
                        <p:par>
                          <p:cTn id="81" fill="hold">
                            <p:stCondLst>
                              <p:cond delay="69500"/>
                            </p:stCondLst>
                            <p:childTnLst>
                              <p:par>
                                <p:cTn id="82" presetID="8" presetClass="emph" presetSubtype="0" fill="hold" nodeType="afterEffect">
                                  <p:stCondLst>
                                    <p:cond delay="0"/>
                                  </p:stCondLst>
                                  <p:childTnLst>
                                    <p:animRot by="-90000">
                                      <p:cBhvr>
                                        <p:cTn id="83" dur="3000" fill="hold"/>
                                        <p:tgtEl>
                                          <p:spTgt spid="50"/>
                                        </p:tgtEl>
                                        <p:attrNameLst>
                                          <p:attrName>r</p:attrName>
                                        </p:attrNameLst>
                                      </p:cBhvr>
                                    </p:animRot>
                                  </p:childTnLst>
                                </p:cTn>
                              </p:par>
                            </p:childTnLst>
                          </p:cTn>
                        </p:par>
                        <p:par>
                          <p:cTn id="84" fill="hold">
                            <p:stCondLst>
                              <p:cond delay="72500"/>
                            </p:stCondLst>
                            <p:childTnLst>
                              <p:par>
                                <p:cTn id="85" presetID="8" presetClass="emph" presetSubtype="0" fill="hold" nodeType="afterEffect">
                                  <p:stCondLst>
                                    <p:cond delay="0"/>
                                  </p:stCondLst>
                                  <p:childTnLst>
                                    <p:animRot by="-90000">
                                      <p:cBhvr>
                                        <p:cTn id="86" dur="3000" fill="hold"/>
                                        <p:tgtEl>
                                          <p:spTgt spid="50"/>
                                        </p:tgtEl>
                                        <p:attrNameLst>
                                          <p:attrName>r</p:attrName>
                                        </p:attrNameLst>
                                      </p:cBhvr>
                                    </p:animRot>
                                  </p:childTnLst>
                                </p:cTn>
                              </p:par>
                            </p:childTnLst>
                          </p:cTn>
                        </p:par>
                        <p:par>
                          <p:cTn id="87" fill="hold">
                            <p:stCondLst>
                              <p:cond delay="75500"/>
                            </p:stCondLst>
                            <p:childTnLst>
                              <p:par>
                                <p:cTn id="88" presetID="8" presetClass="emph" presetSubtype="0" fill="hold" nodeType="afterEffect">
                                  <p:stCondLst>
                                    <p:cond delay="0"/>
                                  </p:stCondLst>
                                  <p:childTnLst>
                                    <p:animRot by="-90000">
                                      <p:cBhvr>
                                        <p:cTn id="89" dur="3000" fill="hold"/>
                                        <p:tgtEl>
                                          <p:spTgt spid="50"/>
                                        </p:tgtEl>
                                        <p:attrNameLst>
                                          <p:attrName>r</p:attrName>
                                        </p:attrNameLst>
                                      </p:cBhvr>
                                    </p:animRot>
                                  </p:childTnLst>
                                </p:cTn>
                              </p:par>
                            </p:childTnLst>
                          </p:cTn>
                        </p:par>
                        <p:par>
                          <p:cTn id="90" fill="hold">
                            <p:stCondLst>
                              <p:cond delay="78500"/>
                            </p:stCondLst>
                            <p:childTnLst>
                              <p:par>
                                <p:cTn id="91" presetID="8" presetClass="emph" presetSubtype="0" fill="hold" nodeType="afterEffect">
                                  <p:stCondLst>
                                    <p:cond delay="0"/>
                                  </p:stCondLst>
                                  <p:childTnLst>
                                    <p:animRot by="-90000">
                                      <p:cBhvr>
                                        <p:cTn id="92" dur="3000" fill="hold"/>
                                        <p:tgtEl>
                                          <p:spTgt spid="50"/>
                                        </p:tgtEl>
                                        <p:attrNameLst>
                                          <p:attrName>r</p:attrName>
                                        </p:attrNameLst>
                                      </p:cBhvr>
                                    </p:animRot>
                                  </p:childTnLst>
                                </p:cTn>
                              </p:par>
                            </p:childTnLst>
                          </p:cTn>
                        </p:par>
                        <p:par>
                          <p:cTn id="93" fill="hold">
                            <p:stCondLst>
                              <p:cond delay="81500"/>
                            </p:stCondLst>
                            <p:childTnLst>
                              <p:par>
                                <p:cTn id="94" presetID="8" presetClass="emph" presetSubtype="0" fill="hold" nodeType="afterEffect">
                                  <p:stCondLst>
                                    <p:cond delay="0"/>
                                  </p:stCondLst>
                                  <p:childTnLst>
                                    <p:animRot by="-90000">
                                      <p:cBhvr>
                                        <p:cTn id="95" dur="3000" fill="hold"/>
                                        <p:tgtEl>
                                          <p:spTgt spid="50"/>
                                        </p:tgtEl>
                                        <p:attrNameLst>
                                          <p:attrName>r</p:attrName>
                                        </p:attrNameLst>
                                      </p:cBhvr>
                                    </p:animRot>
                                  </p:childTnLst>
                                </p:cTn>
                              </p:par>
                            </p:childTnLst>
                          </p:cTn>
                        </p:par>
                        <p:par>
                          <p:cTn id="96" fill="hold">
                            <p:stCondLst>
                              <p:cond delay="84500"/>
                            </p:stCondLst>
                            <p:childTnLst>
                              <p:par>
                                <p:cTn id="97" presetID="8" presetClass="emph" presetSubtype="0" fill="hold" nodeType="afterEffect">
                                  <p:stCondLst>
                                    <p:cond delay="0"/>
                                  </p:stCondLst>
                                  <p:childTnLst>
                                    <p:animRot by="-90000">
                                      <p:cBhvr>
                                        <p:cTn id="98" dur="3000" fill="hold"/>
                                        <p:tgtEl>
                                          <p:spTgt spid="50"/>
                                        </p:tgtEl>
                                        <p:attrNameLst>
                                          <p:attrName>r</p:attrName>
                                        </p:attrNameLst>
                                      </p:cBhvr>
                                    </p:animRot>
                                  </p:childTnLst>
                                </p:cTn>
                              </p:par>
                            </p:childTnLst>
                          </p:cTn>
                        </p:par>
                        <p:par>
                          <p:cTn id="99" fill="hold">
                            <p:stCondLst>
                              <p:cond delay="87500"/>
                            </p:stCondLst>
                            <p:childTnLst>
                              <p:par>
                                <p:cTn id="100" presetID="8" presetClass="emph" presetSubtype="0" fill="hold" nodeType="afterEffect">
                                  <p:stCondLst>
                                    <p:cond delay="0"/>
                                  </p:stCondLst>
                                  <p:childTnLst>
                                    <p:animRot by="-90000">
                                      <p:cBhvr>
                                        <p:cTn id="101" dur="3000" fill="hold"/>
                                        <p:tgtEl>
                                          <p:spTgt spid="50"/>
                                        </p:tgtEl>
                                        <p:attrNameLst>
                                          <p:attrName>r</p:attrName>
                                        </p:attrNameLst>
                                      </p:cBhvr>
                                    </p:animRot>
                                  </p:childTnLst>
                                </p:cTn>
                              </p:par>
                            </p:childTnLst>
                          </p:cTn>
                        </p:par>
                        <p:par>
                          <p:cTn id="102" fill="hold">
                            <p:stCondLst>
                              <p:cond delay="90500"/>
                            </p:stCondLst>
                            <p:childTnLst>
                              <p:par>
                                <p:cTn id="103" presetID="8" presetClass="emph" presetSubtype="0" fill="hold" nodeType="afterEffect">
                                  <p:stCondLst>
                                    <p:cond delay="0"/>
                                  </p:stCondLst>
                                  <p:childTnLst>
                                    <p:animRot by="-90000">
                                      <p:cBhvr>
                                        <p:cTn id="104" dur="3000" fill="hold"/>
                                        <p:tgtEl>
                                          <p:spTgt spid="50"/>
                                        </p:tgtEl>
                                        <p:attrNameLst>
                                          <p:attrName>r</p:attrName>
                                        </p:attrNameLst>
                                      </p:cBhvr>
                                    </p:animRot>
                                  </p:childTnLst>
                                </p:cTn>
                              </p:par>
                            </p:childTnLst>
                          </p:cTn>
                        </p:par>
                        <p:par>
                          <p:cTn id="105" fill="hold">
                            <p:stCondLst>
                              <p:cond delay="93500"/>
                            </p:stCondLst>
                            <p:childTnLst>
                              <p:par>
                                <p:cTn id="106" presetID="8" presetClass="emph" presetSubtype="0" fill="hold" nodeType="afterEffect">
                                  <p:stCondLst>
                                    <p:cond delay="0"/>
                                  </p:stCondLst>
                                  <p:childTnLst>
                                    <p:animRot by="-90000">
                                      <p:cBhvr>
                                        <p:cTn id="107" dur="3000" fill="hold"/>
                                        <p:tgtEl>
                                          <p:spTgt spid="50"/>
                                        </p:tgtEl>
                                        <p:attrNameLst>
                                          <p:attrName>r</p:attrName>
                                        </p:attrNameLst>
                                      </p:cBhvr>
                                    </p:animRot>
                                  </p:childTnLst>
                                </p:cTn>
                              </p:par>
                            </p:childTnLst>
                          </p:cTn>
                        </p:par>
                        <p:par>
                          <p:cTn id="108" fill="hold">
                            <p:stCondLst>
                              <p:cond delay="96500"/>
                            </p:stCondLst>
                            <p:childTnLst>
                              <p:par>
                                <p:cTn id="109" presetID="8" presetClass="emph" presetSubtype="0" fill="hold" nodeType="afterEffect">
                                  <p:stCondLst>
                                    <p:cond delay="0"/>
                                  </p:stCondLst>
                                  <p:childTnLst>
                                    <p:animRot by="-90000">
                                      <p:cBhvr>
                                        <p:cTn id="110" dur="3000" fill="hold"/>
                                        <p:tgtEl>
                                          <p:spTgt spid="50"/>
                                        </p:tgtEl>
                                        <p:attrNameLst>
                                          <p:attrName>r</p:attrName>
                                        </p:attrNameLst>
                                      </p:cBhvr>
                                    </p:animRot>
                                  </p:childTnLst>
                                </p:cTn>
                              </p:par>
                            </p:childTnLst>
                          </p:cTn>
                        </p:par>
                        <p:par>
                          <p:cTn id="111" fill="hold">
                            <p:stCondLst>
                              <p:cond delay="99500"/>
                            </p:stCondLst>
                            <p:childTnLst>
                              <p:par>
                                <p:cTn id="112" presetID="8" presetClass="emph" presetSubtype="0" fill="hold" nodeType="afterEffect">
                                  <p:stCondLst>
                                    <p:cond delay="0"/>
                                  </p:stCondLst>
                                  <p:childTnLst>
                                    <p:animRot by="-90000">
                                      <p:cBhvr>
                                        <p:cTn id="113" dur="3000" fill="hold"/>
                                        <p:tgtEl>
                                          <p:spTgt spid="50"/>
                                        </p:tgtEl>
                                        <p:attrNameLst>
                                          <p:attrName>r</p:attrName>
                                        </p:attrNameLst>
                                      </p:cBhvr>
                                    </p:animRot>
                                  </p:childTnLst>
                                </p:cTn>
                              </p:par>
                            </p:childTnLst>
                          </p:cTn>
                        </p:par>
                        <p:par>
                          <p:cTn id="114" fill="hold">
                            <p:stCondLst>
                              <p:cond delay="102500"/>
                            </p:stCondLst>
                            <p:childTnLst>
                              <p:par>
                                <p:cTn id="115" presetID="8" presetClass="emph" presetSubtype="0" fill="hold" nodeType="afterEffect">
                                  <p:stCondLst>
                                    <p:cond delay="0"/>
                                  </p:stCondLst>
                                  <p:childTnLst>
                                    <p:animRot by="-90000">
                                      <p:cBhvr>
                                        <p:cTn id="116" dur="3000" fill="hold"/>
                                        <p:tgtEl>
                                          <p:spTgt spid="50"/>
                                        </p:tgtEl>
                                        <p:attrNameLst>
                                          <p:attrName>r</p:attrName>
                                        </p:attrNameLst>
                                      </p:cBhvr>
                                    </p:animRot>
                                  </p:childTnLst>
                                </p:cTn>
                              </p:par>
                            </p:childTnLst>
                          </p:cTn>
                        </p:par>
                        <p:par>
                          <p:cTn id="117" fill="hold">
                            <p:stCondLst>
                              <p:cond delay="105500"/>
                            </p:stCondLst>
                            <p:childTnLst>
                              <p:par>
                                <p:cTn id="118" presetID="8" presetClass="emph" presetSubtype="0" fill="hold" nodeType="afterEffect">
                                  <p:stCondLst>
                                    <p:cond delay="0"/>
                                  </p:stCondLst>
                                  <p:childTnLst>
                                    <p:animRot by="-90000">
                                      <p:cBhvr>
                                        <p:cTn id="119" dur="3000" fill="hold"/>
                                        <p:tgtEl>
                                          <p:spTgt spid="50"/>
                                        </p:tgtEl>
                                        <p:attrNameLst>
                                          <p:attrName>r</p:attrName>
                                        </p:attrNameLst>
                                      </p:cBhvr>
                                    </p:animRot>
                                  </p:childTnLst>
                                </p:cTn>
                              </p:par>
                            </p:childTnLst>
                          </p:cTn>
                        </p:par>
                        <p:par>
                          <p:cTn id="120" fill="hold">
                            <p:stCondLst>
                              <p:cond delay="108500"/>
                            </p:stCondLst>
                            <p:childTnLst>
                              <p:par>
                                <p:cTn id="121" presetID="8" presetClass="emph" presetSubtype="0" fill="hold" nodeType="afterEffect">
                                  <p:stCondLst>
                                    <p:cond delay="0"/>
                                  </p:stCondLst>
                                  <p:childTnLst>
                                    <p:animRot by="-90000">
                                      <p:cBhvr>
                                        <p:cTn id="122" dur="3000" fill="hold"/>
                                        <p:tgtEl>
                                          <p:spTgt spid="50"/>
                                        </p:tgtEl>
                                        <p:attrNameLst>
                                          <p:attrName>r</p:attrName>
                                        </p:attrNameLst>
                                      </p:cBhvr>
                                    </p:animRot>
                                  </p:childTnLst>
                                </p:cTn>
                              </p:par>
                            </p:childTnLst>
                          </p:cTn>
                        </p:par>
                        <p:par>
                          <p:cTn id="123" fill="hold">
                            <p:stCondLst>
                              <p:cond delay="111500"/>
                            </p:stCondLst>
                            <p:childTnLst>
                              <p:par>
                                <p:cTn id="124" presetID="8" presetClass="emph" presetSubtype="0" fill="hold" nodeType="afterEffect">
                                  <p:stCondLst>
                                    <p:cond delay="0"/>
                                  </p:stCondLst>
                                  <p:childTnLst>
                                    <p:animRot by="-90000">
                                      <p:cBhvr>
                                        <p:cTn id="125" dur="3000" fill="hold"/>
                                        <p:tgtEl>
                                          <p:spTgt spid="50"/>
                                        </p:tgtEl>
                                        <p:attrNameLst>
                                          <p:attrName>r</p:attrName>
                                        </p:attrNameLst>
                                      </p:cBhvr>
                                    </p:animRot>
                                  </p:childTnLst>
                                </p:cTn>
                              </p:par>
                            </p:childTnLst>
                          </p:cTn>
                        </p:par>
                        <p:par>
                          <p:cTn id="126" fill="hold">
                            <p:stCondLst>
                              <p:cond delay="114500"/>
                            </p:stCondLst>
                            <p:childTnLst>
                              <p:par>
                                <p:cTn id="127" presetID="8" presetClass="emph" presetSubtype="0" fill="hold" nodeType="afterEffect">
                                  <p:stCondLst>
                                    <p:cond delay="0"/>
                                  </p:stCondLst>
                                  <p:childTnLst>
                                    <p:animRot by="-90000">
                                      <p:cBhvr>
                                        <p:cTn id="128" dur="3000" fill="hold"/>
                                        <p:tgtEl>
                                          <p:spTgt spid="50"/>
                                        </p:tgtEl>
                                        <p:attrNameLst>
                                          <p:attrName>r</p:attrName>
                                        </p:attrNameLst>
                                      </p:cBhvr>
                                    </p:animRot>
                                  </p:childTnLst>
                                </p:cTn>
                              </p:par>
                            </p:childTnLst>
                          </p:cTn>
                        </p:par>
                        <p:par>
                          <p:cTn id="129" fill="hold">
                            <p:stCondLst>
                              <p:cond delay="117500"/>
                            </p:stCondLst>
                            <p:childTnLst>
                              <p:par>
                                <p:cTn id="130" presetID="8" presetClass="emph" presetSubtype="0" fill="hold" nodeType="afterEffect">
                                  <p:stCondLst>
                                    <p:cond delay="0"/>
                                  </p:stCondLst>
                                  <p:childTnLst>
                                    <p:animRot by="-90000">
                                      <p:cBhvr>
                                        <p:cTn id="131" dur="3000" fill="hold"/>
                                        <p:tgtEl>
                                          <p:spTgt spid="50"/>
                                        </p:tgtEl>
                                        <p:attrNameLst>
                                          <p:attrName>r</p:attrName>
                                        </p:attrNameLst>
                                      </p:cBhvr>
                                    </p:animRot>
                                  </p:childTnLst>
                                </p:cTn>
                              </p:par>
                            </p:childTnLst>
                          </p:cTn>
                        </p:par>
                        <p:par>
                          <p:cTn id="132" fill="hold">
                            <p:stCondLst>
                              <p:cond delay="120500"/>
                            </p:stCondLst>
                            <p:childTnLst>
                              <p:par>
                                <p:cTn id="133" presetID="8" presetClass="emph" presetSubtype="0" fill="hold" nodeType="afterEffect">
                                  <p:stCondLst>
                                    <p:cond delay="0"/>
                                  </p:stCondLst>
                                  <p:childTnLst>
                                    <p:animRot by="-90000">
                                      <p:cBhvr>
                                        <p:cTn id="134" dur="3000" fill="hold"/>
                                        <p:tgtEl>
                                          <p:spTgt spid="50"/>
                                        </p:tgtEl>
                                        <p:attrNameLst>
                                          <p:attrName>r</p:attrName>
                                        </p:attrNameLst>
                                      </p:cBhvr>
                                    </p:animRot>
                                  </p:childTnLst>
                                </p:cTn>
                              </p:par>
                            </p:childTnLst>
                          </p:cTn>
                        </p:par>
                        <p:par>
                          <p:cTn id="135" fill="hold">
                            <p:stCondLst>
                              <p:cond delay="123500"/>
                            </p:stCondLst>
                            <p:childTnLst>
                              <p:par>
                                <p:cTn id="136" presetID="8" presetClass="emph" presetSubtype="0" fill="hold" nodeType="afterEffect">
                                  <p:stCondLst>
                                    <p:cond delay="0"/>
                                  </p:stCondLst>
                                  <p:childTnLst>
                                    <p:animRot by="-90000">
                                      <p:cBhvr>
                                        <p:cTn id="137" dur="3000" fill="hold"/>
                                        <p:tgtEl>
                                          <p:spTgt spid="50"/>
                                        </p:tgtEl>
                                        <p:attrNameLst>
                                          <p:attrName>r</p:attrName>
                                        </p:attrNameLst>
                                      </p:cBhvr>
                                    </p:animRot>
                                  </p:childTnLst>
                                </p:cTn>
                              </p:par>
                            </p:childTnLst>
                          </p:cTn>
                        </p:par>
                        <p:par>
                          <p:cTn id="138" fill="hold">
                            <p:stCondLst>
                              <p:cond delay="126500"/>
                            </p:stCondLst>
                            <p:childTnLst>
                              <p:par>
                                <p:cTn id="139" presetID="8" presetClass="emph" presetSubtype="0" fill="hold" nodeType="afterEffect">
                                  <p:stCondLst>
                                    <p:cond delay="0"/>
                                  </p:stCondLst>
                                  <p:childTnLst>
                                    <p:animRot by="-90000">
                                      <p:cBhvr>
                                        <p:cTn id="140" dur="3000" fill="hold"/>
                                        <p:tgtEl>
                                          <p:spTgt spid="50"/>
                                        </p:tgtEl>
                                        <p:attrNameLst>
                                          <p:attrName>r</p:attrName>
                                        </p:attrNameLst>
                                      </p:cBhvr>
                                    </p:animRot>
                                  </p:childTnLst>
                                </p:cTn>
                              </p:par>
                            </p:childTnLst>
                          </p:cTn>
                        </p:par>
                        <p:par>
                          <p:cTn id="141" fill="hold">
                            <p:stCondLst>
                              <p:cond delay="129500"/>
                            </p:stCondLst>
                            <p:childTnLst>
                              <p:par>
                                <p:cTn id="142" presetID="8" presetClass="emph" presetSubtype="0" fill="hold" nodeType="afterEffect">
                                  <p:stCondLst>
                                    <p:cond delay="0"/>
                                  </p:stCondLst>
                                  <p:childTnLst>
                                    <p:animRot by="-90000">
                                      <p:cBhvr>
                                        <p:cTn id="143" dur="3000" fill="hold"/>
                                        <p:tgtEl>
                                          <p:spTgt spid="50"/>
                                        </p:tgtEl>
                                        <p:attrNameLst>
                                          <p:attrName>r</p:attrName>
                                        </p:attrNameLst>
                                      </p:cBhvr>
                                    </p:animRot>
                                  </p:childTnLst>
                                </p:cTn>
                              </p:par>
                            </p:childTnLst>
                          </p:cTn>
                        </p:par>
                        <p:par>
                          <p:cTn id="144" fill="hold">
                            <p:stCondLst>
                              <p:cond delay="132500"/>
                            </p:stCondLst>
                            <p:childTnLst>
                              <p:par>
                                <p:cTn id="145" presetID="8" presetClass="emph" presetSubtype="0" fill="hold" nodeType="afterEffect">
                                  <p:stCondLst>
                                    <p:cond delay="0"/>
                                  </p:stCondLst>
                                  <p:childTnLst>
                                    <p:animRot by="-90000">
                                      <p:cBhvr>
                                        <p:cTn id="146" dur="3000" fill="hold"/>
                                        <p:tgtEl>
                                          <p:spTgt spid="50"/>
                                        </p:tgtEl>
                                        <p:attrNameLst>
                                          <p:attrName>r</p:attrName>
                                        </p:attrNameLst>
                                      </p:cBhvr>
                                    </p:animRot>
                                  </p:childTnLst>
                                </p:cTn>
                              </p:par>
                            </p:childTnLst>
                          </p:cTn>
                        </p:par>
                        <p:par>
                          <p:cTn id="147" fill="hold">
                            <p:stCondLst>
                              <p:cond delay="135500"/>
                            </p:stCondLst>
                            <p:childTnLst>
                              <p:par>
                                <p:cTn id="148" presetID="8" presetClass="emph" presetSubtype="0" fill="hold" nodeType="afterEffect">
                                  <p:stCondLst>
                                    <p:cond delay="0"/>
                                  </p:stCondLst>
                                  <p:childTnLst>
                                    <p:animRot by="-90000">
                                      <p:cBhvr>
                                        <p:cTn id="149" dur="3000" fill="hold"/>
                                        <p:tgtEl>
                                          <p:spTgt spid="50"/>
                                        </p:tgtEl>
                                        <p:attrNameLst>
                                          <p:attrName>r</p:attrName>
                                        </p:attrNameLst>
                                      </p:cBhvr>
                                    </p:animRot>
                                  </p:childTnLst>
                                </p:cTn>
                              </p:par>
                            </p:childTnLst>
                          </p:cTn>
                        </p:par>
                        <p:par>
                          <p:cTn id="150" fill="hold">
                            <p:stCondLst>
                              <p:cond delay="138500"/>
                            </p:stCondLst>
                            <p:childTnLst>
                              <p:par>
                                <p:cTn id="151" presetID="8" presetClass="emph" presetSubtype="0" fill="hold" nodeType="afterEffect">
                                  <p:stCondLst>
                                    <p:cond delay="0"/>
                                  </p:stCondLst>
                                  <p:childTnLst>
                                    <p:animRot by="-90000">
                                      <p:cBhvr>
                                        <p:cTn id="152" dur="3000" fill="hold"/>
                                        <p:tgtEl>
                                          <p:spTgt spid="50"/>
                                        </p:tgtEl>
                                        <p:attrNameLst>
                                          <p:attrName>r</p:attrName>
                                        </p:attrNameLst>
                                      </p:cBhvr>
                                    </p:animRot>
                                  </p:childTnLst>
                                </p:cTn>
                              </p:par>
                            </p:childTnLst>
                          </p:cTn>
                        </p:par>
                        <p:par>
                          <p:cTn id="153" fill="hold">
                            <p:stCondLst>
                              <p:cond delay="141500"/>
                            </p:stCondLst>
                            <p:childTnLst>
                              <p:par>
                                <p:cTn id="154" presetID="8" presetClass="emph" presetSubtype="0" fill="hold" nodeType="afterEffect">
                                  <p:stCondLst>
                                    <p:cond delay="0"/>
                                  </p:stCondLst>
                                  <p:childTnLst>
                                    <p:animRot by="-90000">
                                      <p:cBhvr>
                                        <p:cTn id="155" dur="3000" fill="hold"/>
                                        <p:tgtEl>
                                          <p:spTgt spid="50"/>
                                        </p:tgtEl>
                                        <p:attrNameLst>
                                          <p:attrName>r</p:attrName>
                                        </p:attrNameLst>
                                      </p:cBhvr>
                                    </p:animRot>
                                  </p:childTnLst>
                                </p:cTn>
                              </p:par>
                            </p:childTnLst>
                          </p:cTn>
                        </p:par>
                        <p:par>
                          <p:cTn id="156" fill="hold">
                            <p:stCondLst>
                              <p:cond delay="144500"/>
                            </p:stCondLst>
                            <p:childTnLst>
                              <p:par>
                                <p:cTn id="157" presetID="8" presetClass="emph" presetSubtype="0" fill="hold" nodeType="afterEffect">
                                  <p:stCondLst>
                                    <p:cond delay="0"/>
                                  </p:stCondLst>
                                  <p:childTnLst>
                                    <p:animRot by="-90000">
                                      <p:cBhvr>
                                        <p:cTn id="158" dur="3000" fill="hold"/>
                                        <p:tgtEl>
                                          <p:spTgt spid="50"/>
                                        </p:tgtEl>
                                        <p:attrNameLst>
                                          <p:attrName>r</p:attrName>
                                        </p:attrNameLst>
                                      </p:cBhvr>
                                    </p:animRot>
                                  </p:childTnLst>
                                </p:cTn>
                              </p:par>
                            </p:childTnLst>
                          </p:cTn>
                        </p:par>
                        <p:par>
                          <p:cTn id="159" fill="hold">
                            <p:stCondLst>
                              <p:cond delay="147500"/>
                            </p:stCondLst>
                            <p:childTnLst>
                              <p:par>
                                <p:cTn id="160" presetID="8" presetClass="emph" presetSubtype="0" fill="hold" nodeType="afterEffect">
                                  <p:stCondLst>
                                    <p:cond delay="0"/>
                                  </p:stCondLst>
                                  <p:childTnLst>
                                    <p:animRot by="-90000">
                                      <p:cBhvr>
                                        <p:cTn id="161" dur="3000" fill="hold"/>
                                        <p:tgtEl>
                                          <p:spTgt spid="50"/>
                                        </p:tgtEl>
                                        <p:attrNameLst>
                                          <p:attrName>r</p:attrName>
                                        </p:attrNameLst>
                                      </p:cBhvr>
                                    </p:animRot>
                                  </p:childTnLst>
                                </p:cTn>
                              </p:par>
                            </p:childTnLst>
                          </p:cTn>
                        </p:par>
                        <p:par>
                          <p:cTn id="162" fill="hold">
                            <p:stCondLst>
                              <p:cond delay="150500"/>
                            </p:stCondLst>
                            <p:childTnLst>
                              <p:par>
                                <p:cTn id="163" presetID="8" presetClass="emph" presetSubtype="0" fill="hold" nodeType="afterEffect">
                                  <p:stCondLst>
                                    <p:cond delay="0"/>
                                  </p:stCondLst>
                                  <p:childTnLst>
                                    <p:animRot by="-90000">
                                      <p:cBhvr>
                                        <p:cTn id="164" dur="3000" fill="hold"/>
                                        <p:tgtEl>
                                          <p:spTgt spid="50"/>
                                        </p:tgtEl>
                                        <p:attrNameLst>
                                          <p:attrName>r</p:attrName>
                                        </p:attrNameLst>
                                      </p:cBhvr>
                                    </p:animRot>
                                  </p:childTnLst>
                                </p:cTn>
                              </p:par>
                            </p:childTnLst>
                          </p:cTn>
                        </p:par>
                        <p:par>
                          <p:cTn id="165" fill="hold">
                            <p:stCondLst>
                              <p:cond delay="153500"/>
                            </p:stCondLst>
                            <p:childTnLst>
                              <p:par>
                                <p:cTn id="166" presetID="8" presetClass="emph" presetSubtype="0" fill="hold" nodeType="afterEffect">
                                  <p:stCondLst>
                                    <p:cond delay="0"/>
                                  </p:stCondLst>
                                  <p:childTnLst>
                                    <p:animRot by="-90000">
                                      <p:cBhvr>
                                        <p:cTn id="167" dur="3000" fill="hold"/>
                                        <p:tgtEl>
                                          <p:spTgt spid="50"/>
                                        </p:tgtEl>
                                        <p:attrNameLst>
                                          <p:attrName>r</p:attrName>
                                        </p:attrNameLst>
                                      </p:cBhvr>
                                    </p:animRot>
                                  </p:childTnLst>
                                </p:cTn>
                              </p:par>
                            </p:childTnLst>
                          </p:cTn>
                        </p:par>
                        <p:par>
                          <p:cTn id="168" fill="hold">
                            <p:stCondLst>
                              <p:cond delay="156500"/>
                            </p:stCondLst>
                            <p:childTnLst>
                              <p:par>
                                <p:cTn id="169" presetID="8" presetClass="emph" presetSubtype="0" fill="hold" nodeType="afterEffect">
                                  <p:stCondLst>
                                    <p:cond delay="0"/>
                                  </p:stCondLst>
                                  <p:childTnLst>
                                    <p:animRot by="-90000">
                                      <p:cBhvr>
                                        <p:cTn id="170" dur="3000" fill="hold"/>
                                        <p:tgtEl>
                                          <p:spTgt spid="50"/>
                                        </p:tgtEl>
                                        <p:attrNameLst>
                                          <p:attrName>r</p:attrName>
                                        </p:attrNameLst>
                                      </p:cBhvr>
                                    </p:animRot>
                                  </p:childTnLst>
                                </p:cTn>
                              </p:par>
                            </p:childTnLst>
                          </p:cTn>
                        </p:par>
                        <p:par>
                          <p:cTn id="171" fill="hold">
                            <p:stCondLst>
                              <p:cond delay="159500"/>
                            </p:stCondLst>
                            <p:childTnLst>
                              <p:par>
                                <p:cTn id="172" presetID="8" presetClass="emph" presetSubtype="0" fill="hold" nodeType="afterEffect">
                                  <p:stCondLst>
                                    <p:cond delay="0"/>
                                  </p:stCondLst>
                                  <p:childTnLst>
                                    <p:animRot by="-90000">
                                      <p:cBhvr>
                                        <p:cTn id="173" dur="3000" fill="hold"/>
                                        <p:tgtEl>
                                          <p:spTgt spid="50"/>
                                        </p:tgtEl>
                                        <p:attrNameLst>
                                          <p:attrName>r</p:attrName>
                                        </p:attrNameLst>
                                      </p:cBhvr>
                                    </p:animRot>
                                  </p:childTnLst>
                                </p:cTn>
                              </p:par>
                            </p:childTnLst>
                          </p:cTn>
                        </p:par>
                        <p:par>
                          <p:cTn id="174" fill="hold">
                            <p:stCondLst>
                              <p:cond delay="162500"/>
                            </p:stCondLst>
                            <p:childTnLst>
                              <p:par>
                                <p:cTn id="175" presetID="8" presetClass="emph" presetSubtype="0" fill="hold" nodeType="afterEffect">
                                  <p:stCondLst>
                                    <p:cond delay="0"/>
                                  </p:stCondLst>
                                  <p:childTnLst>
                                    <p:animRot by="-90000">
                                      <p:cBhvr>
                                        <p:cTn id="176" dur="3000" fill="hold"/>
                                        <p:tgtEl>
                                          <p:spTgt spid="50"/>
                                        </p:tgtEl>
                                        <p:attrNameLst>
                                          <p:attrName>r</p:attrName>
                                        </p:attrNameLst>
                                      </p:cBhvr>
                                    </p:animRot>
                                  </p:childTnLst>
                                </p:cTn>
                              </p:par>
                            </p:childTnLst>
                          </p:cTn>
                        </p:par>
                        <p:par>
                          <p:cTn id="177" fill="hold">
                            <p:stCondLst>
                              <p:cond delay="165500"/>
                            </p:stCondLst>
                            <p:childTnLst>
                              <p:par>
                                <p:cTn id="178" presetID="8" presetClass="emph" presetSubtype="0" fill="hold" nodeType="afterEffect">
                                  <p:stCondLst>
                                    <p:cond delay="0"/>
                                  </p:stCondLst>
                                  <p:childTnLst>
                                    <p:animRot by="-90000">
                                      <p:cBhvr>
                                        <p:cTn id="179" dur="3000" fill="hold"/>
                                        <p:tgtEl>
                                          <p:spTgt spid="50"/>
                                        </p:tgtEl>
                                        <p:attrNameLst>
                                          <p:attrName>r</p:attrName>
                                        </p:attrNameLst>
                                      </p:cBhvr>
                                    </p:animRot>
                                  </p:childTnLst>
                                </p:cTn>
                              </p:par>
                            </p:childTnLst>
                          </p:cTn>
                        </p:par>
                        <p:par>
                          <p:cTn id="180" fill="hold">
                            <p:stCondLst>
                              <p:cond delay="168500"/>
                            </p:stCondLst>
                            <p:childTnLst>
                              <p:par>
                                <p:cTn id="181" presetID="8" presetClass="emph" presetSubtype="0" fill="hold" nodeType="afterEffect">
                                  <p:stCondLst>
                                    <p:cond delay="0"/>
                                  </p:stCondLst>
                                  <p:childTnLst>
                                    <p:animRot by="-90000">
                                      <p:cBhvr>
                                        <p:cTn id="182" dur="3000" fill="hold"/>
                                        <p:tgtEl>
                                          <p:spTgt spid="50"/>
                                        </p:tgtEl>
                                        <p:attrNameLst>
                                          <p:attrName>r</p:attrName>
                                        </p:attrNameLst>
                                      </p:cBhvr>
                                    </p:animRot>
                                  </p:childTnLst>
                                </p:cTn>
                              </p:par>
                            </p:childTnLst>
                          </p:cTn>
                        </p:par>
                        <p:par>
                          <p:cTn id="183" fill="hold">
                            <p:stCondLst>
                              <p:cond delay="171500"/>
                            </p:stCondLst>
                            <p:childTnLst>
                              <p:par>
                                <p:cTn id="184" presetID="8" presetClass="emph" presetSubtype="0" fill="hold" nodeType="afterEffect">
                                  <p:stCondLst>
                                    <p:cond delay="0"/>
                                  </p:stCondLst>
                                  <p:childTnLst>
                                    <p:animRot by="-90000">
                                      <p:cBhvr>
                                        <p:cTn id="185" dur="3000" fill="hold"/>
                                        <p:tgtEl>
                                          <p:spTgt spid="50"/>
                                        </p:tgtEl>
                                        <p:attrNameLst>
                                          <p:attrName>r</p:attrName>
                                        </p:attrNameLst>
                                      </p:cBhvr>
                                    </p:animRot>
                                  </p:childTnLst>
                                </p:cTn>
                              </p:par>
                            </p:childTnLst>
                          </p:cTn>
                        </p:par>
                        <p:par>
                          <p:cTn id="186" fill="hold">
                            <p:stCondLst>
                              <p:cond delay="174500"/>
                            </p:stCondLst>
                            <p:childTnLst>
                              <p:par>
                                <p:cTn id="187" presetID="8" presetClass="emph" presetSubtype="0" fill="hold" nodeType="afterEffect">
                                  <p:stCondLst>
                                    <p:cond delay="0"/>
                                  </p:stCondLst>
                                  <p:childTnLst>
                                    <p:animRot by="-90000">
                                      <p:cBhvr>
                                        <p:cTn id="188" dur="3000" fill="hold"/>
                                        <p:tgtEl>
                                          <p:spTgt spid="50"/>
                                        </p:tgtEl>
                                        <p:attrNameLst>
                                          <p:attrName>r</p:attrName>
                                        </p:attrNameLst>
                                      </p:cBhvr>
                                    </p:animRot>
                                  </p:childTnLst>
                                </p:cTn>
                              </p:par>
                            </p:childTnLst>
                          </p:cTn>
                        </p:par>
                        <p:par>
                          <p:cTn id="189" fill="hold">
                            <p:stCondLst>
                              <p:cond delay="177500"/>
                            </p:stCondLst>
                            <p:childTnLst>
                              <p:par>
                                <p:cTn id="190" presetID="8" presetClass="emph" presetSubtype="0" fill="hold" nodeType="afterEffect">
                                  <p:stCondLst>
                                    <p:cond delay="0"/>
                                  </p:stCondLst>
                                  <p:childTnLst>
                                    <p:animRot by="-90000">
                                      <p:cBhvr>
                                        <p:cTn id="191" dur="3000" fill="hold"/>
                                        <p:tgtEl>
                                          <p:spTgt spid="50"/>
                                        </p:tgtEl>
                                        <p:attrNameLst>
                                          <p:attrName>r</p:attrName>
                                        </p:attrNameLst>
                                      </p:cBhvr>
                                    </p:animRot>
                                  </p:childTnLst>
                                </p:cTn>
                              </p:par>
                            </p:childTnLst>
                          </p:cTn>
                        </p:par>
                        <p:par>
                          <p:cTn id="192" fill="hold">
                            <p:stCondLst>
                              <p:cond delay="18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min Q Flipchart">
    <p:spTree>
      <p:nvGrpSpPr>
        <p:cNvPr id="1" name=""/>
        <p:cNvGrpSpPr/>
        <p:nvPr/>
      </p:nvGrpSpPr>
      <p:grpSpPr>
        <a:xfrm>
          <a:off x="0" y="0"/>
          <a:ext cx="0" cy="0"/>
          <a:chOff x="0" y="0"/>
          <a:chExt cx="0" cy="0"/>
        </a:xfrm>
      </p:grpSpPr>
      <p:pic>
        <p:nvPicPr>
          <p:cNvPr id="151" name="Picture 150">
            <a:extLst>
              <a:ext uri="{FF2B5EF4-FFF2-40B4-BE49-F238E27FC236}">
                <a16:creationId xmlns:a16="http://schemas.microsoft.com/office/drawing/2014/main" id="{49DAA70B-E7FE-4939-A7D6-F79BED0B1260}"/>
              </a:ext>
            </a:extLst>
          </p:cNvPr>
          <p:cNvPicPr>
            <a:picLocks noChangeAspect="1"/>
          </p:cNvPicPr>
          <p:nvPr userDrawn="1"/>
        </p:nvPicPr>
        <p:blipFill>
          <a:blip r:embed="rId2"/>
          <a:srcRect t="10114" r="8699"/>
          <a:stretch>
            <a:fillRect/>
          </a:stretch>
        </p:blipFill>
        <p:spPr>
          <a:xfrm>
            <a:off x="5441733" y="161131"/>
            <a:ext cx="1959291" cy="1879623"/>
          </a:xfrm>
          <a:custGeom>
            <a:avLst/>
            <a:gdLst>
              <a:gd name="connsiteX0" fmla="*/ 520014 w 1959291"/>
              <a:gd name="connsiteY0" fmla="*/ 0 h 1879623"/>
              <a:gd name="connsiteX1" fmla="*/ 1959291 w 1959291"/>
              <a:gd name="connsiteY1" fmla="*/ 1439277 h 1879623"/>
              <a:gd name="connsiteX2" fmla="*/ 1894584 w 1959291"/>
              <a:gd name="connsiteY2" fmla="*/ 1867274 h 1879623"/>
              <a:gd name="connsiteX3" fmla="*/ 1890064 w 1959291"/>
              <a:gd name="connsiteY3" fmla="*/ 1879623 h 1879623"/>
              <a:gd name="connsiteX4" fmla="*/ 0 w 1959291"/>
              <a:gd name="connsiteY4" fmla="*/ 1879623 h 1879623"/>
              <a:gd name="connsiteX5" fmla="*/ 0 w 1959291"/>
              <a:gd name="connsiteY5" fmla="*/ 98385 h 1879623"/>
              <a:gd name="connsiteX6" fmla="*/ 92017 w 1959291"/>
              <a:gd name="connsiteY6" fmla="*/ 64707 h 1879623"/>
              <a:gd name="connsiteX7" fmla="*/ 520014 w 1959291"/>
              <a:gd name="connsiteY7" fmla="*/ 0 h 18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9291" h="1879623">
                <a:moveTo>
                  <a:pt x="520014" y="0"/>
                </a:moveTo>
                <a:cubicBezTo>
                  <a:pt x="1314905" y="0"/>
                  <a:pt x="1959291" y="644386"/>
                  <a:pt x="1959291" y="1439277"/>
                </a:cubicBezTo>
                <a:cubicBezTo>
                  <a:pt x="1959291" y="1588319"/>
                  <a:pt x="1936637" y="1732070"/>
                  <a:pt x="1894584" y="1867274"/>
                </a:cubicBezTo>
                <a:lnTo>
                  <a:pt x="1890064" y="1879623"/>
                </a:lnTo>
                <a:lnTo>
                  <a:pt x="0" y="1879623"/>
                </a:lnTo>
                <a:lnTo>
                  <a:pt x="0" y="98385"/>
                </a:lnTo>
                <a:lnTo>
                  <a:pt x="92017" y="64707"/>
                </a:lnTo>
                <a:cubicBezTo>
                  <a:pt x="227221" y="22654"/>
                  <a:pt x="370972" y="0"/>
                  <a:pt x="520014" y="0"/>
                </a:cubicBezTo>
                <a:close/>
              </a:path>
            </a:pathLst>
          </a:custGeom>
        </p:spPr>
      </p:pic>
      <p:sp>
        <p:nvSpPr>
          <p:cNvPr id="3" name="Content Placeholder 2"/>
          <p:cNvSpPr>
            <a:spLocks noGrp="1"/>
          </p:cNvSpPr>
          <p:nvPr userDrawn="1">
            <p:ph idx="1"/>
          </p:nvPr>
        </p:nvSpPr>
        <p:spPr>
          <a:xfrm>
            <a:off x="590550" y="2528383"/>
            <a:ext cx="6648450" cy="775861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519114" y="856623"/>
            <a:ext cx="4536642" cy="1502689"/>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2 minutes: Click to add title</a:t>
            </a:r>
            <a:endParaRPr lang="en-GB" dirty="0"/>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24504" y="280999"/>
            <a:ext cx="847884" cy="263428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377566" y="1027221"/>
            <a:ext cx="1141758" cy="1141842"/>
          </a:xfrm>
          <a:prstGeom prst="ellipse">
            <a:avLst/>
          </a:prstGeom>
          <a:solidFill>
            <a:schemeClr val="tx1">
              <a:lumMod val="50000"/>
              <a:lumOff val="50000"/>
            </a:schemeClr>
          </a:solidFill>
          <a:ln>
            <a:headEnd type="none" w="med" len="med"/>
            <a:tailEnd type="none" w="med" len="med"/>
          </a:ln>
          <a:scene3d>
            <a:camera prst="orthographicFront"/>
            <a:lightRig rig="threePt" dir="t"/>
          </a:scene3d>
          <a:sp3d>
            <a:bevelT w="101600" h="63500"/>
            <a:bevelB w="19050"/>
          </a:sp3d>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38948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54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90000">
                                      <p:cBhvr>
                                        <p:cTn id="14" dur="2000" fill="hold"/>
                                        <p:tgtEl>
                                          <p:spTgt spid="50"/>
                                        </p:tgtEl>
                                        <p:attrNameLst>
                                          <p:attrName>r</p:attrName>
                                        </p:attrNameLst>
                                      </p:cBhvr>
                                    </p:animRot>
                                  </p:childTnLst>
                                </p:cTn>
                              </p:par>
                            </p:childTnLst>
                          </p:cTn>
                        </p:par>
                        <p:par>
                          <p:cTn id="15" fill="hold">
                            <p:stCondLst>
                              <p:cond delay="2500"/>
                            </p:stCondLst>
                            <p:childTnLst>
                              <p:par>
                                <p:cTn id="16" presetID="8" presetClass="emph" presetSubtype="0" fill="hold" nodeType="afterEffect">
                                  <p:stCondLst>
                                    <p:cond delay="0"/>
                                  </p:stCondLst>
                                  <p:childTnLst>
                                    <p:animRot by="-90000">
                                      <p:cBhvr>
                                        <p:cTn id="17" dur="2000" fill="hold"/>
                                        <p:tgtEl>
                                          <p:spTgt spid="50"/>
                                        </p:tgtEl>
                                        <p:attrNameLst>
                                          <p:attrName>r</p:attrName>
                                        </p:attrNameLst>
                                      </p:cBhvr>
                                    </p:animRot>
                                  </p:childTnLst>
                                </p:cTn>
                              </p:par>
                            </p:childTnLst>
                          </p:cTn>
                        </p:par>
                        <p:par>
                          <p:cTn id="18" fill="hold">
                            <p:stCondLst>
                              <p:cond delay="4500"/>
                            </p:stCondLst>
                            <p:childTnLst>
                              <p:par>
                                <p:cTn id="19" presetID="8" presetClass="emph" presetSubtype="0" fill="hold" nodeType="afterEffect">
                                  <p:stCondLst>
                                    <p:cond delay="0"/>
                                  </p:stCondLst>
                                  <p:childTnLst>
                                    <p:animRot by="-90000">
                                      <p:cBhvr>
                                        <p:cTn id="20" dur="2000" fill="hold"/>
                                        <p:tgtEl>
                                          <p:spTgt spid="50"/>
                                        </p:tgtEl>
                                        <p:attrNameLst>
                                          <p:attrName>r</p:attrName>
                                        </p:attrNameLst>
                                      </p:cBhvr>
                                    </p:animRot>
                                  </p:childTnLst>
                                </p:cTn>
                              </p:par>
                            </p:childTnLst>
                          </p:cTn>
                        </p:par>
                        <p:par>
                          <p:cTn id="21" fill="hold">
                            <p:stCondLst>
                              <p:cond delay="6500"/>
                            </p:stCondLst>
                            <p:childTnLst>
                              <p:par>
                                <p:cTn id="22" presetID="8" presetClass="emph" presetSubtype="0" fill="hold" nodeType="afterEffect">
                                  <p:stCondLst>
                                    <p:cond delay="0"/>
                                  </p:stCondLst>
                                  <p:childTnLst>
                                    <p:animRot by="-90000">
                                      <p:cBhvr>
                                        <p:cTn id="23" dur="2000" fill="hold"/>
                                        <p:tgtEl>
                                          <p:spTgt spid="50"/>
                                        </p:tgtEl>
                                        <p:attrNameLst>
                                          <p:attrName>r</p:attrName>
                                        </p:attrNameLst>
                                      </p:cBhvr>
                                    </p:animRot>
                                  </p:childTnLst>
                                </p:cTn>
                              </p:par>
                            </p:childTnLst>
                          </p:cTn>
                        </p:par>
                        <p:par>
                          <p:cTn id="24" fill="hold">
                            <p:stCondLst>
                              <p:cond delay="8500"/>
                            </p:stCondLst>
                            <p:childTnLst>
                              <p:par>
                                <p:cTn id="25" presetID="8" presetClass="emph" presetSubtype="0" fill="hold" nodeType="afterEffect">
                                  <p:stCondLst>
                                    <p:cond delay="0"/>
                                  </p:stCondLst>
                                  <p:childTnLst>
                                    <p:animRot by="-90000">
                                      <p:cBhvr>
                                        <p:cTn id="26" dur="2000" fill="hold"/>
                                        <p:tgtEl>
                                          <p:spTgt spid="50"/>
                                        </p:tgtEl>
                                        <p:attrNameLst>
                                          <p:attrName>r</p:attrName>
                                        </p:attrNameLst>
                                      </p:cBhvr>
                                    </p:animRot>
                                  </p:childTnLst>
                                </p:cTn>
                              </p:par>
                            </p:childTnLst>
                          </p:cTn>
                        </p:par>
                        <p:par>
                          <p:cTn id="27" fill="hold">
                            <p:stCondLst>
                              <p:cond delay="10500"/>
                            </p:stCondLst>
                            <p:childTnLst>
                              <p:par>
                                <p:cTn id="28" presetID="8" presetClass="emph" presetSubtype="0" fill="hold" nodeType="afterEffect">
                                  <p:stCondLst>
                                    <p:cond delay="0"/>
                                  </p:stCondLst>
                                  <p:childTnLst>
                                    <p:animRot by="-90000">
                                      <p:cBhvr>
                                        <p:cTn id="29" dur="2000" fill="hold"/>
                                        <p:tgtEl>
                                          <p:spTgt spid="50"/>
                                        </p:tgtEl>
                                        <p:attrNameLst>
                                          <p:attrName>r</p:attrName>
                                        </p:attrNameLst>
                                      </p:cBhvr>
                                    </p:animRot>
                                  </p:childTnLst>
                                </p:cTn>
                              </p:par>
                            </p:childTnLst>
                          </p:cTn>
                        </p:par>
                        <p:par>
                          <p:cTn id="30" fill="hold">
                            <p:stCondLst>
                              <p:cond delay="12500"/>
                            </p:stCondLst>
                            <p:childTnLst>
                              <p:par>
                                <p:cTn id="31" presetID="8" presetClass="emph" presetSubtype="0" fill="hold" nodeType="afterEffect">
                                  <p:stCondLst>
                                    <p:cond delay="0"/>
                                  </p:stCondLst>
                                  <p:childTnLst>
                                    <p:animRot by="-90000">
                                      <p:cBhvr>
                                        <p:cTn id="32" dur="2000" fill="hold"/>
                                        <p:tgtEl>
                                          <p:spTgt spid="50"/>
                                        </p:tgtEl>
                                        <p:attrNameLst>
                                          <p:attrName>r</p:attrName>
                                        </p:attrNameLst>
                                      </p:cBhvr>
                                    </p:animRot>
                                  </p:childTnLst>
                                </p:cTn>
                              </p:par>
                            </p:childTnLst>
                          </p:cTn>
                        </p:par>
                        <p:par>
                          <p:cTn id="33" fill="hold">
                            <p:stCondLst>
                              <p:cond delay="14500"/>
                            </p:stCondLst>
                            <p:childTnLst>
                              <p:par>
                                <p:cTn id="34" presetID="8" presetClass="emph" presetSubtype="0" fill="hold" nodeType="afterEffect">
                                  <p:stCondLst>
                                    <p:cond delay="0"/>
                                  </p:stCondLst>
                                  <p:childTnLst>
                                    <p:animRot by="-90000">
                                      <p:cBhvr>
                                        <p:cTn id="35" dur="2000" fill="hold"/>
                                        <p:tgtEl>
                                          <p:spTgt spid="50"/>
                                        </p:tgtEl>
                                        <p:attrNameLst>
                                          <p:attrName>r</p:attrName>
                                        </p:attrNameLst>
                                      </p:cBhvr>
                                    </p:animRot>
                                  </p:childTnLst>
                                </p:cTn>
                              </p:par>
                            </p:childTnLst>
                          </p:cTn>
                        </p:par>
                        <p:par>
                          <p:cTn id="36" fill="hold">
                            <p:stCondLst>
                              <p:cond delay="16500"/>
                            </p:stCondLst>
                            <p:childTnLst>
                              <p:par>
                                <p:cTn id="37" presetID="8" presetClass="emph" presetSubtype="0" fill="hold" nodeType="afterEffect">
                                  <p:stCondLst>
                                    <p:cond delay="0"/>
                                  </p:stCondLst>
                                  <p:childTnLst>
                                    <p:animRot by="-90000">
                                      <p:cBhvr>
                                        <p:cTn id="38" dur="2000" fill="hold"/>
                                        <p:tgtEl>
                                          <p:spTgt spid="50"/>
                                        </p:tgtEl>
                                        <p:attrNameLst>
                                          <p:attrName>r</p:attrName>
                                        </p:attrNameLst>
                                      </p:cBhvr>
                                    </p:animRot>
                                  </p:childTnLst>
                                </p:cTn>
                              </p:par>
                            </p:childTnLst>
                          </p:cTn>
                        </p:par>
                        <p:par>
                          <p:cTn id="39" fill="hold">
                            <p:stCondLst>
                              <p:cond delay="18500"/>
                            </p:stCondLst>
                            <p:childTnLst>
                              <p:par>
                                <p:cTn id="40" presetID="8" presetClass="emph" presetSubtype="0" fill="hold" nodeType="afterEffect">
                                  <p:stCondLst>
                                    <p:cond delay="0"/>
                                  </p:stCondLst>
                                  <p:childTnLst>
                                    <p:animRot by="-90000">
                                      <p:cBhvr>
                                        <p:cTn id="41" dur="2000" fill="hold"/>
                                        <p:tgtEl>
                                          <p:spTgt spid="50"/>
                                        </p:tgtEl>
                                        <p:attrNameLst>
                                          <p:attrName>r</p:attrName>
                                        </p:attrNameLst>
                                      </p:cBhvr>
                                    </p:animRot>
                                  </p:childTnLst>
                                </p:cTn>
                              </p:par>
                            </p:childTnLst>
                          </p:cTn>
                        </p:par>
                        <p:par>
                          <p:cTn id="42" fill="hold">
                            <p:stCondLst>
                              <p:cond delay="20500"/>
                            </p:stCondLst>
                            <p:childTnLst>
                              <p:par>
                                <p:cTn id="43" presetID="8" presetClass="emph" presetSubtype="0" fill="hold" nodeType="afterEffect">
                                  <p:stCondLst>
                                    <p:cond delay="0"/>
                                  </p:stCondLst>
                                  <p:childTnLst>
                                    <p:animRot by="-90000">
                                      <p:cBhvr>
                                        <p:cTn id="44" dur="2000" fill="hold"/>
                                        <p:tgtEl>
                                          <p:spTgt spid="50"/>
                                        </p:tgtEl>
                                        <p:attrNameLst>
                                          <p:attrName>r</p:attrName>
                                        </p:attrNameLst>
                                      </p:cBhvr>
                                    </p:animRot>
                                  </p:childTnLst>
                                </p:cTn>
                              </p:par>
                            </p:childTnLst>
                          </p:cTn>
                        </p:par>
                        <p:par>
                          <p:cTn id="45" fill="hold">
                            <p:stCondLst>
                              <p:cond delay="22500"/>
                            </p:stCondLst>
                            <p:childTnLst>
                              <p:par>
                                <p:cTn id="46" presetID="8" presetClass="emph" presetSubtype="0" fill="hold" nodeType="afterEffect">
                                  <p:stCondLst>
                                    <p:cond delay="0"/>
                                  </p:stCondLst>
                                  <p:childTnLst>
                                    <p:animRot by="-90000">
                                      <p:cBhvr>
                                        <p:cTn id="47" dur="2000" fill="hold"/>
                                        <p:tgtEl>
                                          <p:spTgt spid="50"/>
                                        </p:tgtEl>
                                        <p:attrNameLst>
                                          <p:attrName>r</p:attrName>
                                        </p:attrNameLst>
                                      </p:cBhvr>
                                    </p:animRot>
                                  </p:childTnLst>
                                </p:cTn>
                              </p:par>
                            </p:childTnLst>
                          </p:cTn>
                        </p:par>
                        <p:par>
                          <p:cTn id="48" fill="hold">
                            <p:stCondLst>
                              <p:cond delay="24500"/>
                            </p:stCondLst>
                            <p:childTnLst>
                              <p:par>
                                <p:cTn id="49" presetID="8" presetClass="emph" presetSubtype="0" fill="hold" nodeType="afterEffect">
                                  <p:stCondLst>
                                    <p:cond delay="0"/>
                                  </p:stCondLst>
                                  <p:childTnLst>
                                    <p:animRot by="-90000">
                                      <p:cBhvr>
                                        <p:cTn id="50" dur="2000" fill="hold"/>
                                        <p:tgtEl>
                                          <p:spTgt spid="50"/>
                                        </p:tgtEl>
                                        <p:attrNameLst>
                                          <p:attrName>r</p:attrName>
                                        </p:attrNameLst>
                                      </p:cBhvr>
                                    </p:animRot>
                                  </p:childTnLst>
                                </p:cTn>
                              </p:par>
                            </p:childTnLst>
                          </p:cTn>
                        </p:par>
                        <p:par>
                          <p:cTn id="51" fill="hold">
                            <p:stCondLst>
                              <p:cond delay="26500"/>
                            </p:stCondLst>
                            <p:childTnLst>
                              <p:par>
                                <p:cTn id="52" presetID="8" presetClass="emph" presetSubtype="0" fill="hold" nodeType="afterEffect">
                                  <p:stCondLst>
                                    <p:cond delay="0"/>
                                  </p:stCondLst>
                                  <p:childTnLst>
                                    <p:animRot by="-90000">
                                      <p:cBhvr>
                                        <p:cTn id="53" dur="2000" fill="hold"/>
                                        <p:tgtEl>
                                          <p:spTgt spid="50"/>
                                        </p:tgtEl>
                                        <p:attrNameLst>
                                          <p:attrName>r</p:attrName>
                                        </p:attrNameLst>
                                      </p:cBhvr>
                                    </p:animRot>
                                  </p:childTnLst>
                                </p:cTn>
                              </p:par>
                            </p:childTnLst>
                          </p:cTn>
                        </p:par>
                        <p:par>
                          <p:cTn id="54" fill="hold">
                            <p:stCondLst>
                              <p:cond delay="28500"/>
                            </p:stCondLst>
                            <p:childTnLst>
                              <p:par>
                                <p:cTn id="55" presetID="8" presetClass="emph" presetSubtype="0" fill="hold" nodeType="afterEffect">
                                  <p:stCondLst>
                                    <p:cond delay="0"/>
                                  </p:stCondLst>
                                  <p:childTnLst>
                                    <p:animRot by="-90000">
                                      <p:cBhvr>
                                        <p:cTn id="56" dur="2000" fill="hold"/>
                                        <p:tgtEl>
                                          <p:spTgt spid="50"/>
                                        </p:tgtEl>
                                        <p:attrNameLst>
                                          <p:attrName>r</p:attrName>
                                        </p:attrNameLst>
                                      </p:cBhvr>
                                    </p:animRot>
                                  </p:childTnLst>
                                </p:cTn>
                              </p:par>
                            </p:childTnLst>
                          </p:cTn>
                        </p:par>
                        <p:par>
                          <p:cTn id="57" fill="hold">
                            <p:stCondLst>
                              <p:cond delay="30500"/>
                            </p:stCondLst>
                            <p:childTnLst>
                              <p:par>
                                <p:cTn id="58" presetID="8" presetClass="emph" presetSubtype="0" fill="hold" nodeType="afterEffect">
                                  <p:stCondLst>
                                    <p:cond delay="0"/>
                                  </p:stCondLst>
                                  <p:childTnLst>
                                    <p:animRot by="-90000">
                                      <p:cBhvr>
                                        <p:cTn id="59" dur="2000" fill="hold"/>
                                        <p:tgtEl>
                                          <p:spTgt spid="50"/>
                                        </p:tgtEl>
                                        <p:attrNameLst>
                                          <p:attrName>r</p:attrName>
                                        </p:attrNameLst>
                                      </p:cBhvr>
                                    </p:animRot>
                                  </p:childTnLst>
                                </p:cTn>
                              </p:par>
                            </p:childTnLst>
                          </p:cTn>
                        </p:par>
                        <p:par>
                          <p:cTn id="60" fill="hold">
                            <p:stCondLst>
                              <p:cond delay="32500"/>
                            </p:stCondLst>
                            <p:childTnLst>
                              <p:par>
                                <p:cTn id="61" presetID="8" presetClass="emph" presetSubtype="0" fill="hold" nodeType="afterEffect">
                                  <p:stCondLst>
                                    <p:cond delay="0"/>
                                  </p:stCondLst>
                                  <p:childTnLst>
                                    <p:animRot by="-90000">
                                      <p:cBhvr>
                                        <p:cTn id="62" dur="2000" fill="hold"/>
                                        <p:tgtEl>
                                          <p:spTgt spid="50"/>
                                        </p:tgtEl>
                                        <p:attrNameLst>
                                          <p:attrName>r</p:attrName>
                                        </p:attrNameLst>
                                      </p:cBhvr>
                                    </p:animRot>
                                  </p:childTnLst>
                                </p:cTn>
                              </p:par>
                            </p:childTnLst>
                          </p:cTn>
                        </p:par>
                        <p:par>
                          <p:cTn id="63" fill="hold">
                            <p:stCondLst>
                              <p:cond delay="34500"/>
                            </p:stCondLst>
                            <p:childTnLst>
                              <p:par>
                                <p:cTn id="64" presetID="8" presetClass="emph" presetSubtype="0" fill="hold" nodeType="afterEffect">
                                  <p:stCondLst>
                                    <p:cond delay="0"/>
                                  </p:stCondLst>
                                  <p:childTnLst>
                                    <p:animRot by="-90000">
                                      <p:cBhvr>
                                        <p:cTn id="65" dur="2000" fill="hold"/>
                                        <p:tgtEl>
                                          <p:spTgt spid="50"/>
                                        </p:tgtEl>
                                        <p:attrNameLst>
                                          <p:attrName>r</p:attrName>
                                        </p:attrNameLst>
                                      </p:cBhvr>
                                    </p:animRot>
                                  </p:childTnLst>
                                </p:cTn>
                              </p:par>
                            </p:childTnLst>
                          </p:cTn>
                        </p:par>
                        <p:par>
                          <p:cTn id="66" fill="hold">
                            <p:stCondLst>
                              <p:cond delay="36500"/>
                            </p:stCondLst>
                            <p:childTnLst>
                              <p:par>
                                <p:cTn id="67" presetID="8" presetClass="emph" presetSubtype="0" fill="hold" nodeType="afterEffect">
                                  <p:stCondLst>
                                    <p:cond delay="0"/>
                                  </p:stCondLst>
                                  <p:childTnLst>
                                    <p:animRot by="-90000">
                                      <p:cBhvr>
                                        <p:cTn id="68" dur="2000" fill="hold"/>
                                        <p:tgtEl>
                                          <p:spTgt spid="50"/>
                                        </p:tgtEl>
                                        <p:attrNameLst>
                                          <p:attrName>r</p:attrName>
                                        </p:attrNameLst>
                                      </p:cBhvr>
                                    </p:animRot>
                                  </p:childTnLst>
                                </p:cTn>
                              </p:par>
                            </p:childTnLst>
                          </p:cTn>
                        </p:par>
                        <p:par>
                          <p:cTn id="69" fill="hold">
                            <p:stCondLst>
                              <p:cond delay="38500"/>
                            </p:stCondLst>
                            <p:childTnLst>
                              <p:par>
                                <p:cTn id="70" presetID="8" presetClass="emph" presetSubtype="0" fill="hold" nodeType="afterEffect">
                                  <p:stCondLst>
                                    <p:cond delay="0"/>
                                  </p:stCondLst>
                                  <p:childTnLst>
                                    <p:animRot by="-90000">
                                      <p:cBhvr>
                                        <p:cTn id="71" dur="2000" fill="hold"/>
                                        <p:tgtEl>
                                          <p:spTgt spid="50"/>
                                        </p:tgtEl>
                                        <p:attrNameLst>
                                          <p:attrName>r</p:attrName>
                                        </p:attrNameLst>
                                      </p:cBhvr>
                                    </p:animRot>
                                  </p:childTnLst>
                                </p:cTn>
                              </p:par>
                            </p:childTnLst>
                          </p:cTn>
                        </p:par>
                        <p:par>
                          <p:cTn id="72" fill="hold">
                            <p:stCondLst>
                              <p:cond delay="40500"/>
                            </p:stCondLst>
                            <p:childTnLst>
                              <p:par>
                                <p:cTn id="73" presetID="8" presetClass="emph" presetSubtype="0" fill="hold" nodeType="afterEffect">
                                  <p:stCondLst>
                                    <p:cond delay="0"/>
                                  </p:stCondLst>
                                  <p:childTnLst>
                                    <p:animRot by="-90000">
                                      <p:cBhvr>
                                        <p:cTn id="74" dur="2000" fill="hold"/>
                                        <p:tgtEl>
                                          <p:spTgt spid="50"/>
                                        </p:tgtEl>
                                        <p:attrNameLst>
                                          <p:attrName>r</p:attrName>
                                        </p:attrNameLst>
                                      </p:cBhvr>
                                    </p:animRot>
                                  </p:childTnLst>
                                </p:cTn>
                              </p:par>
                            </p:childTnLst>
                          </p:cTn>
                        </p:par>
                        <p:par>
                          <p:cTn id="75" fill="hold">
                            <p:stCondLst>
                              <p:cond delay="42500"/>
                            </p:stCondLst>
                            <p:childTnLst>
                              <p:par>
                                <p:cTn id="76" presetID="8" presetClass="emph" presetSubtype="0" fill="hold" nodeType="afterEffect">
                                  <p:stCondLst>
                                    <p:cond delay="0"/>
                                  </p:stCondLst>
                                  <p:childTnLst>
                                    <p:animRot by="-90000">
                                      <p:cBhvr>
                                        <p:cTn id="77" dur="2000" fill="hold"/>
                                        <p:tgtEl>
                                          <p:spTgt spid="50"/>
                                        </p:tgtEl>
                                        <p:attrNameLst>
                                          <p:attrName>r</p:attrName>
                                        </p:attrNameLst>
                                      </p:cBhvr>
                                    </p:animRot>
                                  </p:childTnLst>
                                </p:cTn>
                              </p:par>
                            </p:childTnLst>
                          </p:cTn>
                        </p:par>
                        <p:par>
                          <p:cTn id="78" fill="hold">
                            <p:stCondLst>
                              <p:cond delay="44500"/>
                            </p:stCondLst>
                            <p:childTnLst>
                              <p:par>
                                <p:cTn id="79" presetID="8" presetClass="emph" presetSubtype="0" fill="hold" nodeType="afterEffect">
                                  <p:stCondLst>
                                    <p:cond delay="0"/>
                                  </p:stCondLst>
                                  <p:childTnLst>
                                    <p:animRot by="-90000">
                                      <p:cBhvr>
                                        <p:cTn id="80" dur="2000" fill="hold"/>
                                        <p:tgtEl>
                                          <p:spTgt spid="50"/>
                                        </p:tgtEl>
                                        <p:attrNameLst>
                                          <p:attrName>r</p:attrName>
                                        </p:attrNameLst>
                                      </p:cBhvr>
                                    </p:animRot>
                                  </p:childTnLst>
                                </p:cTn>
                              </p:par>
                            </p:childTnLst>
                          </p:cTn>
                        </p:par>
                        <p:par>
                          <p:cTn id="81" fill="hold">
                            <p:stCondLst>
                              <p:cond delay="46500"/>
                            </p:stCondLst>
                            <p:childTnLst>
                              <p:par>
                                <p:cTn id="82" presetID="8" presetClass="emph" presetSubtype="0" fill="hold" nodeType="afterEffect">
                                  <p:stCondLst>
                                    <p:cond delay="0"/>
                                  </p:stCondLst>
                                  <p:childTnLst>
                                    <p:animRot by="-90000">
                                      <p:cBhvr>
                                        <p:cTn id="83" dur="2000" fill="hold"/>
                                        <p:tgtEl>
                                          <p:spTgt spid="50"/>
                                        </p:tgtEl>
                                        <p:attrNameLst>
                                          <p:attrName>r</p:attrName>
                                        </p:attrNameLst>
                                      </p:cBhvr>
                                    </p:animRot>
                                  </p:childTnLst>
                                </p:cTn>
                              </p:par>
                            </p:childTnLst>
                          </p:cTn>
                        </p:par>
                        <p:par>
                          <p:cTn id="84" fill="hold">
                            <p:stCondLst>
                              <p:cond delay="48500"/>
                            </p:stCondLst>
                            <p:childTnLst>
                              <p:par>
                                <p:cTn id="85" presetID="8" presetClass="emph" presetSubtype="0" fill="hold" nodeType="afterEffect">
                                  <p:stCondLst>
                                    <p:cond delay="0"/>
                                  </p:stCondLst>
                                  <p:childTnLst>
                                    <p:animRot by="-90000">
                                      <p:cBhvr>
                                        <p:cTn id="86" dur="2000" fill="hold"/>
                                        <p:tgtEl>
                                          <p:spTgt spid="50"/>
                                        </p:tgtEl>
                                        <p:attrNameLst>
                                          <p:attrName>r</p:attrName>
                                        </p:attrNameLst>
                                      </p:cBhvr>
                                    </p:animRot>
                                  </p:childTnLst>
                                </p:cTn>
                              </p:par>
                            </p:childTnLst>
                          </p:cTn>
                        </p:par>
                        <p:par>
                          <p:cTn id="87" fill="hold">
                            <p:stCondLst>
                              <p:cond delay="50500"/>
                            </p:stCondLst>
                            <p:childTnLst>
                              <p:par>
                                <p:cTn id="88" presetID="8" presetClass="emph" presetSubtype="0" fill="hold" nodeType="afterEffect">
                                  <p:stCondLst>
                                    <p:cond delay="0"/>
                                  </p:stCondLst>
                                  <p:childTnLst>
                                    <p:animRot by="-90000">
                                      <p:cBhvr>
                                        <p:cTn id="89" dur="2000" fill="hold"/>
                                        <p:tgtEl>
                                          <p:spTgt spid="50"/>
                                        </p:tgtEl>
                                        <p:attrNameLst>
                                          <p:attrName>r</p:attrName>
                                        </p:attrNameLst>
                                      </p:cBhvr>
                                    </p:animRot>
                                  </p:childTnLst>
                                </p:cTn>
                              </p:par>
                            </p:childTnLst>
                          </p:cTn>
                        </p:par>
                        <p:par>
                          <p:cTn id="90" fill="hold">
                            <p:stCondLst>
                              <p:cond delay="52500"/>
                            </p:stCondLst>
                            <p:childTnLst>
                              <p:par>
                                <p:cTn id="91" presetID="8" presetClass="emph" presetSubtype="0" fill="hold" nodeType="afterEffect">
                                  <p:stCondLst>
                                    <p:cond delay="0"/>
                                  </p:stCondLst>
                                  <p:childTnLst>
                                    <p:animRot by="-90000">
                                      <p:cBhvr>
                                        <p:cTn id="92" dur="2000" fill="hold"/>
                                        <p:tgtEl>
                                          <p:spTgt spid="50"/>
                                        </p:tgtEl>
                                        <p:attrNameLst>
                                          <p:attrName>r</p:attrName>
                                        </p:attrNameLst>
                                      </p:cBhvr>
                                    </p:animRot>
                                  </p:childTnLst>
                                </p:cTn>
                              </p:par>
                            </p:childTnLst>
                          </p:cTn>
                        </p:par>
                        <p:par>
                          <p:cTn id="93" fill="hold">
                            <p:stCondLst>
                              <p:cond delay="54500"/>
                            </p:stCondLst>
                            <p:childTnLst>
                              <p:par>
                                <p:cTn id="94" presetID="8" presetClass="emph" presetSubtype="0" fill="hold" nodeType="afterEffect">
                                  <p:stCondLst>
                                    <p:cond delay="0"/>
                                  </p:stCondLst>
                                  <p:childTnLst>
                                    <p:animRot by="-90000">
                                      <p:cBhvr>
                                        <p:cTn id="95" dur="2000" fill="hold"/>
                                        <p:tgtEl>
                                          <p:spTgt spid="50"/>
                                        </p:tgtEl>
                                        <p:attrNameLst>
                                          <p:attrName>r</p:attrName>
                                        </p:attrNameLst>
                                      </p:cBhvr>
                                    </p:animRot>
                                  </p:childTnLst>
                                </p:cTn>
                              </p:par>
                            </p:childTnLst>
                          </p:cTn>
                        </p:par>
                        <p:par>
                          <p:cTn id="96" fill="hold">
                            <p:stCondLst>
                              <p:cond delay="56500"/>
                            </p:stCondLst>
                            <p:childTnLst>
                              <p:par>
                                <p:cTn id="97" presetID="8" presetClass="emph" presetSubtype="0" fill="hold" nodeType="afterEffect">
                                  <p:stCondLst>
                                    <p:cond delay="0"/>
                                  </p:stCondLst>
                                  <p:childTnLst>
                                    <p:animRot by="-90000">
                                      <p:cBhvr>
                                        <p:cTn id="98" dur="2000" fill="hold"/>
                                        <p:tgtEl>
                                          <p:spTgt spid="50"/>
                                        </p:tgtEl>
                                        <p:attrNameLst>
                                          <p:attrName>r</p:attrName>
                                        </p:attrNameLst>
                                      </p:cBhvr>
                                    </p:animRot>
                                  </p:childTnLst>
                                </p:cTn>
                              </p:par>
                            </p:childTnLst>
                          </p:cTn>
                        </p:par>
                        <p:par>
                          <p:cTn id="99" fill="hold">
                            <p:stCondLst>
                              <p:cond delay="58500"/>
                            </p:stCondLst>
                            <p:childTnLst>
                              <p:par>
                                <p:cTn id="100" presetID="8" presetClass="emph" presetSubtype="0" fill="hold" nodeType="afterEffect">
                                  <p:stCondLst>
                                    <p:cond delay="0"/>
                                  </p:stCondLst>
                                  <p:childTnLst>
                                    <p:animRot by="-90000">
                                      <p:cBhvr>
                                        <p:cTn id="101" dur="2000" fill="hold"/>
                                        <p:tgtEl>
                                          <p:spTgt spid="50"/>
                                        </p:tgtEl>
                                        <p:attrNameLst>
                                          <p:attrName>r</p:attrName>
                                        </p:attrNameLst>
                                      </p:cBhvr>
                                    </p:animRot>
                                  </p:childTnLst>
                                </p:cTn>
                              </p:par>
                            </p:childTnLst>
                          </p:cTn>
                        </p:par>
                        <p:par>
                          <p:cTn id="102" fill="hold">
                            <p:stCondLst>
                              <p:cond delay="60500"/>
                            </p:stCondLst>
                            <p:childTnLst>
                              <p:par>
                                <p:cTn id="103" presetID="8" presetClass="emph" presetSubtype="0" fill="hold" nodeType="afterEffect">
                                  <p:stCondLst>
                                    <p:cond delay="0"/>
                                  </p:stCondLst>
                                  <p:childTnLst>
                                    <p:animRot by="-90000">
                                      <p:cBhvr>
                                        <p:cTn id="104" dur="2000" fill="hold"/>
                                        <p:tgtEl>
                                          <p:spTgt spid="50"/>
                                        </p:tgtEl>
                                        <p:attrNameLst>
                                          <p:attrName>r</p:attrName>
                                        </p:attrNameLst>
                                      </p:cBhvr>
                                    </p:animRot>
                                  </p:childTnLst>
                                </p:cTn>
                              </p:par>
                            </p:childTnLst>
                          </p:cTn>
                        </p:par>
                        <p:par>
                          <p:cTn id="105" fill="hold">
                            <p:stCondLst>
                              <p:cond delay="62500"/>
                            </p:stCondLst>
                            <p:childTnLst>
                              <p:par>
                                <p:cTn id="106" presetID="8" presetClass="emph" presetSubtype="0" fill="hold" nodeType="afterEffect">
                                  <p:stCondLst>
                                    <p:cond delay="0"/>
                                  </p:stCondLst>
                                  <p:childTnLst>
                                    <p:animRot by="-90000">
                                      <p:cBhvr>
                                        <p:cTn id="107" dur="2000" fill="hold"/>
                                        <p:tgtEl>
                                          <p:spTgt spid="50"/>
                                        </p:tgtEl>
                                        <p:attrNameLst>
                                          <p:attrName>r</p:attrName>
                                        </p:attrNameLst>
                                      </p:cBhvr>
                                    </p:animRot>
                                  </p:childTnLst>
                                </p:cTn>
                              </p:par>
                            </p:childTnLst>
                          </p:cTn>
                        </p:par>
                        <p:par>
                          <p:cTn id="108" fill="hold">
                            <p:stCondLst>
                              <p:cond delay="64500"/>
                            </p:stCondLst>
                            <p:childTnLst>
                              <p:par>
                                <p:cTn id="109" presetID="8" presetClass="emph" presetSubtype="0" fill="hold" nodeType="afterEffect">
                                  <p:stCondLst>
                                    <p:cond delay="0"/>
                                  </p:stCondLst>
                                  <p:childTnLst>
                                    <p:animRot by="-90000">
                                      <p:cBhvr>
                                        <p:cTn id="110" dur="2000" fill="hold"/>
                                        <p:tgtEl>
                                          <p:spTgt spid="50"/>
                                        </p:tgtEl>
                                        <p:attrNameLst>
                                          <p:attrName>r</p:attrName>
                                        </p:attrNameLst>
                                      </p:cBhvr>
                                    </p:animRot>
                                  </p:childTnLst>
                                </p:cTn>
                              </p:par>
                            </p:childTnLst>
                          </p:cTn>
                        </p:par>
                        <p:par>
                          <p:cTn id="111" fill="hold">
                            <p:stCondLst>
                              <p:cond delay="66500"/>
                            </p:stCondLst>
                            <p:childTnLst>
                              <p:par>
                                <p:cTn id="112" presetID="8" presetClass="emph" presetSubtype="0" fill="hold" nodeType="afterEffect">
                                  <p:stCondLst>
                                    <p:cond delay="0"/>
                                  </p:stCondLst>
                                  <p:childTnLst>
                                    <p:animRot by="-90000">
                                      <p:cBhvr>
                                        <p:cTn id="113" dur="2000" fill="hold"/>
                                        <p:tgtEl>
                                          <p:spTgt spid="50"/>
                                        </p:tgtEl>
                                        <p:attrNameLst>
                                          <p:attrName>r</p:attrName>
                                        </p:attrNameLst>
                                      </p:cBhvr>
                                    </p:animRot>
                                  </p:childTnLst>
                                </p:cTn>
                              </p:par>
                            </p:childTnLst>
                          </p:cTn>
                        </p:par>
                        <p:par>
                          <p:cTn id="114" fill="hold">
                            <p:stCondLst>
                              <p:cond delay="68500"/>
                            </p:stCondLst>
                            <p:childTnLst>
                              <p:par>
                                <p:cTn id="115" presetID="8" presetClass="emph" presetSubtype="0" fill="hold" nodeType="afterEffect">
                                  <p:stCondLst>
                                    <p:cond delay="0"/>
                                  </p:stCondLst>
                                  <p:childTnLst>
                                    <p:animRot by="-90000">
                                      <p:cBhvr>
                                        <p:cTn id="116" dur="2000" fill="hold"/>
                                        <p:tgtEl>
                                          <p:spTgt spid="50"/>
                                        </p:tgtEl>
                                        <p:attrNameLst>
                                          <p:attrName>r</p:attrName>
                                        </p:attrNameLst>
                                      </p:cBhvr>
                                    </p:animRot>
                                  </p:childTnLst>
                                </p:cTn>
                              </p:par>
                            </p:childTnLst>
                          </p:cTn>
                        </p:par>
                        <p:par>
                          <p:cTn id="117" fill="hold">
                            <p:stCondLst>
                              <p:cond delay="70500"/>
                            </p:stCondLst>
                            <p:childTnLst>
                              <p:par>
                                <p:cTn id="118" presetID="8" presetClass="emph" presetSubtype="0" fill="hold" nodeType="afterEffect">
                                  <p:stCondLst>
                                    <p:cond delay="0"/>
                                  </p:stCondLst>
                                  <p:childTnLst>
                                    <p:animRot by="-90000">
                                      <p:cBhvr>
                                        <p:cTn id="119" dur="2000" fill="hold"/>
                                        <p:tgtEl>
                                          <p:spTgt spid="50"/>
                                        </p:tgtEl>
                                        <p:attrNameLst>
                                          <p:attrName>r</p:attrName>
                                        </p:attrNameLst>
                                      </p:cBhvr>
                                    </p:animRot>
                                  </p:childTnLst>
                                </p:cTn>
                              </p:par>
                            </p:childTnLst>
                          </p:cTn>
                        </p:par>
                        <p:par>
                          <p:cTn id="120" fill="hold">
                            <p:stCondLst>
                              <p:cond delay="72500"/>
                            </p:stCondLst>
                            <p:childTnLst>
                              <p:par>
                                <p:cTn id="121" presetID="8" presetClass="emph" presetSubtype="0" fill="hold" nodeType="afterEffect">
                                  <p:stCondLst>
                                    <p:cond delay="0"/>
                                  </p:stCondLst>
                                  <p:childTnLst>
                                    <p:animRot by="-90000">
                                      <p:cBhvr>
                                        <p:cTn id="122" dur="2000" fill="hold"/>
                                        <p:tgtEl>
                                          <p:spTgt spid="50"/>
                                        </p:tgtEl>
                                        <p:attrNameLst>
                                          <p:attrName>r</p:attrName>
                                        </p:attrNameLst>
                                      </p:cBhvr>
                                    </p:animRot>
                                  </p:childTnLst>
                                </p:cTn>
                              </p:par>
                            </p:childTnLst>
                          </p:cTn>
                        </p:par>
                        <p:par>
                          <p:cTn id="123" fill="hold">
                            <p:stCondLst>
                              <p:cond delay="74500"/>
                            </p:stCondLst>
                            <p:childTnLst>
                              <p:par>
                                <p:cTn id="124" presetID="8" presetClass="emph" presetSubtype="0" fill="hold" nodeType="afterEffect">
                                  <p:stCondLst>
                                    <p:cond delay="0"/>
                                  </p:stCondLst>
                                  <p:childTnLst>
                                    <p:animRot by="-90000">
                                      <p:cBhvr>
                                        <p:cTn id="125" dur="2000" fill="hold"/>
                                        <p:tgtEl>
                                          <p:spTgt spid="50"/>
                                        </p:tgtEl>
                                        <p:attrNameLst>
                                          <p:attrName>r</p:attrName>
                                        </p:attrNameLst>
                                      </p:cBhvr>
                                    </p:animRot>
                                  </p:childTnLst>
                                </p:cTn>
                              </p:par>
                            </p:childTnLst>
                          </p:cTn>
                        </p:par>
                        <p:par>
                          <p:cTn id="126" fill="hold">
                            <p:stCondLst>
                              <p:cond delay="76500"/>
                            </p:stCondLst>
                            <p:childTnLst>
                              <p:par>
                                <p:cTn id="127" presetID="8" presetClass="emph" presetSubtype="0" fill="hold" nodeType="afterEffect">
                                  <p:stCondLst>
                                    <p:cond delay="0"/>
                                  </p:stCondLst>
                                  <p:childTnLst>
                                    <p:animRot by="-90000">
                                      <p:cBhvr>
                                        <p:cTn id="128" dur="2000" fill="hold"/>
                                        <p:tgtEl>
                                          <p:spTgt spid="50"/>
                                        </p:tgtEl>
                                        <p:attrNameLst>
                                          <p:attrName>r</p:attrName>
                                        </p:attrNameLst>
                                      </p:cBhvr>
                                    </p:animRot>
                                  </p:childTnLst>
                                </p:cTn>
                              </p:par>
                            </p:childTnLst>
                          </p:cTn>
                        </p:par>
                        <p:par>
                          <p:cTn id="129" fill="hold">
                            <p:stCondLst>
                              <p:cond delay="78500"/>
                            </p:stCondLst>
                            <p:childTnLst>
                              <p:par>
                                <p:cTn id="130" presetID="8" presetClass="emph" presetSubtype="0" fill="hold" nodeType="afterEffect">
                                  <p:stCondLst>
                                    <p:cond delay="0"/>
                                  </p:stCondLst>
                                  <p:childTnLst>
                                    <p:animRot by="-90000">
                                      <p:cBhvr>
                                        <p:cTn id="131" dur="2000" fill="hold"/>
                                        <p:tgtEl>
                                          <p:spTgt spid="50"/>
                                        </p:tgtEl>
                                        <p:attrNameLst>
                                          <p:attrName>r</p:attrName>
                                        </p:attrNameLst>
                                      </p:cBhvr>
                                    </p:animRot>
                                  </p:childTnLst>
                                </p:cTn>
                              </p:par>
                            </p:childTnLst>
                          </p:cTn>
                        </p:par>
                        <p:par>
                          <p:cTn id="132" fill="hold">
                            <p:stCondLst>
                              <p:cond delay="80500"/>
                            </p:stCondLst>
                            <p:childTnLst>
                              <p:par>
                                <p:cTn id="133" presetID="8" presetClass="emph" presetSubtype="0" fill="hold" nodeType="afterEffect">
                                  <p:stCondLst>
                                    <p:cond delay="0"/>
                                  </p:stCondLst>
                                  <p:childTnLst>
                                    <p:animRot by="-90000">
                                      <p:cBhvr>
                                        <p:cTn id="134" dur="2000" fill="hold"/>
                                        <p:tgtEl>
                                          <p:spTgt spid="50"/>
                                        </p:tgtEl>
                                        <p:attrNameLst>
                                          <p:attrName>r</p:attrName>
                                        </p:attrNameLst>
                                      </p:cBhvr>
                                    </p:animRot>
                                  </p:childTnLst>
                                </p:cTn>
                              </p:par>
                            </p:childTnLst>
                          </p:cTn>
                        </p:par>
                        <p:par>
                          <p:cTn id="135" fill="hold">
                            <p:stCondLst>
                              <p:cond delay="82500"/>
                            </p:stCondLst>
                            <p:childTnLst>
                              <p:par>
                                <p:cTn id="136" presetID="8" presetClass="emph" presetSubtype="0" fill="hold" nodeType="afterEffect">
                                  <p:stCondLst>
                                    <p:cond delay="0"/>
                                  </p:stCondLst>
                                  <p:childTnLst>
                                    <p:animRot by="-90000">
                                      <p:cBhvr>
                                        <p:cTn id="137" dur="2000" fill="hold"/>
                                        <p:tgtEl>
                                          <p:spTgt spid="50"/>
                                        </p:tgtEl>
                                        <p:attrNameLst>
                                          <p:attrName>r</p:attrName>
                                        </p:attrNameLst>
                                      </p:cBhvr>
                                    </p:animRot>
                                  </p:childTnLst>
                                </p:cTn>
                              </p:par>
                            </p:childTnLst>
                          </p:cTn>
                        </p:par>
                        <p:par>
                          <p:cTn id="138" fill="hold">
                            <p:stCondLst>
                              <p:cond delay="84500"/>
                            </p:stCondLst>
                            <p:childTnLst>
                              <p:par>
                                <p:cTn id="139" presetID="8" presetClass="emph" presetSubtype="0" fill="hold" nodeType="afterEffect">
                                  <p:stCondLst>
                                    <p:cond delay="0"/>
                                  </p:stCondLst>
                                  <p:childTnLst>
                                    <p:animRot by="-90000">
                                      <p:cBhvr>
                                        <p:cTn id="140" dur="2000" fill="hold"/>
                                        <p:tgtEl>
                                          <p:spTgt spid="50"/>
                                        </p:tgtEl>
                                        <p:attrNameLst>
                                          <p:attrName>r</p:attrName>
                                        </p:attrNameLst>
                                      </p:cBhvr>
                                    </p:animRot>
                                  </p:childTnLst>
                                </p:cTn>
                              </p:par>
                            </p:childTnLst>
                          </p:cTn>
                        </p:par>
                        <p:par>
                          <p:cTn id="141" fill="hold">
                            <p:stCondLst>
                              <p:cond delay="86500"/>
                            </p:stCondLst>
                            <p:childTnLst>
                              <p:par>
                                <p:cTn id="142" presetID="8" presetClass="emph" presetSubtype="0" fill="hold" nodeType="afterEffect">
                                  <p:stCondLst>
                                    <p:cond delay="0"/>
                                  </p:stCondLst>
                                  <p:childTnLst>
                                    <p:animRot by="-90000">
                                      <p:cBhvr>
                                        <p:cTn id="143" dur="2000" fill="hold"/>
                                        <p:tgtEl>
                                          <p:spTgt spid="50"/>
                                        </p:tgtEl>
                                        <p:attrNameLst>
                                          <p:attrName>r</p:attrName>
                                        </p:attrNameLst>
                                      </p:cBhvr>
                                    </p:animRot>
                                  </p:childTnLst>
                                </p:cTn>
                              </p:par>
                            </p:childTnLst>
                          </p:cTn>
                        </p:par>
                        <p:par>
                          <p:cTn id="144" fill="hold">
                            <p:stCondLst>
                              <p:cond delay="88500"/>
                            </p:stCondLst>
                            <p:childTnLst>
                              <p:par>
                                <p:cTn id="145" presetID="8" presetClass="emph" presetSubtype="0" fill="hold" nodeType="afterEffect">
                                  <p:stCondLst>
                                    <p:cond delay="0"/>
                                  </p:stCondLst>
                                  <p:childTnLst>
                                    <p:animRot by="-90000">
                                      <p:cBhvr>
                                        <p:cTn id="146" dur="2000" fill="hold"/>
                                        <p:tgtEl>
                                          <p:spTgt spid="50"/>
                                        </p:tgtEl>
                                        <p:attrNameLst>
                                          <p:attrName>r</p:attrName>
                                        </p:attrNameLst>
                                      </p:cBhvr>
                                    </p:animRot>
                                  </p:childTnLst>
                                </p:cTn>
                              </p:par>
                            </p:childTnLst>
                          </p:cTn>
                        </p:par>
                        <p:par>
                          <p:cTn id="147" fill="hold">
                            <p:stCondLst>
                              <p:cond delay="90500"/>
                            </p:stCondLst>
                            <p:childTnLst>
                              <p:par>
                                <p:cTn id="148" presetID="8" presetClass="emph" presetSubtype="0" fill="hold" nodeType="afterEffect">
                                  <p:stCondLst>
                                    <p:cond delay="0"/>
                                  </p:stCondLst>
                                  <p:childTnLst>
                                    <p:animRot by="-90000">
                                      <p:cBhvr>
                                        <p:cTn id="149" dur="2000" fill="hold"/>
                                        <p:tgtEl>
                                          <p:spTgt spid="50"/>
                                        </p:tgtEl>
                                        <p:attrNameLst>
                                          <p:attrName>r</p:attrName>
                                        </p:attrNameLst>
                                      </p:cBhvr>
                                    </p:animRot>
                                  </p:childTnLst>
                                </p:cTn>
                              </p:par>
                            </p:childTnLst>
                          </p:cTn>
                        </p:par>
                        <p:par>
                          <p:cTn id="150" fill="hold">
                            <p:stCondLst>
                              <p:cond delay="92500"/>
                            </p:stCondLst>
                            <p:childTnLst>
                              <p:par>
                                <p:cTn id="151" presetID="8" presetClass="emph" presetSubtype="0" fill="hold" nodeType="afterEffect">
                                  <p:stCondLst>
                                    <p:cond delay="0"/>
                                  </p:stCondLst>
                                  <p:childTnLst>
                                    <p:animRot by="-90000">
                                      <p:cBhvr>
                                        <p:cTn id="152" dur="2000" fill="hold"/>
                                        <p:tgtEl>
                                          <p:spTgt spid="50"/>
                                        </p:tgtEl>
                                        <p:attrNameLst>
                                          <p:attrName>r</p:attrName>
                                        </p:attrNameLst>
                                      </p:cBhvr>
                                    </p:animRot>
                                  </p:childTnLst>
                                </p:cTn>
                              </p:par>
                            </p:childTnLst>
                          </p:cTn>
                        </p:par>
                        <p:par>
                          <p:cTn id="153" fill="hold">
                            <p:stCondLst>
                              <p:cond delay="94500"/>
                            </p:stCondLst>
                            <p:childTnLst>
                              <p:par>
                                <p:cTn id="154" presetID="8" presetClass="emph" presetSubtype="0" fill="hold" nodeType="afterEffect">
                                  <p:stCondLst>
                                    <p:cond delay="0"/>
                                  </p:stCondLst>
                                  <p:childTnLst>
                                    <p:animRot by="-90000">
                                      <p:cBhvr>
                                        <p:cTn id="155" dur="2000" fill="hold"/>
                                        <p:tgtEl>
                                          <p:spTgt spid="50"/>
                                        </p:tgtEl>
                                        <p:attrNameLst>
                                          <p:attrName>r</p:attrName>
                                        </p:attrNameLst>
                                      </p:cBhvr>
                                    </p:animRot>
                                  </p:childTnLst>
                                </p:cTn>
                              </p:par>
                            </p:childTnLst>
                          </p:cTn>
                        </p:par>
                        <p:par>
                          <p:cTn id="156" fill="hold">
                            <p:stCondLst>
                              <p:cond delay="96500"/>
                            </p:stCondLst>
                            <p:childTnLst>
                              <p:par>
                                <p:cTn id="157" presetID="8" presetClass="emph" presetSubtype="0" fill="hold" nodeType="afterEffect">
                                  <p:stCondLst>
                                    <p:cond delay="0"/>
                                  </p:stCondLst>
                                  <p:childTnLst>
                                    <p:animRot by="-90000">
                                      <p:cBhvr>
                                        <p:cTn id="158" dur="2000" fill="hold"/>
                                        <p:tgtEl>
                                          <p:spTgt spid="50"/>
                                        </p:tgtEl>
                                        <p:attrNameLst>
                                          <p:attrName>r</p:attrName>
                                        </p:attrNameLst>
                                      </p:cBhvr>
                                    </p:animRot>
                                  </p:childTnLst>
                                </p:cTn>
                              </p:par>
                            </p:childTnLst>
                          </p:cTn>
                        </p:par>
                        <p:par>
                          <p:cTn id="159" fill="hold">
                            <p:stCondLst>
                              <p:cond delay="98500"/>
                            </p:stCondLst>
                            <p:childTnLst>
                              <p:par>
                                <p:cTn id="160" presetID="8" presetClass="emph" presetSubtype="0" fill="hold" nodeType="afterEffect">
                                  <p:stCondLst>
                                    <p:cond delay="0"/>
                                  </p:stCondLst>
                                  <p:childTnLst>
                                    <p:animRot by="-90000">
                                      <p:cBhvr>
                                        <p:cTn id="161" dur="2000" fill="hold"/>
                                        <p:tgtEl>
                                          <p:spTgt spid="50"/>
                                        </p:tgtEl>
                                        <p:attrNameLst>
                                          <p:attrName>r</p:attrName>
                                        </p:attrNameLst>
                                      </p:cBhvr>
                                    </p:animRot>
                                  </p:childTnLst>
                                </p:cTn>
                              </p:par>
                            </p:childTnLst>
                          </p:cTn>
                        </p:par>
                        <p:par>
                          <p:cTn id="162" fill="hold">
                            <p:stCondLst>
                              <p:cond delay="100500"/>
                            </p:stCondLst>
                            <p:childTnLst>
                              <p:par>
                                <p:cTn id="163" presetID="8" presetClass="emph" presetSubtype="0" fill="hold" nodeType="afterEffect">
                                  <p:stCondLst>
                                    <p:cond delay="0"/>
                                  </p:stCondLst>
                                  <p:childTnLst>
                                    <p:animRot by="-90000">
                                      <p:cBhvr>
                                        <p:cTn id="164" dur="2000" fill="hold"/>
                                        <p:tgtEl>
                                          <p:spTgt spid="50"/>
                                        </p:tgtEl>
                                        <p:attrNameLst>
                                          <p:attrName>r</p:attrName>
                                        </p:attrNameLst>
                                      </p:cBhvr>
                                    </p:animRot>
                                  </p:childTnLst>
                                </p:cTn>
                              </p:par>
                            </p:childTnLst>
                          </p:cTn>
                        </p:par>
                        <p:par>
                          <p:cTn id="165" fill="hold">
                            <p:stCondLst>
                              <p:cond delay="102500"/>
                            </p:stCondLst>
                            <p:childTnLst>
                              <p:par>
                                <p:cTn id="166" presetID="8" presetClass="emph" presetSubtype="0" fill="hold" nodeType="afterEffect">
                                  <p:stCondLst>
                                    <p:cond delay="0"/>
                                  </p:stCondLst>
                                  <p:childTnLst>
                                    <p:animRot by="-90000">
                                      <p:cBhvr>
                                        <p:cTn id="167" dur="2000" fill="hold"/>
                                        <p:tgtEl>
                                          <p:spTgt spid="50"/>
                                        </p:tgtEl>
                                        <p:attrNameLst>
                                          <p:attrName>r</p:attrName>
                                        </p:attrNameLst>
                                      </p:cBhvr>
                                    </p:animRot>
                                  </p:childTnLst>
                                </p:cTn>
                              </p:par>
                            </p:childTnLst>
                          </p:cTn>
                        </p:par>
                        <p:par>
                          <p:cTn id="168" fill="hold">
                            <p:stCondLst>
                              <p:cond delay="104500"/>
                            </p:stCondLst>
                            <p:childTnLst>
                              <p:par>
                                <p:cTn id="169" presetID="8" presetClass="emph" presetSubtype="0" fill="hold" nodeType="afterEffect">
                                  <p:stCondLst>
                                    <p:cond delay="0"/>
                                  </p:stCondLst>
                                  <p:childTnLst>
                                    <p:animRot by="-90000">
                                      <p:cBhvr>
                                        <p:cTn id="170" dur="2000" fill="hold"/>
                                        <p:tgtEl>
                                          <p:spTgt spid="50"/>
                                        </p:tgtEl>
                                        <p:attrNameLst>
                                          <p:attrName>r</p:attrName>
                                        </p:attrNameLst>
                                      </p:cBhvr>
                                    </p:animRot>
                                  </p:childTnLst>
                                </p:cTn>
                              </p:par>
                            </p:childTnLst>
                          </p:cTn>
                        </p:par>
                        <p:par>
                          <p:cTn id="171" fill="hold">
                            <p:stCondLst>
                              <p:cond delay="106500"/>
                            </p:stCondLst>
                            <p:childTnLst>
                              <p:par>
                                <p:cTn id="172" presetID="8" presetClass="emph" presetSubtype="0" fill="hold" nodeType="afterEffect">
                                  <p:stCondLst>
                                    <p:cond delay="0"/>
                                  </p:stCondLst>
                                  <p:childTnLst>
                                    <p:animRot by="-90000">
                                      <p:cBhvr>
                                        <p:cTn id="173" dur="2000" fill="hold"/>
                                        <p:tgtEl>
                                          <p:spTgt spid="50"/>
                                        </p:tgtEl>
                                        <p:attrNameLst>
                                          <p:attrName>r</p:attrName>
                                        </p:attrNameLst>
                                      </p:cBhvr>
                                    </p:animRot>
                                  </p:childTnLst>
                                </p:cTn>
                              </p:par>
                            </p:childTnLst>
                          </p:cTn>
                        </p:par>
                        <p:par>
                          <p:cTn id="174" fill="hold">
                            <p:stCondLst>
                              <p:cond delay="108500"/>
                            </p:stCondLst>
                            <p:childTnLst>
                              <p:par>
                                <p:cTn id="175" presetID="8" presetClass="emph" presetSubtype="0" fill="hold" nodeType="afterEffect">
                                  <p:stCondLst>
                                    <p:cond delay="0"/>
                                  </p:stCondLst>
                                  <p:childTnLst>
                                    <p:animRot by="-90000">
                                      <p:cBhvr>
                                        <p:cTn id="176" dur="2000" fill="hold"/>
                                        <p:tgtEl>
                                          <p:spTgt spid="50"/>
                                        </p:tgtEl>
                                        <p:attrNameLst>
                                          <p:attrName>r</p:attrName>
                                        </p:attrNameLst>
                                      </p:cBhvr>
                                    </p:animRot>
                                  </p:childTnLst>
                                </p:cTn>
                              </p:par>
                            </p:childTnLst>
                          </p:cTn>
                        </p:par>
                        <p:par>
                          <p:cTn id="177" fill="hold">
                            <p:stCondLst>
                              <p:cond delay="110500"/>
                            </p:stCondLst>
                            <p:childTnLst>
                              <p:par>
                                <p:cTn id="178" presetID="8" presetClass="emph" presetSubtype="0" fill="hold" nodeType="afterEffect">
                                  <p:stCondLst>
                                    <p:cond delay="0"/>
                                  </p:stCondLst>
                                  <p:childTnLst>
                                    <p:animRot by="-90000">
                                      <p:cBhvr>
                                        <p:cTn id="179" dur="2000" fill="hold"/>
                                        <p:tgtEl>
                                          <p:spTgt spid="50"/>
                                        </p:tgtEl>
                                        <p:attrNameLst>
                                          <p:attrName>r</p:attrName>
                                        </p:attrNameLst>
                                      </p:cBhvr>
                                    </p:animRot>
                                  </p:childTnLst>
                                </p:cTn>
                              </p:par>
                            </p:childTnLst>
                          </p:cTn>
                        </p:par>
                        <p:par>
                          <p:cTn id="180" fill="hold">
                            <p:stCondLst>
                              <p:cond delay="112500"/>
                            </p:stCondLst>
                            <p:childTnLst>
                              <p:par>
                                <p:cTn id="181" presetID="8" presetClass="emph" presetSubtype="0" fill="hold" nodeType="afterEffect">
                                  <p:stCondLst>
                                    <p:cond delay="0"/>
                                  </p:stCondLst>
                                  <p:childTnLst>
                                    <p:animRot by="-90000">
                                      <p:cBhvr>
                                        <p:cTn id="182" dur="2000" fill="hold"/>
                                        <p:tgtEl>
                                          <p:spTgt spid="50"/>
                                        </p:tgtEl>
                                        <p:attrNameLst>
                                          <p:attrName>r</p:attrName>
                                        </p:attrNameLst>
                                      </p:cBhvr>
                                    </p:animRot>
                                  </p:childTnLst>
                                </p:cTn>
                              </p:par>
                            </p:childTnLst>
                          </p:cTn>
                        </p:par>
                        <p:par>
                          <p:cTn id="183" fill="hold">
                            <p:stCondLst>
                              <p:cond delay="114500"/>
                            </p:stCondLst>
                            <p:childTnLst>
                              <p:par>
                                <p:cTn id="184" presetID="8" presetClass="emph" presetSubtype="0" fill="hold" nodeType="afterEffect">
                                  <p:stCondLst>
                                    <p:cond delay="0"/>
                                  </p:stCondLst>
                                  <p:childTnLst>
                                    <p:animRot by="-90000">
                                      <p:cBhvr>
                                        <p:cTn id="185" dur="2000" fill="hold"/>
                                        <p:tgtEl>
                                          <p:spTgt spid="50"/>
                                        </p:tgtEl>
                                        <p:attrNameLst>
                                          <p:attrName>r</p:attrName>
                                        </p:attrNameLst>
                                      </p:cBhvr>
                                    </p:animRot>
                                  </p:childTnLst>
                                </p:cTn>
                              </p:par>
                            </p:childTnLst>
                          </p:cTn>
                        </p:par>
                        <p:par>
                          <p:cTn id="186" fill="hold">
                            <p:stCondLst>
                              <p:cond delay="116500"/>
                            </p:stCondLst>
                            <p:childTnLst>
                              <p:par>
                                <p:cTn id="187" presetID="8" presetClass="emph" presetSubtype="0" fill="hold" nodeType="afterEffect">
                                  <p:stCondLst>
                                    <p:cond delay="0"/>
                                  </p:stCondLst>
                                  <p:childTnLst>
                                    <p:animRot by="-90000">
                                      <p:cBhvr>
                                        <p:cTn id="188" dur="2000" fill="hold"/>
                                        <p:tgtEl>
                                          <p:spTgt spid="50"/>
                                        </p:tgtEl>
                                        <p:attrNameLst>
                                          <p:attrName>r</p:attrName>
                                        </p:attrNameLst>
                                      </p:cBhvr>
                                    </p:animRot>
                                  </p:childTnLst>
                                </p:cTn>
                              </p:par>
                            </p:childTnLst>
                          </p:cTn>
                        </p:par>
                        <p:par>
                          <p:cTn id="189" fill="hold">
                            <p:stCondLst>
                              <p:cond delay="118500"/>
                            </p:stCondLst>
                            <p:childTnLst>
                              <p:par>
                                <p:cTn id="190" presetID="8" presetClass="emph" presetSubtype="0" fill="hold" nodeType="afterEffect">
                                  <p:stCondLst>
                                    <p:cond delay="0"/>
                                  </p:stCondLst>
                                  <p:childTnLst>
                                    <p:animRot by="-90000">
                                      <p:cBhvr>
                                        <p:cTn id="191" dur="2000" fill="hold"/>
                                        <p:tgtEl>
                                          <p:spTgt spid="50"/>
                                        </p:tgtEl>
                                        <p:attrNameLst>
                                          <p:attrName>r</p:attrName>
                                        </p:attrNameLst>
                                      </p:cBhvr>
                                    </p:animRot>
                                  </p:childTnLst>
                                </p:cTn>
                              </p:par>
                            </p:childTnLst>
                          </p:cTn>
                        </p:par>
                        <p:par>
                          <p:cTn id="192" fill="hold">
                            <p:stCondLst>
                              <p:cond delay="12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9EA261-5152-486C-A842-D2837AECC1B6}"/>
              </a:ext>
            </a:extLst>
          </p:cNvPr>
          <p:cNvGrpSpPr/>
          <p:nvPr userDrawn="1"/>
        </p:nvGrpSpPr>
        <p:grpSpPr>
          <a:xfrm>
            <a:off x="-44824" y="-15552"/>
            <a:ext cx="7655859" cy="10835142"/>
            <a:chOff x="-44824" y="-15552"/>
            <a:chExt cx="7655859" cy="10835142"/>
          </a:xfrm>
        </p:grpSpPr>
        <p:pic>
          <p:nvPicPr>
            <p:cNvPr id="14" name="Picture 13">
              <a:extLst>
                <a:ext uri="{FF2B5EF4-FFF2-40B4-BE49-F238E27FC236}">
                  <a16:creationId xmlns:a16="http://schemas.microsoft.com/office/drawing/2014/main" id="{CEB5CD1F-A45B-454E-8B98-30BD6678162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4824" y="-15552"/>
              <a:ext cx="7655859" cy="10835142"/>
            </a:xfrm>
            <a:prstGeom prst="rect">
              <a:avLst/>
            </a:prstGeom>
          </p:spPr>
        </p:pic>
        <p:grpSp>
          <p:nvGrpSpPr>
            <p:cNvPr id="17" name="Group 16">
              <a:extLst>
                <a:ext uri="{FF2B5EF4-FFF2-40B4-BE49-F238E27FC236}">
                  <a16:creationId xmlns:a16="http://schemas.microsoft.com/office/drawing/2014/main" id="{900747AD-D301-4652-899C-1F913A90B534}"/>
                </a:ext>
              </a:extLst>
            </p:cNvPr>
            <p:cNvGrpSpPr/>
            <p:nvPr userDrawn="1"/>
          </p:nvGrpSpPr>
          <p:grpSpPr>
            <a:xfrm>
              <a:off x="5240537" y="55627"/>
              <a:ext cx="2263919" cy="2250770"/>
              <a:chOff x="8852463" y="-2183867"/>
              <a:chExt cx="2263919" cy="2250770"/>
            </a:xfrm>
          </p:grpSpPr>
          <p:sp>
            <p:nvSpPr>
              <p:cNvPr id="18" name="Freeform: Shape 17">
                <a:extLst>
                  <a:ext uri="{FF2B5EF4-FFF2-40B4-BE49-F238E27FC236}">
                    <a16:creationId xmlns:a16="http://schemas.microsoft.com/office/drawing/2014/main" id="{A7C4BDDD-D823-4C73-A277-139FE8F1FC24}"/>
                  </a:ext>
                </a:extLst>
              </p:cNvPr>
              <p:cNvSpPr/>
              <p:nvPr userDrawn="1"/>
            </p:nvSpPr>
            <p:spPr>
              <a:xfrm>
                <a:off x="8852463" y="-2183867"/>
                <a:ext cx="2263919" cy="2250770"/>
              </a:xfrm>
              <a:custGeom>
                <a:avLst/>
                <a:gdLst>
                  <a:gd name="connsiteX0" fmla="*/ 792116 w 2263919"/>
                  <a:gd name="connsiteY0" fmla="*/ 0 h 2250770"/>
                  <a:gd name="connsiteX1" fmla="*/ 1694383 w 2263919"/>
                  <a:gd name="connsiteY1" fmla="*/ 0 h 2250770"/>
                  <a:gd name="connsiteX2" fmla="*/ 2263919 w 2263919"/>
                  <a:gd name="connsiteY2" fmla="*/ 569536 h 2250770"/>
                  <a:gd name="connsiteX3" fmla="*/ 2263919 w 2263919"/>
                  <a:gd name="connsiteY3" fmla="*/ 1471664 h 2250770"/>
                  <a:gd name="connsiteX4" fmla="*/ 1694383 w 2263919"/>
                  <a:gd name="connsiteY4" fmla="*/ 2041200 h 2250770"/>
                  <a:gd name="connsiteX5" fmla="*/ 1223401 w 2263919"/>
                  <a:gd name="connsiteY5" fmla="*/ 2041200 h 2250770"/>
                  <a:gd name="connsiteX6" fmla="*/ 1117804 w 2263919"/>
                  <a:gd name="connsiteY6" fmla="*/ 2128326 h 2250770"/>
                  <a:gd name="connsiteX7" fmla="*/ 716950 w 2263919"/>
                  <a:gd name="connsiteY7" fmla="*/ 2250770 h 2250770"/>
                  <a:gd name="connsiteX8" fmla="*/ 0 w 2263919"/>
                  <a:gd name="connsiteY8" fmla="*/ 1533819 h 2250770"/>
                  <a:gd name="connsiteX9" fmla="*/ 209989 w 2263919"/>
                  <a:gd name="connsiteY9" fmla="*/ 1026858 h 2250770"/>
                  <a:gd name="connsiteX10" fmla="*/ 222580 w 2263919"/>
                  <a:gd name="connsiteY10" fmla="*/ 1016470 h 2250770"/>
                  <a:gd name="connsiteX11" fmla="*/ 222580 w 2263919"/>
                  <a:gd name="connsiteY11" fmla="*/ 569536 h 2250770"/>
                  <a:gd name="connsiteX12" fmla="*/ 792116 w 2263919"/>
                  <a:gd name="connsiteY12" fmla="*/ 0 h 225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3919" h="2250770">
                    <a:moveTo>
                      <a:pt x="792116" y="0"/>
                    </a:moveTo>
                    <a:lnTo>
                      <a:pt x="1694383" y="0"/>
                    </a:lnTo>
                    <a:cubicBezTo>
                      <a:pt x="2008929" y="0"/>
                      <a:pt x="2263919" y="254990"/>
                      <a:pt x="2263919" y="569536"/>
                    </a:cubicBezTo>
                    <a:lnTo>
                      <a:pt x="2263919" y="1471664"/>
                    </a:lnTo>
                    <a:cubicBezTo>
                      <a:pt x="2263919" y="1786210"/>
                      <a:pt x="2008929" y="2041200"/>
                      <a:pt x="1694383" y="2041200"/>
                    </a:cubicBezTo>
                    <a:lnTo>
                      <a:pt x="1223401" y="2041200"/>
                    </a:lnTo>
                    <a:lnTo>
                      <a:pt x="1117804" y="2128326"/>
                    </a:lnTo>
                    <a:cubicBezTo>
                      <a:pt x="1003378" y="2205631"/>
                      <a:pt x="865436" y="2250770"/>
                      <a:pt x="716950" y="2250770"/>
                    </a:cubicBezTo>
                    <a:cubicBezTo>
                      <a:pt x="320989" y="2250770"/>
                      <a:pt x="0" y="1929780"/>
                      <a:pt x="0" y="1533819"/>
                    </a:cubicBezTo>
                    <a:cubicBezTo>
                      <a:pt x="0" y="1335839"/>
                      <a:pt x="80247" y="1156601"/>
                      <a:pt x="209989" y="1026858"/>
                    </a:cubicBezTo>
                    <a:lnTo>
                      <a:pt x="222580" y="1016470"/>
                    </a:lnTo>
                    <a:lnTo>
                      <a:pt x="222580" y="569536"/>
                    </a:lnTo>
                    <a:cubicBezTo>
                      <a:pt x="222580" y="254990"/>
                      <a:pt x="477570" y="0"/>
                      <a:pt x="792116" y="0"/>
                    </a:cubicBezTo>
                    <a:close/>
                  </a:path>
                </a:pathLst>
              </a:custGeom>
              <a:solidFill>
                <a:schemeClr val="bg1"/>
              </a:solidFill>
              <a:ln w="3175">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175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9" name="Picture 18">
                <a:extLst>
                  <a:ext uri="{FF2B5EF4-FFF2-40B4-BE49-F238E27FC236}">
                    <a16:creationId xmlns:a16="http://schemas.microsoft.com/office/drawing/2014/main" id="{634BC051-AFB3-4030-850D-2D772C53A17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565300" y="-2012958"/>
                <a:ext cx="330573" cy="331694"/>
              </a:xfrm>
              <a:prstGeom prst="rect">
                <a:avLst/>
              </a:prstGeom>
            </p:spPr>
          </p:pic>
          <p:sp>
            <p:nvSpPr>
              <p:cNvPr id="20" name="Freeform: Shape 19">
                <a:extLst>
                  <a:ext uri="{FF2B5EF4-FFF2-40B4-BE49-F238E27FC236}">
                    <a16:creationId xmlns:a16="http://schemas.microsoft.com/office/drawing/2014/main" id="{1A37CDA9-8DF9-4A17-8140-FFFAF261563A}"/>
                  </a:ext>
                </a:extLst>
              </p:cNvPr>
              <p:cNvSpPr/>
              <p:nvPr userDrawn="1"/>
            </p:nvSpPr>
            <p:spPr>
              <a:xfrm>
                <a:off x="8852463" y="-2183867"/>
                <a:ext cx="2263919" cy="2250770"/>
              </a:xfrm>
              <a:custGeom>
                <a:avLst/>
                <a:gdLst>
                  <a:gd name="connsiteX0" fmla="*/ 792116 w 2263919"/>
                  <a:gd name="connsiteY0" fmla="*/ 0 h 2250770"/>
                  <a:gd name="connsiteX1" fmla="*/ 1694383 w 2263919"/>
                  <a:gd name="connsiteY1" fmla="*/ 0 h 2250770"/>
                  <a:gd name="connsiteX2" fmla="*/ 2263919 w 2263919"/>
                  <a:gd name="connsiteY2" fmla="*/ 569536 h 2250770"/>
                  <a:gd name="connsiteX3" fmla="*/ 2263919 w 2263919"/>
                  <a:gd name="connsiteY3" fmla="*/ 1471664 h 2250770"/>
                  <a:gd name="connsiteX4" fmla="*/ 1694383 w 2263919"/>
                  <a:gd name="connsiteY4" fmla="*/ 2041200 h 2250770"/>
                  <a:gd name="connsiteX5" fmla="*/ 1223401 w 2263919"/>
                  <a:gd name="connsiteY5" fmla="*/ 2041200 h 2250770"/>
                  <a:gd name="connsiteX6" fmla="*/ 1117804 w 2263919"/>
                  <a:gd name="connsiteY6" fmla="*/ 2128326 h 2250770"/>
                  <a:gd name="connsiteX7" fmla="*/ 716950 w 2263919"/>
                  <a:gd name="connsiteY7" fmla="*/ 2250770 h 2250770"/>
                  <a:gd name="connsiteX8" fmla="*/ 0 w 2263919"/>
                  <a:gd name="connsiteY8" fmla="*/ 1533819 h 2250770"/>
                  <a:gd name="connsiteX9" fmla="*/ 209989 w 2263919"/>
                  <a:gd name="connsiteY9" fmla="*/ 1026858 h 2250770"/>
                  <a:gd name="connsiteX10" fmla="*/ 222580 w 2263919"/>
                  <a:gd name="connsiteY10" fmla="*/ 1016470 h 2250770"/>
                  <a:gd name="connsiteX11" fmla="*/ 222580 w 2263919"/>
                  <a:gd name="connsiteY11" fmla="*/ 569536 h 2250770"/>
                  <a:gd name="connsiteX12" fmla="*/ 792116 w 2263919"/>
                  <a:gd name="connsiteY12" fmla="*/ 0 h 225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3919" h="2250770">
                    <a:moveTo>
                      <a:pt x="792116" y="0"/>
                    </a:moveTo>
                    <a:lnTo>
                      <a:pt x="1694383" y="0"/>
                    </a:lnTo>
                    <a:cubicBezTo>
                      <a:pt x="2008929" y="0"/>
                      <a:pt x="2263919" y="254990"/>
                      <a:pt x="2263919" y="569536"/>
                    </a:cubicBezTo>
                    <a:lnTo>
                      <a:pt x="2263919" y="1471664"/>
                    </a:lnTo>
                    <a:cubicBezTo>
                      <a:pt x="2263919" y="1786210"/>
                      <a:pt x="2008929" y="2041200"/>
                      <a:pt x="1694383" y="2041200"/>
                    </a:cubicBezTo>
                    <a:lnTo>
                      <a:pt x="1223401" y="2041200"/>
                    </a:lnTo>
                    <a:lnTo>
                      <a:pt x="1117804" y="2128326"/>
                    </a:lnTo>
                    <a:cubicBezTo>
                      <a:pt x="1003378" y="2205631"/>
                      <a:pt x="865436" y="2250770"/>
                      <a:pt x="716950" y="2250770"/>
                    </a:cubicBezTo>
                    <a:cubicBezTo>
                      <a:pt x="320989" y="2250770"/>
                      <a:pt x="0" y="1929780"/>
                      <a:pt x="0" y="1533819"/>
                    </a:cubicBezTo>
                    <a:cubicBezTo>
                      <a:pt x="0" y="1335839"/>
                      <a:pt x="80247" y="1156601"/>
                      <a:pt x="209989" y="1026858"/>
                    </a:cubicBezTo>
                    <a:lnTo>
                      <a:pt x="222580" y="1016470"/>
                    </a:lnTo>
                    <a:lnTo>
                      <a:pt x="222580" y="569536"/>
                    </a:lnTo>
                    <a:cubicBezTo>
                      <a:pt x="222580" y="254990"/>
                      <a:pt x="477570" y="0"/>
                      <a:pt x="792116" y="0"/>
                    </a:cubicBezTo>
                    <a:close/>
                  </a:path>
                </a:pathLst>
              </a:custGeom>
              <a:noFill/>
              <a:ln w="76200">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175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sp>
        <p:nvSpPr>
          <p:cNvPr id="5" name="TextBox 4">
            <a:extLst>
              <a:ext uri="{FF2B5EF4-FFF2-40B4-BE49-F238E27FC236}">
                <a16:creationId xmlns:a16="http://schemas.microsoft.com/office/drawing/2014/main" id="{C8DDDEBE-5E92-4A1A-BB34-AD7DA85FF56C}"/>
              </a:ext>
            </a:extLst>
          </p:cNvPr>
          <p:cNvSpPr txBox="1"/>
          <p:nvPr userDrawn="1"/>
        </p:nvSpPr>
        <p:spPr>
          <a:xfrm>
            <a:off x="1763486" y="2539377"/>
            <a:ext cx="4593771" cy="5355312"/>
          </a:xfrm>
          <a:prstGeom prst="rect">
            <a:avLst/>
          </a:prstGeom>
          <a:noFill/>
        </p:spPr>
        <p:txBody>
          <a:bodyPr wrap="square" rtlCol="0">
            <a:spAutoFit/>
          </a:bodyPr>
          <a:lstStyle/>
          <a:p>
            <a:r>
              <a:rPr lang="en-GB"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dirty="0">
                <a:noFill/>
              </a:rPr>
              <a:t>In your Grace and Mercy, Amen. </a:t>
            </a:r>
          </a:p>
        </p:txBody>
      </p:sp>
      <p:sp>
        <p:nvSpPr>
          <p:cNvPr id="3" name="Text Placeholder 2"/>
          <p:cNvSpPr>
            <a:spLocks noGrp="1"/>
          </p:cNvSpPr>
          <p:nvPr userDrawn="1">
            <p:ph type="body" idx="1"/>
          </p:nvPr>
        </p:nvSpPr>
        <p:spPr>
          <a:xfrm>
            <a:off x="600634" y="670306"/>
            <a:ext cx="6439313" cy="965479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761747504"/>
      </p:ext>
    </p:extLst>
  </p:cSld>
  <p:clrMap bg1="lt1" tx1="dk1" bg2="lt2" tx2="dk2" accent1="accent1" accent2="accent2" accent3="accent3" accent4="accent4" accent5="accent5" accent6="accent6" hlink="hlink" folHlink="folHlink"/>
  <p:sldLayoutIdLst>
    <p:sldLayoutId id="2147483695" r:id="rId1"/>
    <p:sldLayoutId id="2147483709" r:id="rId2"/>
    <p:sldLayoutId id="2147483707" r:id="rId3"/>
    <p:sldLayoutId id="2147483706" r:id="rId4"/>
    <p:sldLayoutId id="2147483705" r:id="rId5"/>
    <p:sldLayoutId id="2147483708" r:id="rId6"/>
    <p:sldLayoutId id="2147483704" r:id="rId7"/>
    <p:sldLayoutId id="2147483703" r:id="rId8"/>
    <p:sldLayoutId id="2147483702" r:id="rId9"/>
    <p:sldLayoutId id="2147483697" r:id="rId10"/>
    <p:sldLayoutId id="2147483698" r:id="rId11"/>
    <p:sldLayoutId id="2147483696" r:id="rId12"/>
    <p:sldLayoutId id="2147483699" r:id="rId13"/>
    <p:sldLayoutId id="2147483700" r:id="rId14"/>
    <p:sldLayoutId id="2147483701" r:id="rId15"/>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1800"/>
        </a:spcAft>
        <a:buFont typeface="Arial" panose="020B0604020202020204" pitchFamily="34" charset="0"/>
        <a:buNone/>
        <a:defRPr sz="9600" kern="1200">
          <a:solidFill>
            <a:schemeClr val="accent5">
              <a:lumMod val="75000"/>
            </a:schemeClr>
          </a:solidFill>
          <a:latin typeface="Ink Free" panose="03080402000500000000" pitchFamily="66" charset="0"/>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4800" kern="1200">
          <a:solidFill>
            <a:schemeClr val="tx1"/>
          </a:solidFill>
          <a:latin typeface="Ink Free" panose="03080402000500000000" pitchFamily="66"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263526" y="429289"/>
            <a:ext cx="7127874" cy="10741402"/>
          </a:xfrm>
          <a:prstGeom prst="rect">
            <a:avLst/>
          </a:prstGeom>
          <a:noFill/>
        </p:spPr>
        <p:txBody>
          <a:bodyPr wrap="square" rtlCol="0">
            <a:spAutoFit/>
          </a:bodyPr>
          <a:lstStyle/>
          <a:p>
            <a:r>
              <a:rPr lang="en-GB" sz="3200" dirty="0">
                <a:solidFill>
                  <a:schemeClr val="accent1">
                    <a:lumMod val="75000"/>
                  </a:schemeClr>
                </a:solidFill>
              </a:rPr>
              <a:t>Thank you for using this template. </a:t>
            </a:r>
          </a:p>
          <a:p>
            <a:r>
              <a:rPr lang="en-GB" sz="3200" dirty="0">
                <a:solidFill>
                  <a:schemeClr val="accent1">
                    <a:lumMod val="75000"/>
                  </a:schemeClr>
                </a:solidFill>
              </a:rPr>
              <a:t>It is intended to be used as a virtual flipchart for online meetings. You can obtain guidance on this (</a:t>
            </a:r>
            <a:r>
              <a:rPr lang="en-GB" sz="3200" i="1" dirty="0">
                <a:solidFill>
                  <a:schemeClr val="accent1">
                    <a:lumMod val="75000"/>
                  </a:schemeClr>
                </a:solidFill>
              </a:rPr>
              <a:t>and access to other templates and resources</a:t>
            </a:r>
            <a:r>
              <a:rPr lang="en-GB" sz="3200" dirty="0">
                <a:solidFill>
                  <a:schemeClr val="accent1">
                    <a:lumMod val="75000"/>
                  </a:schemeClr>
                </a:solidFill>
              </a:rPr>
              <a:t>) at</a:t>
            </a:r>
          </a:p>
          <a:p>
            <a:endParaRPr lang="en-GB" sz="3200" dirty="0">
              <a:solidFill>
                <a:schemeClr val="accent1">
                  <a:lumMod val="75000"/>
                </a:schemeClr>
              </a:solidFill>
            </a:endParaRPr>
          </a:p>
          <a:p>
            <a:r>
              <a:rPr lang="en-GB" sz="2800" dirty="0">
                <a:solidFill>
                  <a:schemeClr val="accent1">
                    <a:lumMod val="75000"/>
                  </a:schemeClr>
                </a:solidFill>
              </a:rPr>
              <a:t>https://meeting.toolchest.org/virtual-flipchart  </a:t>
            </a:r>
            <a:endParaRPr lang="en-GB" sz="3200" dirty="0">
              <a:solidFill>
                <a:schemeClr val="accent1">
                  <a:lumMod val="75000"/>
                </a:schemeClr>
              </a:solidFill>
            </a:endParaRPr>
          </a:p>
          <a:p>
            <a:endParaRPr lang="en-GB" sz="3200" dirty="0">
              <a:solidFill>
                <a:schemeClr val="accent1">
                  <a:lumMod val="75000"/>
                </a:schemeClr>
              </a:solidFill>
            </a:endParaRPr>
          </a:p>
          <a:p>
            <a:r>
              <a:rPr lang="en-GB" sz="3200" dirty="0">
                <a:solidFill>
                  <a:schemeClr val="accent1">
                    <a:lumMod val="75000"/>
                  </a:schemeClr>
                </a:solidFill>
              </a:rPr>
              <a:t>We hope that this provides a useful resource in making your meetings more engaging and participative. </a:t>
            </a:r>
          </a:p>
          <a:p>
            <a:r>
              <a:rPr lang="en-GB" sz="3200" dirty="0">
                <a:solidFill>
                  <a:schemeClr val="accent1">
                    <a:lumMod val="75000"/>
                  </a:schemeClr>
                </a:solidFill>
              </a:rPr>
              <a:t>Feel free to pass this template on for others to use free of charge under Creative Commons Copyright rules, &amp; attribute Culturistics.com. </a:t>
            </a:r>
          </a:p>
          <a:p>
            <a:endParaRPr lang="en-GB" sz="3200" dirty="0">
              <a:solidFill>
                <a:schemeClr val="accent1">
                  <a:lumMod val="75000"/>
                </a:schemeClr>
              </a:solidFill>
            </a:endParaRPr>
          </a:p>
          <a:p>
            <a:r>
              <a:rPr lang="en-GB" sz="3200" dirty="0">
                <a:solidFill>
                  <a:schemeClr val="accent1">
                    <a:lumMod val="75000"/>
                  </a:schemeClr>
                </a:solidFill>
              </a:rPr>
              <a:t>You can help spread the word via </a:t>
            </a:r>
            <a:r>
              <a:rPr lang="en-GB" sz="3200" dirty="0" err="1">
                <a:solidFill>
                  <a:schemeClr val="accent1">
                    <a:lumMod val="75000"/>
                  </a:schemeClr>
                </a:solidFill>
              </a:rPr>
              <a:t>Linkedin</a:t>
            </a:r>
            <a:r>
              <a:rPr lang="en-GB" sz="3200" dirty="0">
                <a:solidFill>
                  <a:schemeClr val="accent1">
                    <a:lumMod val="75000"/>
                  </a:schemeClr>
                </a:solidFill>
              </a:rPr>
              <a:t> - please reference:</a:t>
            </a:r>
            <a:br>
              <a:rPr lang="en-GB" sz="3200" dirty="0">
                <a:solidFill>
                  <a:schemeClr val="accent1">
                    <a:lumMod val="75000"/>
                  </a:schemeClr>
                </a:solidFill>
              </a:rPr>
            </a:br>
            <a:endParaRPr lang="en-GB" sz="3200" dirty="0">
              <a:solidFill>
                <a:schemeClr val="accent1">
                  <a:lumMod val="75000"/>
                </a:schemeClr>
              </a:solidFill>
            </a:endParaRPr>
          </a:p>
          <a:p>
            <a:r>
              <a:rPr lang="en-GB" sz="3200" dirty="0">
                <a:solidFill>
                  <a:schemeClr val="accent1">
                    <a:lumMod val="75000"/>
                  </a:schemeClr>
                </a:solidFill>
              </a:rPr>
              <a:t> </a:t>
            </a:r>
            <a:r>
              <a:rPr lang="en-GB" sz="2800" dirty="0">
                <a:solidFill>
                  <a:schemeClr val="accent1">
                    <a:lumMod val="75000"/>
                  </a:schemeClr>
                </a:solidFill>
              </a:rPr>
              <a:t>https://www.linkedin.com/pulse/virtual-flipcharts-mike-clargo</a:t>
            </a:r>
            <a:endParaRPr lang="en-GB" sz="3600" dirty="0">
              <a:solidFill>
                <a:schemeClr val="accent1">
                  <a:lumMod val="75000"/>
                </a:schemeClr>
              </a:solidFill>
            </a:endParaRPr>
          </a:p>
          <a:p>
            <a:endParaRPr lang="en-GB" sz="3200" dirty="0">
              <a:solidFill>
                <a:schemeClr val="accent1">
                  <a:lumMod val="75000"/>
                </a:schemeClr>
              </a:solidFill>
            </a:endParaRP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image" Target="../media/image17.png"/><Relationship Id="rId16"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8.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10.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2A88ED0-7397-4A9B-A188-12B4B577A1DA}"/>
              </a:ext>
            </a:extLst>
          </p:cNvPr>
          <p:cNvSpPr>
            <a:spLocks noGrp="1"/>
          </p:cNvSpPr>
          <p:nvPr>
            <p:ph idx="1"/>
          </p:nvPr>
        </p:nvSpPr>
        <p:spPr/>
        <p:txBody>
          <a:bodyPr/>
          <a:lstStyle/>
          <a:p>
            <a:endParaRPr lang="en-GB"/>
          </a:p>
        </p:txBody>
      </p:sp>
      <p:sp>
        <p:nvSpPr>
          <p:cNvPr id="10" name="Title 9">
            <a:extLst>
              <a:ext uri="{FF2B5EF4-FFF2-40B4-BE49-F238E27FC236}">
                <a16:creationId xmlns:a16="http://schemas.microsoft.com/office/drawing/2014/main" id="{7DFF53DE-3163-44E0-A233-6F72EB2ABD61}"/>
              </a:ext>
            </a:extLst>
          </p:cNvPr>
          <p:cNvSpPr>
            <a:spLocks noGrp="1"/>
          </p:cNvSpPr>
          <p:nvPr>
            <p:ph type="title"/>
          </p:nvPr>
        </p:nvSpPr>
        <p:spPr/>
        <p:txBody>
          <a:bodyPr/>
          <a:lstStyle/>
          <a:p>
            <a:endParaRPr lang="en-GB"/>
          </a:p>
        </p:txBody>
      </p:sp>
      <p:sp>
        <p:nvSpPr>
          <p:cNvPr id="4" name="TextBox 3">
            <a:hlinkClick r:id="rId2" action="ppaction://hlinksldjump"/>
            <a:extLst>
              <a:ext uri="{FF2B5EF4-FFF2-40B4-BE49-F238E27FC236}">
                <a16:creationId xmlns:a16="http://schemas.microsoft.com/office/drawing/2014/main" id="{2FE06C51-32C0-4458-B46B-AEE9A30C2486}"/>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296411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5094FCF-8EA3-4264-BD9A-57E39B4CBBD2}"/>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408E976B-914D-4A52-A77F-9AA1CBB272BA}"/>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C14653CB-700F-4720-84B4-49406949787C}"/>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361742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90DFC9-3F1F-47AF-AA51-4C5154F9D5F9}"/>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12CDF75F-8F9C-416D-A464-C4AA0A6193AB}"/>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7515E8B2-9C1D-4B20-AAD6-AFC27E234F92}"/>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237866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6F2DF0-B064-4A72-8B39-B19851F8F671}"/>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B8F2B835-38C6-48CA-99DE-ADC42DBA95D0}"/>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50308072-3460-4FE6-BC56-D36BFF190C96}"/>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193724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B650F0-2841-4BCF-BFD0-52069CF65639}"/>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9CAD4C47-5577-4152-A32A-61F881C866F1}"/>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5D663E09-F719-4513-A246-02A29F38B703}"/>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48770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1A2A49-9E96-4D51-BED6-CEA34C5C6C6F}"/>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05581F38-C850-4525-8628-0310CC8B1C08}"/>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58C1B0C6-E5EC-4C7C-99B6-6FDC06D378A2}"/>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121761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9089D8-65F5-4EC1-B0A5-C534377636B3}"/>
              </a:ext>
            </a:extLst>
          </p:cNvPr>
          <p:cNvPicPr>
            <a:picLocks noChangeAspect="1"/>
          </p:cNvPicPr>
          <p:nvPr/>
        </p:nvPicPr>
        <p:blipFill>
          <a:blip r:embed="rId2"/>
          <a:stretch>
            <a:fillRect/>
          </a:stretch>
        </p:blipFill>
        <p:spPr>
          <a:xfrm>
            <a:off x="0" y="-28356"/>
            <a:ext cx="7539929" cy="10828120"/>
          </a:xfrm>
          <a:prstGeom prst="rect">
            <a:avLst/>
          </a:prstGeom>
        </p:spPr>
      </p:pic>
      <p:sp>
        <p:nvSpPr>
          <p:cNvPr id="6" name="TextBox 5">
            <a:hlinkClick r:id="rId3" action="ppaction://hlinksldjump"/>
            <a:extLst>
              <a:ext uri="{FF2B5EF4-FFF2-40B4-BE49-F238E27FC236}">
                <a16:creationId xmlns:a16="http://schemas.microsoft.com/office/drawing/2014/main" id="{4C3A2D53-323D-40A7-8C7B-BE98BC135D5E}"/>
              </a:ext>
            </a:extLst>
          </p:cNvPr>
          <p:cNvSpPr txBox="1"/>
          <p:nvPr/>
        </p:nvSpPr>
        <p:spPr>
          <a:xfrm>
            <a:off x="104775" y="0"/>
            <a:ext cx="1565874" cy="2343150"/>
          </a:xfrm>
          <a:prstGeom prst="rect">
            <a:avLst/>
          </a:prstGeom>
          <a:noFill/>
        </p:spPr>
        <p:txBody>
          <a:bodyPr wrap="none" rtlCol="0" anchor="b" anchorCtr="0">
            <a:noAutofit/>
          </a:bodyPr>
          <a:lstStyle/>
          <a:p>
            <a:pPr algn="ctr">
              <a:lnSpc>
                <a:spcPct val="70000"/>
              </a:lnSpc>
            </a:pPr>
            <a:r>
              <a:rPr lang="en-GB" sz="6600" b="1" dirty="0">
                <a:solidFill>
                  <a:srgbClr val="0070C0"/>
                </a:solidFill>
              </a:rPr>
              <a:t>30</a:t>
            </a:r>
          </a:p>
          <a:p>
            <a:pPr algn="ctr">
              <a:lnSpc>
                <a:spcPct val="70000"/>
              </a:lnSpc>
            </a:pPr>
            <a:r>
              <a:rPr lang="en-GB" sz="3600" b="1" dirty="0">
                <a:solidFill>
                  <a:srgbClr val="0070C0"/>
                </a:solidFill>
              </a:rPr>
              <a:t>mins</a:t>
            </a:r>
          </a:p>
        </p:txBody>
      </p:sp>
      <p:sp>
        <p:nvSpPr>
          <p:cNvPr id="7" name="TextBox 6">
            <a:hlinkClick r:id="rId4" action="ppaction://hlinksldjump"/>
            <a:extLst>
              <a:ext uri="{FF2B5EF4-FFF2-40B4-BE49-F238E27FC236}">
                <a16:creationId xmlns:a16="http://schemas.microsoft.com/office/drawing/2014/main" id="{5E57CE39-7C02-4586-B3E6-F97FCF794C19}"/>
              </a:ext>
            </a:extLst>
          </p:cNvPr>
          <p:cNvSpPr txBox="1"/>
          <p:nvPr/>
        </p:nvSpPr>
        <p:spPr>
          <a:xfrm>
            <a:off x="2022793" y="0"/>
            <a:ext cx="1565874" cy="2343150"/>
          </a:xfrm>
          <a:prstGeom prst="rect">
            <a:avLst/>
          </a:prstGeom>
          <a:noFill/>
        </p:spPr>
        <p:txBody>
          <a:bodyPr wrap="none" rtlCol="0" anchor="b" anchorCtr="0">
            <a:noAutofit/>
          </a:bodyPr>
          <a:lstStyle/>
          <a:p>
            <a:pPr algn="ctr">
              <a:lnSpc>
                <a:spcPct val="70000"/>
              </a:lnSpc>
            </a:pPr>
            <a:r>
              <a:rPr lang="en-GB" sz="6600" b="1" dirty="0">
                <a:solidFill>
                  <a:srgbClr val="0070C0"/>
                </a:solidFill>
              </a:rPr>
              <a:t>20</a:t>
            </a:r>
          </a:p>
          <a:p>
            <a:pPr algn="ctr">
              <a:lnSpc>
                <a:spcPct val="70000"/>
              </a:lnSpc>
            </a:pPr>
            <a:r>
              <a:rPr lang="en-GB" sz="3600" b="1" dirty="0">
                <a:solidFill>
                  <a:srgbClr val="0070C0"/>
                </a:solidFill>
              </a:rPr>
              <a:t>mins</a:t>
            </a:r>
          </a:p>
        </p:txBody>
      </p:sp>
      <p:sp>
        <p:nvSpPr>
          <p:cNvPr id="8" name="TextBox 7">
            <a:hlinkClick r:id="rId5" action="ppaction://hlinksldjump"/>
            <a:extLst>
              <a:ext uri="{FF2B5EF4-FFF2-40B4-BE49-F238E27FC236}">
                <a16:creationId xmlns:a16="http://schemas.microsoft.com/office/drawing/2014/main" id="{A8C7CC5A-FD89-498B-A2C3-612388BAE8EE}"/>
              </a:ext>
            </a:extLst>
          </p:cNvPr>
          <p:cNvSpPr txBox="1"/>
          <p:nvPr/>
        </p:nvSpPr>
        <p:spPr>
          <a:xfrm>
            <a:off x="3940810" y="0"/>
            <a:ext cx="1565874" cy="2343150"/>
          </a:xfrm>
          <a:prstGeom prst="rect">
            <a:avLst/>
          </a:prstGeom>
          <a:noFill/>
        </p:spPr>
        <p:txBody>
          <a:bodyPr wrap="none" rtlCol="0" anchor="b" anchorCtr="0">
            <a:noAutofit/>
          </a:bodyPr>
          <a:lstStyle/>
          <a:p>
            <a:pPr algn="ctr">
              <a:lnSpc>
                <a:spcPct val="70000"/>
              </a:lnSpc>
            </a:pPr>
            <a:r>
              <a:rPr lang="en-GB" sz="6600" b="1" dirty="0">
                <a:solidFill>
                  <a:srgbClr val="0070C0"/>
                </a:solidFill>
              </a:rPr>
              <a:t>15</a:t>
            </a:r>
          </a:p>
          <a:p>
            <a:pPr algn="ctr">
              <a:lnSpc>
                <a:spcPct val="70000"/>
              </a:lnSpc>
            </a:pPr>
            <a:r>
              <a:rPr lang="en-GB" sz="3600" b="1" dirty="0">
                <a:solidFill>
                  <a:srgbClr val="0070C0"/>
                </a:solidFill>
              </a:rPr>
              <a:t>mins</a:t>
            </a:r>
          </a:p>
        </p:txBody>
      </p:sp>
      <p:sp>
        <p:nvSpPr>
          <p:cNvPr id="9" name="TextBox 8">
            <a:hlinkClick r:id="rId6" action="ppaction://hlinksldjump"/>
            <a:extLst>
              <a:ext uri="{FF2B5EF4-FFF2-40B4-BE49-F238E27FC236}">
                <a16:creationId xmlns:a16="http://schemas.microsoft.com/office/drawing/2014/main" id="{4D0E8B1B-2C05-4918-A808-C4EA92F7ED83}"/>
              </a:ext>
            </a:extLst>
          </p:cNvPr>
          <p:cNvSpPr txBox="1"/>
          <p:nvPr/>
        </p:nvSpPr>
        <p:spPr>
          <a:xfrm>
            <a:off x="5901726" y="0"/>
            <a:ext cx="1565874" cy="2343150"/>
          </a:xfrm>
          <a:prstGeom prst="rect">
            <a:avLst/>
          </a:prstGeom>
          <a:noFill/>
        </p:spPr>
        <p:txBody>
          <a:bodyPr wrap="none" rtlCol="0" anchor="b" anchorCtr="0">
            <a:noAutofit/>
          </a:bodyPr>
          <a:lstStyle/>
          <a:p>
            <a:pPr algn="ctr">
              <a:lnSpc>
                <a:spcPct val="70000"/>
              </a:lnSpc>
            </a:pPr>
            <a:r>
              <a:rPr lang="en-GB" sz="6600" b="1" dirty="0">
                <a:solidFill>
                  <a:srgbClr val="0070C0"/>
                </a:solidFill>
              </a:rPr>
              <a:t>10</a:t>
            </a:r>
          </a:p>
          <a:p>
            <a:pPr algn="ctr">
              <a:lnSpc>
                <a:spcPct val="70000"/>
              </a:lnSpc>
            </a:pPr>
            <a:r>
              <a:rPr lang="en-GB" sz="3600" b="1" dirty="0">
                <a:solidFill>
                  <a:srgbClr val="0070C0"/>
                </a:solidFill>
              </a:rPr>
              <a:t>mins</a:t>
            </a:r>
          </a:p>
        </p:txBody>
      </p:sp>
      <p:sp>
        <p:nvSpPr>
          <p:cNvPr id="10" name="TextBox 9">
            <a:hlinkClick r:id="rId7" action="ppaction://hlinksldjump"/>
            <a:extLst>
              <a:ext uri="{FF2B5EF4-FFF2-40B4-BE49-F238E27FC236}">
                <a16:creationId xmlns:a16="http://schemas.microsoft.com/office/drawing/2014/main" id="{5F51F5A1-26CF-46BD-9479-0A2D8E97A627}"/>
              </a:ext>
            </a:extLst>
          </p:cNvPr>
          <p:cNvSpPr txBox="1"/>
          <p:nvPr/>
        </p:nvSpPr>
        <p:spPr>
          <a:xfrm>
            <a:off x="104775" y="2800822"/>
            <a:ext cx="1565874" cy="2266478"/>
          </a:xfrm>
          <a:prstGeom prst="rect">
            <a:avLst/>
          </a:prstGeom>
          <a:noFill/>
        </p:spPr>
        <p:txBody>
          <a:bodyPr wrap="none" rtlCol="0" anchor="b" anchorCtr="0">
            <a:noAutofit/>
          </a:bodyPr>
          <a:lstStyle/>
          <a:p>
            <a:pPr algn="ctr">
              <a:lnSpc>
                <a:spcPct val="70000"/>
              </a:lnSpc>
            </a:pPr>
            <a:r>
              <a:rPr lang="en-GB" sz="6600" b="1" dirty="0">
                <a:solidFill>
                  <a:srgbClr val="0070C0"/>
                </a:solidFill>
              </a:rPr>
              <a:t>7</a:t>
            </a:r>
          </a:p>
          <a:p>
            <a:pPr algn="ctr">
              <a:lnSpc>
                <a:spcPct val="70000"/>
              </a:lnSpc>
            </a:pPr>
            <a:r>
              <a:rPr lang="en-GB" sz="3600" b="1" dirty="0">
                <a:solidFill>
                  <a:srgbClr val="0070C0"/>
                </a:solidFill>
              </a:rPr>
              <a:t>mins</a:t>
            </a:r>
          </a:p>
        </p:txBody>
      </p:sp>
      <p:sp>
        <p:nvSpPr>
          <p:cNvPr id="11" name="TextBox 10">
            <a:hlinkClick r:id="rId8" action="ppaction://hlinksldjump"/>
            <a:extLst>
              <a:ext uri="{FF2B5EF4-FFF2-40B4-BE49-F238E27FC236}">
                <a16:creationId xmlns:a16="http://schemas.microsoft.com/office/drawing/2014/main" id="{4460D931-4442-4E77-A19F-BE53249794B1}"/>
              </a:ext>
            </a:extLst>
          </p:cNvPr>
          <p:cNvSpPr txBox="1"/>
          <p:nvPr/>
        </p:nvSpPr>
        <p:spPr>
          <a:xfrm>
            <a:off x="2022793" y="2800822"/>
            <a:ext cx="1565874" cy="2266478"/>
          </a:xfrm>
          <a:prstGeom prst="rect">
            <a:avLst/>
          </a:prstGeom>
          <a:noFill/>
        </p:spPr>
        <p:txBody>
          <a:bodyPr wrap="none" rtlCol="0" anchor="b" anchorCtr="0">
            <a:noAutofit/>
          </a:bodyPr>
          <a:lstStyle/>
          <a:p>
            <a:pPr algn="ctr">
              <a:lnSpc>
                <a:spcPct val="70000"/>
              </a:lnSpc>
            </a:pPr>
            <a:r>
              <a:rPr lang="en-GB" sz="6600" b="1" dirty="0">
                <a:solidFill>
                  <a:srgbClr val="0070C0"/>
                </a:solidFill>
              </a:rPr>
              <a:t>5</a:t>
            </a:r>
          </a:p>
          <a:p>
            <a:pPr algn="ctr">
              <a:lnSpc>
                <a:spcPct val="70000"/>
              </a:lnSpc>
            </a:pPr>
            <a:r>
              <a:rPr lang="en-GB" sz="3600" b="1" dirty="0">
                <a:solidFill>
                  <a:srgbClr val="0070C0"/>
                </a:solidFill>
              </a:rPr>
              <a:t>mins</a:t>
            </a:r>
          </a:p>
        </p:txBody>
      </p:sp>
      <p:sp>
        <p:nvSpPr>
          <p:cNvPr id="12" name="TextBox 11">
            <a:hlinkClick r:id="rId9" action="ppaction://hlinksldjump"/>
            <a:extLst>
              <a:ext uri="{FF2B5EF4-FFF2-40B4-BE49-F238E27FC236}">
                <a16:creationId xmlns:a16="http://schemas.microsoft.com/office/drawing/2014/main" id="{978FEB97-D5A5-4228-A820-5717DB6A510B}"/>
              </a:ext>
            </a:extLst>
          </p:cNvPr>
          <p:cNvSpPr txBox="1"/>
          <p:nvPr/>
        </p:nvSpPr>
        <p:spPr>
          <a:xfrm>
            <a:off x="3940810" y="2800822"/>
            <a:ext cx="1565874" cy="2266478"/>
          </a:xfrm>
          <a:prstGeom prst="rect">
            <a:avLst/>
          </a:prstGeom>
          <a:noFill/>
        </p:spPr>
        <p:txBody>
          <a:bodyPr wrap="none" rtlCol="0" anchor="b" anchorCtr="0">
            <a:noAutofit/>
          </a:bodyPr>
          <a:lstStyle/>
          <a:p>
            <a:pPr algn="ctr">
              <a:lnSpc>
                <a:spcPct val="70000"/>
              </a:lnSpc>
            </a:pPr>
            <a:r>
              <a:rPr lang="en-GB" sz="6600" b="1" dirty="0">
                <a:solidFill>
                  <a:srgbClr val="0070C0"/>
                </a:solidFill>
              </a:rPr>
              <a:t>3</a:t>
            </a:r>
          </a:p>
          <a:p>
            <a:pPr algn="ctr">
              <a:lnSpc>
                <a:spcPct val="70000"/>
              </a:lnSpc>
            </a:pPr>
            <a:r>
              <a:rPr lang="en-GB" sz="3600" b="1" dirty="0">
                <a:solidFill>
                  <a:srgbClr val="0070C0"/>
                </a:solidFill>
              </a:rPr>
              <a:t>mins</a:t>
            </a:r>
          </a:p>
        </p:txBody>
      </p:sp>
      <p:sp>
        <p:nvSpPr>
          <p:cNvPr id="13" name="TextBox 12">
            <a:hlinkClick r:id="rId10" action="ppaction://hlinksldjump"/>
            <a:extLst>
              <a:ext uri="{FF2B5EF4-FFF2-40B4-BE49-F238E27FC236}">
                <a16:creationId xmlns:a16="http://schemas.microsoft.com/office/drawing/2014/main" id="{BF7A441C-CE9C-490D-9A28-82C63DE3DABE}"/>
              </a:ext>
            </a:extLst>
          </p:cNvPr>
          <p:cNvSpPr txBox="1"/>
          <p:nvPr/>
        </p:nvSpPr>
        <p:spPr>
          <a:xfrm>
            <a:off x="5901726" y="2800822"/>
            <a:ext cx="1565874" cy="2266478"/>
          </a:xfrm>
          <a:prstGeom prst="rect">
            <a:avLst/>
          </a:prstGeom>
          <a:noFill/>
        </p:spPr>
        <p:txBody>
          <a:bodyPr wrap="none" rtlCol="0" anchor="b" anchorCtr="0">
            <a:noAutofit/>
          </a:bodyPr>
          <a:lstStyle/>
          <a:p>
            <a:pPr algn="ctr">
              <a:lnSpc>
                <a:spcPct val="70000"/>
              </a:lnSpc>
            </a:pPr>
            <a:r>
              <a:rPr lang="en-GB" sz="6600" b="1" dirty="0">
                <a:solidFill>
                  <a:srgbClr val="0070C0"/>
                </a:solidFill>
              </a:rPr>
              <a:t>2</a:t>
            </a:r>
          </a:p>
          <a:p>
            <a:pPr algn="ctr">
              <a:lnSpc>
                <a:spcPct val="70000"/>
              </a:lnSpc>
            </a:pPr>
            <a:r>
              <a:rPr lang="en-GB" sz="3600" b="1" dirty="0">
                <a:solidFill>
                  <a:srgbClr val="0070C0"/>
                </a:solidFill>
                <a:hlinkClick r:id="rId11" action="ppaction://hlinksldjump"/>
              </a:rPr>
              <a:t>mins</a:t>
            </a:r>
            <a:endParaRPr lang="en-GB" sz="3600" b="1" dirty="0">
              <a:solidFill>
                <a:srgbClr val="0070C0"/>
              </a:solidFill>
            </a:endParaRPr>
          </a:p>
        </p:txBody>
      </p:sp>
      <p:sp>
        <p:nvSpPr>
          <p:cNvPr id="14" name="TextBox 13">
            <a:hlinkClick r:id="rId12" action="ppaction://hlinksldjump"/>
            <a:extLst>
              <a:ext uri="{FF2B5EF4-FFF2-40B4-BE49-F238E27FC236}">
                <a16:creationId xmlns:a16="http://schemas.microsoft.com/office/drawing/2014/main" id="{04341F1B-5506-4E2A-83B7-702DFAF7239A}"/>
              </a:ext>
            </a:extLst>
          </p:cNvPr>
          <p:cNvSpPr txBox="1"/>
          <p:nvPr/>
        </p:nvSpPr>
        <p:spPr>
          <a:xfrm>
            <a:off x="104775" y="5601643"/>
            <a:ext cx="1565874" cy="2179810"/>
          </a:xfrm>
          <a:prstGeom prst="rect">
            <a:avLst/>
          </a:prstGeom>
          <a:noFill/>
        </p:spPr>
        <p:txBody>
          <a:bodyPr wrap="none" rtlCol="0" anchor="b" anchorCtr="0">
            <a:noAutofit/>
          </a:bodyPr>
          <a:lstStyle/>
          <a:p>
            <a:pPr algn="ctr">
              <a:lnSpc>
                <a:spcPct val="70000"/>
              </a:lnSpc>
            </a:pPr>
            <a:r>
              <a:rPr lang="en-GB" sz="6600" b="1" dirty="0">
                <a:solidFill>
                  <a:srgbClr val="0070C0"/>
                </a:solidFill>
              </a:rPr>
              <a:t>90</a:t>
            </a:r>
          </a:p>
          <a:p>
            <a:pPr algn="ctr">
              <a:lnSpc>
                <a:spcPct val="70000"/>
              </a:lnSpc>
            </a:pPr>
            <a:r>
              <a:rPr lang="en-GB" sz="3600" b="1" dirty="0">
                <a:solidFill>
                  <a:srgbClr val="0070C0"/>
                </a:solidFill>
              </a:rPr>
              <a:t>secs</a:t>
            </a:r>
          </a:p>
        </p:txBody>
      </p:sp>
      <p:sp>
        <p:nvSpPr>
          <p:cNvPr id="15" name="TextBox 14">
            <a:hlinkClick r:id="rId10" action="ppaction://hlinksldjump"/>
            <a:extLst>
              <a:ext uri="{FF2B5EF4-FFF2-40B4-BE49-F238E27FC236}">
                <a16:creationId xmlns:a16="http://schemas.microsoft.com/office/drawing/2014/main" id="{03CE06E4-7704-44E6-8C5C-04FE3BE3EF44}"/>
              </a:ext>
            </a:extLst>
          </p:cNvPr>
          <p:cNvSpPr txBox="1"/>
          <p:nvPr/>
        </p:nvSpPr>
        <p:spPr>
          <a:xfrm>
            <a:off x="2022793" y="5601643"/>
            <a:ext cx="1565874" cy="2179810"/>
          </a:xfrm>
          <a:prstGeom prst="rect">
            <a:avLst/>
          </a:prstGeom>
          <a:noFill/>
        </p:spPr>
        <p:txBody>
          <a:bodyPr wrap="none" rtlCol="0" anchor="b" anchorCtr="0">
            <a:noAutofit/>
          </a:bodyPr>
          <a:lstStyle/>
          <a:p>
            <a:pPr algn="ctr">
              <a:lnSpc>
                <a:spcPct val="70000"/>
              </a:lnSpc>
            </a:pPr>
            <a:r>
              <a:rPr lang="en-GB" sz="6600" b="1" dirty="0">
                <a:solidFill>
                  <a:srgbClr val="0070C0"/>
                </a:solidFill>
              </a:rPr>
              <a:t>60</a:t>
            </a:r>
          </a:p>
          <a:p>
            <a:pPr algn="ctr">
              <a:lnSpc>
                <a:spcPct val="70000"/>
              </a:lnSpc>
            </a:pPr>
            <a:r>
              <a:rPr lang="en-GB" sz="3600" b="1" dirty="0">
                <a:solidFill>
                  <a:srgbClr val="0070C0"/>
                </a:solidFill>
              </a:rPr>
              <a:t>secs</a:t>
            </a:r>
          </a:p>
        </p:txBody>
      </p:sp>
      <p:sp>
        <p:nvSpPr>
          <p:cNvPr id="16" name="TextBox 15">
            <a:hlinkClick r:id="rId13" action="ppaction://hlinksldjump"/>
            <a:extLst>
              <a:ext uri="{FF2B5EF4-FFF2-40B4-BE49-F238E27FC236}">
                <a16:creationId xmlns:a16="http://schemas.microsoft.com/office/drawing/2014/main" id="{2E0B1E03-048D-4725-8041-B2F05CF64005}"/>
              </a:ext>
            </a:extLst>
          </p:cNvPr>
          <p:cNvSpPr txBox="1"/>
          <p:nvPr/>
        </p:nvSpPr>
        <p:spPr>
          <a:xfrm>
            <a:off x="3940810" y="5601643"/>
            <a:ext cx="1565874" cy="2179810"/>
          </a:xfrm>
          <a:prstGeom prst="rect">
            <a:avLst/>
          </a:prstGeom>
          <a:noFill/>
        </p:spPr>
        <p:txBody>
          <a:bodyPr wrap="none" rtlCol="0" anchor="b" anchorCtr="0">
            <a:noAutofit/>
          </a:bodyPr>
          <a:lstStyle/>
          <a:p>
            <a:pPr algn="ctr">
              <a:lnSpc>
                <a:spcPct val="70000"/>
              </a:lnSpc>
            </a:pPr>
            <a:r>
              <a:rPr lang="en-GB" sz="6600" b="1" dirty="0">
                <a:solidFill>
                  <a:srgbClr val="0070C0"/>
                </a:solidFill>
              </a:rPr>
              <a:t>30</a:t>
            </a:r>
          </a:p>
          <a:p>
            <a:pPr algn="ctr">
              <a:lnSpc>
                <a:spcPct val="70000"/>
              </a:lnSpc>
            </a:pPr>
            <a:r>
              <a:rPr lang="en-GB" sz="3600" b="1" dirty="0">
                <a:solidFill>
                  <a:srgbClr val="0070C0"/>
                </a:solidFill>
              </a:rPr>
              <a:t>secs</a:t>
            </a:r>
          </a:p>
        </p:txBody>
      </p:sp>
      <p:sp>
        <p:nvSpPr>
          <p:cNvPr id="17" name="TextBox 16">
            <a:hlinkClick r:id="rId14" action="ppaction://hlinksldjump"/>
            <a:extLst>
              <a:ext uri="{FF2B5EF4-FFF2-40B4-BE49-F238E27FC236}">
                <a16:creationId xmlns:a16="http://schemas.microsoft.com/office/drawing/2014/main" id="{8D19C8AF-8DE2-4379-A9CE-3D6BF4F7660C}"/>
              </a:ext>
            </a:extLst>
          </p:cNvPr>
          <p:cNvSpPr txBox="1"/>
          <p:nvPr/>
        </p:nvSpPr>
        <p:spPr>
          <a:xfrm>
            <a:off x="5901726" y="5601643"/>
            <a:ext cx="1565874" cy="2179810"/>
          </a:xfrm>
          <a:prstGeom prst="rect">
            <a:avLst/>
          </a:prstGeom>
          <a:noFill/>
        </p:spPr>
        <p:txBody>
          <a:bodyPr wrap="none" rtlCol="0" anchor="b" anchorCtr="0">
            <a:noAutofit/>
          </a:bodyPr>
          <a:lstStyle/>
          <a:p>
            <a:pPr algn="ctr">
              <a:lnSpc>
                <a:spcPct val="70000"/>
              </a:lnSpc>
            </a:pPr>
            <a:r>
              <a:rPr lang="en-GB" sz="6600" b="1" dirty="0">
                <a:solidFill>
                  <a:srgbClr val="0070C0"/>
                </a:solidFill>
              </a:rPr>
              <a:t>20</a:t>
            </a:r>
          </a:p>
          <a:p>
            <a:pPr algn="ctr">
              <a:lnSpc>
                <a:spcPct val="70000"/>
              </a:lnSpc>
            </a:pPr>
            <a:r>
              <a:rPr lang="en-GB" sz="3600" b="1" dirty="0">
                <a:solidFill>
                  <a:srgbClr val="0070C0"/>
                </a:solidFill>
              </a:rPr>
              <a:t>secs</a:t>
            </a:r>
          </a:p>
        </p:txBody>
      </p:sp>
      <p:sp>
        <p:nvSpPr>
          <p:cNvPr id="18" name="TextBox 17">
            <a:hlinkClick r:id="rId15" action="ppaction://hlinksldjump"/>
            <a:extLst>
              <a:ext uri="{FF2B5EF4-FFF2-40B4-BE49-F238E27FC236}">
                <a16:creationId xmlns:a16="http://schemas.microsoft.com/office/drawing/2014/main" id="{C4E4AE47-5B23-45DA-864E-04E145AEA8A6}"/>
              </a:ext>
            </a:extLst>
          </p:cNvPr>
          <p:cNvSpPr txBox="1"/>
          <p:nvPr/>
        </p:nvSpPr>
        <p:spPr>
          <a:xfrm>
            <a:off x="104775" y="8402465"/>
            <a:ext cx="1565874" cy="2179810"/>
          </a:xfrm>
          <a:prstGeom prst="rect">
            <a:avLst/>
          </a:prstGeom>
          <a:noFill/>
        </p:spPr>
        <p:txBody>
          <a:bodyPr wrap="none" rtlCol="0" anchor="b" anchorCtr="0">
            <a:noAutofit/>
          </a:bodyPr>
          <a:lstStyle/>
          <a:p>
            <a:pPr algn="ctr">
              <a:lnSpc>
                <a:spcPct val="70000"/>
              </a:lnSpc>
            </a:pPr>
            <a:r>
              <a:rPr lang="en-GB" sz="6600" b="1" dirty="0">
                <a:solidFill>
                  <a:srgbClr val="0070C0"/>
                </a:solidFill>
              </a:rPr>
              <a:t>15</a:t>
            </a:r>
          </a:p>
          <a:p>
            <a:pPr algn="ctr">
              <a:lnSpc>
                <a:spcPct val="70000"/>
              </a:lnSpc>
            </a:pPr>
            <a:r>
              <a:rPr lang="en-GB" sz="3600" b="1" dirty="0">
                <a:solidFill>
                  <a:srgbClr val="0070C0"/>
                </a:solidFill>
              </a:rPr>
              <a:t>secs</a:t>
            </a:r>
          </a:p>
        </p:txBody>
      </p:sp>
      <p:sp>
        <p:nvSpPr>
          <p:cNvPr id="20" name="TextBox 19">
            <a:hlinkClick r:id="rId16" action="ppaction://hlinksldjump"/>
            <a:extLst>
              <a:ext uri="{FF2B5EF4-FFF2-40B4-BE49-F238E27FC236}">
                <a16:creationId xmlns:a16="http://schemas.microsoft.com/office/drawing/2014/main" id="{CAB2D7F8-19DA-42F8-A8E3-23AB8EBFB7D6}"/>
              </a:ext>
            </a:extLst>
          </p:cNvPr>
          <p:cNvSpPr txBox="1"/>
          <p:nvPr/>
        </p:nvSpPr>
        <p:spPr>
          <a:xfrm>
            <a:off x="2022793" y="8288164"/>
            <a:ext cx="1565874" cy="2179810"/>
          </a:xfrm>
          <a:prstGeom prst="rect">
            <a:avLst/>
          </a:prstGeom>
          <a:noFill/>
        </p:spPr>
        <p:txBody>
          <a:bodyPr wrap="none" rtlCol="0" anchor="b" anchorCtr="0">
            <a:noAutofit/>
          </a:bodyPr>
          <a:lstStyle/>
          <a:p>
            <a:pPr algn="ctr">
              <a:lnSpc>
                <a:spcPct val="70000"/>
              </a:lnSpc>
            </a:pPr>
            <a:r>
              <a:rPr lang="en-GB" sz="6600" b="1" dirty="0">
                <a:solidFill>
                  <a:srgbClr val="0070C0"/>
                </a:solidFill>
                <a:hlinkClick r:id="rId16" action="ppaction://hlinksldjump"/>
              </a:rPr>
              <a:t>10</a:t>
            </a:r>
            <a:endParaRPr lang="en-GB" sz="6600" b="1" dirty="0">
              <a:solidFill>
                <a:srgbClr val="0070C0"/>
              </a:solidFill>
            </a:endParaRPr>
          </a:p>
          <a:p>
            <a:pPr algn="ctr">
              <a:lnSpc>
                <a:spcPct val="70000"/>
              </a:lnSpc>
            </a:pPr>
            <a:r>
              <a:rPr lang="en-GB" sz="3600" b="1" dirty="0">
                <a:solidFill>
                  <a:srgbClr val="0070C0"/>
                </a:solidFill>
              </a:rPr>
              <a:t>secs</a:t>
            </a:r>
          </a:p>
        </p:txBody>
      </p:sp>
    </p:spTree>
    <p:extLst>
      <p:ext uri="{BB962C8B-B14F-4D97-AF65-F5344CB8AC3E}">
        <p14:creationId xmlns:p14="http://schemas.microsoft.com/office/powerpoint/2010/main" val="22145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18D99B-295A-4CC0-810A-DBA97C6453F3}"/>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DF22187B-DCD5-4B01-8983-090D613A5450}"/>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1E4BFE12-3F0C-4EAD-91DC-2D6E0591E3CD}"/>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249184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519E5F-62B2-4DFE-B26A-0A2E970F17E3}"/>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F5FF397D-647E-4FC1-BCB7-7F2CDA6CEC28}"/>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F9C23000-0264-497A-92BB-18B3C86BD841}"/>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389752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A7D870-18A0-432E-8267-EC8F6113DC64}"/>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80737612-AFDD-4537-BFB9-E44B30AFBCC2}"/>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DA2CEA9A-AB43-4359-9223-E3A868CD9AD6}"/>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98213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E21D9BA-7574-4B78-BF08-AFA74CE5FBA3}"/>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278A07AC-CF05-43B1-A2AD-05B7EC4C1262}"/>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C8BE5784-81EA-4202-8792-99FDACBE0777}"/>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61222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C6D32E-9FE7-4039-BCA5-4B9FB9766324}"/>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A87801B0-81FF-4257-9FEC-F0CE56BF8746}"/>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E8D1D02E-19EC-4F36-BF36-C5A0540C389C}"/>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72451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977F0BD-DDC9-4CC5-A354-7CFFD0AA9F19}"/>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18A6A684-5AA8-4B93-8BAB-AEDA1E28623E}"/>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A6677919-B92C-41A9-9B3F-426ACF2F0680}"/>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103747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1490B1-5AF6-4F84-91F6-C8D902B96830}"/>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C0B73E63-865C-4B71-9519-DD79579F9998}"/>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FC4C7D02-902B-4B01-B43B-F9B2AEC3AFF7}"/>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30155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189306-4CC7-41AB-B076-101FE57B34D2}"/>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C71C1A31-2291-4697-B30D-BA9F07EA7081}"/>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D051E0C1-905E-4FB0-A948-4987A342D380}"/>
              </a:ext>
            </a:extLst>
          </p:cNvPr>
          <p:cNvSpPr txBox="1"/>
          <p:nvPr/>
        </p:nvSpPr>
        <p:spPr>
          <a:xfrm>
            <a:off x="0" y="10286999"/>
            <a:ext cx="7559675" cy="512764"/>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2252089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2426</TotalTime>
  <Words>28</Words>
  <Application>Microsoft Office PowerPoint</Application>
  <PresentationFormat>Custom</PresentationFormat>
  <Paragraphs>28</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Ink Free</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82</cp:revision>
  <dcterms:created xsi:type="dcterms:W3CDTF">2021-03-08T20:33:27Z</dcterms:created>
  <dcterms:modified xsi:type="dcterms:W3CDTF">2021-04-09T12:18:47Z</dcterms:modified>
</cp:coreProperties>
</file>