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handoutMasterIdLst>
    <p:handoutMasterId r:id="rId8"/>
  </p:handoutMasterIdLst>
  <p:sldIdLst>
    <p:sldId id="266" r:id="rId3"/>
    <p:sldId id="261" r:id="rId4"/>
    <p:sldId id="259" r:id="rId5"/>
    <p:sldId id="262" r:id="rId6"/>
    <p:sldId id="265" r:id="rId7"/>
  </p:sldIdLst>
  <p:sldSz cx="7559675" cy="10799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4E1511B-C542-4155-B731-D1A17CA82E4C}">
          <p14:sldIdLst>
            <p14:sldId id="266"/>
            <p14:sldId id="261"/>
            <p14:sldId id="259"/>
            <p14:sldId id="262"/>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00"/>
    <a:srgbClr val="FFFFFF"/>
    <a:srgbClr val="A098A4"/>
    <a:srgbClr val="9C959E"/>
    <a:srgbClr val="7F7F7F"/>
    <a:srgbClr val="9E99A0"/>
    <a:srgbClr val="BC91AD"/>
    <a:srgbClr val="B3B7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7" d="100"/>
          <a:sy n="127" d="100"/>
        </p:scale>
        <p:origin x="1158" y="1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195" d="100"/>
          <a:sy n="195" d="100"/>
        </p:scale>
        <p:origin x="6204" y="1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7155C3-B5D7-4F0B-B628-30C34BD18C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56B794C-EEE2-44C1-9EC0-0059698769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C91012-3551-42E2-8334-C9194EBBD8CF}" type="datetimeFigureOut">
              <a:rPr lang="en-GB" smtClean="0"/>
              <a:t>22/06/2021</a:t>
            </a:fld>
            <a:endParaRPr lang="en-GB"/>
          </a:p>
        </p:txBody>
      </p:sp>
      <p:sp>
        <p:nvSpPr>
          <p:cNvPr id="4" name="Footer Placeholder 3">
            <a:extLst>
              <a:ext uri="{FF2B5EF4-FFF2-40B4-BE49-F238E27FC236}">
                <a16:creationId xmlns:a16="http://schemas.microsoft.com/office/drawing/2014/main" id="{1E21E3F0-A5D3-448F-834A-CACF25737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2F5C37E-A5CA-49C2-9D22-040F2CDE5C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A731F8-3F98-4EE4-B66C-B8F719135825}" type="slidenum">
              <a:rPr lang="en-GB" smtClean="0"/>
              <a:t>‹#›</a:t>
            </a:fld>
            <a:endParaRPr lang="en-GB"/>
          </a:p>
        </p:txBody>
      </p:sp>
    </p:spTree>
    <p:extLst>
      <p:ext uri="{BB962C8B-B14F-4D97-AF65-F5344CB8AC3E}">
        <p14:creationId xmlns:p14="http://schemas.microsoft.com/office/powerpoint/2010/main" val="99836425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5 min Q Flipchar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90550" y="2528383"/>
            <a:ext cx="6648450" cy="7758616"/>
          </a:xfrm>
        </p:spPr>
        <p:txBody>
          <a:bodyPr>
            <a:normAutofit/>
          </a:bodyPr>
          <a:lstStyle>
            <a:lvl1pPr marL="0" indent="0">
              <a:lnSpc>
                <a:spcPct val="90000"/>
              </a:lnSpc>
              <a:spcAft>
                <a:spcPts val="1200"/>
              </a:spcAft>
              <a:buClr>
                <a:schemeClr val="accent1">
                  <a:lumMod val="50000"/>
                </a:schemeClr>
              </a:buClr>
              <a:buFont typeface="Ink Free" panose="03080402000500000000" pitchFamily="66" charset="0"/>
              <a:buNone/>
              <a:defRPr sz="3600">
                <a:solidFill>
                  <a:schemeClr val="tx1"/>
                </a:solidFill>
              </a:defRPr>
            </a:lvl1pPr>
          </a:lstStyle>
          <a:p>
            <a:pPr lvl="0"/>
            <a:r>
              <a:rPr lang="en-US" dirty="0"/>
              <a:t>Click to edit Master text styles</a:t>
            </a:r>
          </a:p>
        </p:txBody>
      </p:sp>
      <p:sp>
        <p:nvSpPr>
          <p:cNvPr id="2" name="Title 1">
            <a:extLst>
              <a:ext uri="{FF2B5EF4-FFF2-40B4-BE49-F238E27FC236}">
                <a16:creationId xmlns:a16="http://schemas.microsoft.com/office/drawing/2014/main" id="{EEB51ACB-B4DA-4FC2-9BAE-E9D5340468F4}"/>
              </a:ext>
            </a:extLst>
          </p:cNvPr>
          <p:cNvSpPr>
            <a:spLocks noGrp="1"/>
          </p:cNvSpPr>
          <p:nvPr userDrawn="1">
            <p:ph type="title" hasCustomPrompt="1"/>
          </p:nvPr>
        </p:nvSpPr>
        <p:spPr>
          <a:xfrm>
            <a:off x="2127698" y="856623"/>
            <a:ext cx="3165605" cy="1502689"/>
          </a:xfrm>
          <a:prstGeom prst="rect">
            <a:avLst/>
          </a:prstGeom>
        </p:spPr>
        <p:txBody>
          <a:bodyPr anchor="t"/>
          <a:lstStyle>
            <a:lvl1pPr algn="ctr">
              <a:lnSpc>
                <a:spcPct val="80000"/>
              </a:lnSpc>
              <a:defRPr sz="4000" b="1" u="sng">
                <a:solidFill>
                  <a:schemeClr val="tx1"/>
                </a:solidFill>
                <a:latin typeface="Ink Free" panose="03080402000500000000" pitchFamily="66" charset="0"/>
              </a:defRPr>
            </a:lvl1pPr>
          </a:lstStyle>
          <a:p>
            <a:r>
              <a:rPr lang="en-US" dirty="0"/>
              <a:t>15 minutes: Click to add title</a:t>
            </a:r>
            <a:endParaRPr lang="en-GB" dirty="0"/>
          </a:p>
        </p:txBody>
      </p:sp>
      <p:sp>
        <p:nvSpPr>
          <p:cNvPr id="5" name="Picture Placeholder 4">
            <a:extLst>
              <a:ext uri="{FF2B5EF4-FFF2-40B4-BE49-F238E27FC236}">
                <a16:creationId xmlns:a16="http://schemas.microsoft.com/office/drawing/2014/main" id="{64EA29D1-CEBC-4174-BE22-004A24AA5C67}"/>
              </a:ext>
            </a:extLst>
          </p:cNvPr>
          <p:cNvSpPr>
            <a:spLocks noGrp="1"/>
          </p:cNvSpPr>
          <p:nvPr>
            <p:ph type="pic" sz="quarter" idx="10"/>
          </p:nvPr>
        </p:nvSpPr>
        <p:spPr>
          <a:xfrm>
            <a:off x="590550" y="856623"/>
            <a:ext cx="1519484" cy="1519484"/>
          </a:xfrm>
        </p:spPr>
        <p:txBody>
          <a:bodyPr>
            <a:noAutofit/>
          </a:bodyPr>
          <a:lstStyle>
            <a:lvl1pPr>
              <a:defRPr sz="2400"/>
            </a:lvl1pPr>
          </a:lstStyle>
          <a:p>
            <a:endParaRPr lang="en-GB" dirty="0"/>
          </a:p>
        </p:txBody>
      </p:sp>
      <p:pic>
        <p:nvPicPr>
          <p:cNvPr id="6" name="Picture 5">
            <a:extLst>
              <a:ext uri="{FF2B5EF4-FFF2-40B4-BE49-F238E27FC236}">
                <a16:creationId xmlns:a16="http://schemas.microsoft.com/office/drawing/2014/main" id="{5738EF36-6F39-4A96-9870-3E341FDC10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0643" y="-29367"/>
            <a:ext cx="2446323" cy="2446323"/>
          </a:xfrm>
          <a:prstGeom prst="rect">
            <a:avLst/>
          </a:prstGeom>
        </p:spPr>
      </p:pic>
    </p:spTree>
    <p:extLst>
      <p:ext uri="{BB962C8B-B14F-4D97-AF65-F5344CB8AC3E}">
        <p14:creationId xmlns:p14="http://schemas.microsoft.com/office/powerpoint/2010/main" val="3793661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 min Q Flipchar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90550" y="2528383"/>
            <a:ext cx="6648450" cy="7758616"/>
          </a:xfrm>
        </p:spPr>
        <p:txBody>
          <a:bodyPr>
            <a:normAutofit/>
          </a:bodyPr>
          <a:lstStyle>
            <a:lvl1pPr marL="0" indent="0">
              <a:lnSpc>
                <a:spcPct val="90000"/>
              </a:lnSpc>
              <a:spcAft>
                <a:spcPts val="1200"/>
              </a:spcAft>
              <a:buClr>
                <a:schemeClr val="accent1">
                  <a:lumMod val="50000"/>
                </a:schemeClr>
              </a:buClr>
              <a:buFont typeface="Ink Free" panose="03080402000500000000" pitchFamily="66" charset="0"/>
              <a:buNone/>
              <a:defRPr sz="3600">
                <a:solidFill>
                  <a:schemeClr val="tx1"/>
                </a:solidFill>
              </a:defRPr>
            </a:lvl1pPr>
          </a:lstStyle>
          <a:p>
            <a:pPr lvl="0"/>
            <a:r>
              <a:rPr lang="en-US" dirty="0"/>
              <a:t>Click to edit Master text styles</a:t>
            </a:r>
          </a:p>
        </p:txBody>
      </p:sp>
      <p:sp>
        <p:nvSpPr>
          <p:cNvPr id="2" name="Title 1">
            <a:extLst>
              <a:ext uri="{FF2B5EF4-FFF2-40B4-BE49-F238E27FC236}">
                <a16:creationId xmlns:a16="http://schemas.microsoft.com/office/drawing/2014/main" id="{EEB51ACB-B4DA-4FC2-9BAE-E9D5340468F4}"/>
              </a:ext>
            </a:extLst>
          </p:cNvPr>
          <p:cNvSpPr>
            <a:spLocks noGrp="1"/>
          </p:cNvSpPr>
          <p:nvPr userDrawn="1">
            <p:ph type="title" hasCustomPrompt="1"/>
          </p:nvPr>
        </p:nvSpPr>
        <p:spPr>
          <a:xfrm>
            <a:off x="2127698" y="856623"/>
            <a:ext cx="3176920" cy="1502689"/>
          </a:xfrm>
          <a:prstGeom prst="rect">
            <a:avLst/>
          </a:prstGeom>
        </p:spPr>
        <p:txBody>
          <a:bodyPr anchor="t"/>
          <a:lstStyle>
            <a:lvl1pPr algn="ctr">
              <a:lnSpc>
                <a:spcPct val="80000"/>
              </a:lnSpc>
              <a:defRPr sz="4000" b="1" u="sng">
                <a:solidFill>
                  <a:schemeClr val="tx1"/>
                </a:solidFill>
                <a:latin typeface="Ink Free" panose="03080402000500000000" pitchFamily="66" charset="0"/>
              </a:defRPr>
            </a:lvl1pPr>
          </a:lstStyle>
          <a:p>
            <a:r>
              <a:rPr lang="en-US" dirty="0"/>
              <a:t>10 minutes: Click to add title</a:t>
            </a:r>
            <a:endParaRPr lang="en-GB" dirty="0"/>
          </a:p>
        </p:txBody>
      </p:sp>
      <p:sp>
        <p:nvSpPr>
          <p:cNvPr id="10" name="Picture Placeholder 4">
            <a:extLst>
              <a:ext uri="{FF2B5EF4-FFF2-40B4-BE49-F238E27FC236}">
                <a16:creationId xmlns:a16="http://schemas.microsoft.com/office/drawing/2014/main" id="{06C3997B-5554-41AA-8E90-30F448DB6B5B}"/>
              </a:ext>
            </a:extLst>
          </p:cNvPr>
          <p:cNvSpPr>
            <a:spLocks noGrp="1"/>
          </p:cNvSpPr>
          <p:nvPr>
            <p:ph type="pic" sz="quarter" idx="10"/>
          </p:nvPr>
        </p:nvSpPr>
        <p:spPr>
          <a:xfrm>
            <a:off x="590550" y="856623"/>
            <a:ext cx="1519484" cy="1519484"/>
          </a:xfrm>
        </p:spPr>
        <p:txBody>
          <a:bodyPr>
            <a:noAutofit/>
          </a:bodyPr>
          <a:lstStyle>
            <a:lvl1pPr>
              <a:defRPr sz="2400"/>
            </a:lvl1pPr>
          </a:lstStyle>
          <a:p>
            <a:endParaRPr lang="en-GB" dirty="0"/>
          </a:p>
        </p:txBody>
      </p:sp>
      <p:pic>
        <p:nvPicPr>
          <p:cNvPr id="5" name="Picture 4">
            <a:extLst>
              <a:ext uri="{FF2B5EF4-FFF2-40B4-BE49-F238E27FC236}">
                <a16:creationId xmlns:a16="http://schemas.microsoft.com/office/drawing/2014/main" id="{AFB52B51-2A42-469F-A924-3F06CEC78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087" y="-21432"/>
            <a:ext cx="2436019" cy="2436019"/>
          </a:xfrm>
          <a:prstGeom prst="rect">
            <a:avLst/>
          </a:prstGeom>
        </p:spPr>
      </p:pic>
    </p:spTree>
    <p:extLst>
      <p:ext uri="{BB962C8B-B14F-4D97-AF65-F5344CB8AC3E}">
        <p14:creationId xmlns:p14="http://schemas.microsoft.com/office/powerpoint/2010/main" val="407127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 min Q Flipchar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90550" y="2528383"/>
            <a:ext cx="6648450" cy="7758616"/>
          </a:xfrm>
        </p:spPr>
        <p:txBody>
          <a:bodyPr>
            <a:normAutofit/>
          </a:bodyPr>
          <a:lstStyle>
            <a:lvl1pPr marL="0" indent="0">
              <a:lnSpc>
                <a:spcPct val="90000"/>
              </a:lnSpc>
              <a:spcAft>
                <a:spcPts val="1200"/>
              </a:spcAft>
              <a:buClr>
                <a:schemeClr val="accent1">
                  <a:lumMod val="50000"/>
                </a:schemeClr>
              </a:buClr>
              <a:buFont typeface="Ink Free" panose="03080402000500000000" pitchFamily="66" charset="0"/>
              <a:buNone/>
              <a:defRPr sz="3600">
                <a:solidFill>
                  <a:schemeClr val="tx1"/>
                </a:solidFill>
              </a:defRPr>
            </a:lvl1pPr>
          </a:lstStyle>
          <a:p>
            <a:pPr lvl="0"/>
            <a:r>
              <a:rPr lang="en-US" dirty="0"/>
              <a:t>Click to edit Master text styles</a:t>
            </a:r>
          </a:p>
        </p:txBody>
      </p:sp>
      <p:sp>
        <p:nvSpPr>
          <p:cNvPr id="2" name="Title 1">
            <a:extLst>
              <a:ext uri="{FF2B5EF4-FFF2-40B4-BE49-F238E27FC236}">
                <a16:creationId xmlns:a16="http://schemas.microsoft.com/office/drawing/2014/main" id="{EEB51ACB-B4DA-4FC2-9BAE-E9D5340468F4}"/>
              </a:ext>
            </a:extLst>
          </p:cNvPr>
          <p:cNvSpPr>
            <a:spLocks noGrp="1"/>
          </p:cNvSpPr>
          <p:nvPr userDrawn="1">
            <p:ph type="title" hasCustomPrompt="1"/>
          </p:nvPr>
        </p:nvSpPr>
        <p:spPr>
          <a:xfrm>
            <a:off x="2109600" y="856623"/>
            <a:ext cx="3193539" cy="1502689"/>
          </a:xfrm>
          <a:prstGeom prst="rect">
            <a:avLst/>
          </a:prstGeom>
        </p:spPr>
        <p:txBody>
          <a:bodyPr anchor="t"/>
          <a:lstStyle>
            <a:lvl1pPr algn="ctr">
              <a:lnSpc>
                <a:spcPct val="80000"/>
              </a:lnSpc>
              <a:defRPr sz="4000" b="1" u="sng">
                <a:solidFill>
                  <a:schemeClr val="tx1"/>
                </a:solidFill>
                <a:latin typeface="Ink Free" panose="03080402000500000000" pitchFamily="66" charset="0"/>
              </a:defRPr>
            </a:lvl1pPr>
          </a:lstStyle>
          <a:p>
            <a:r>
              <a:rPr lang="en-US" dirty="0"/>
              <a:t>5 minutes: Click to add title</a:t>
            </a:r>
            <a:endParaRPr lang="en-GB" dirty="0"/>
          </a:p>
        </p:txBody>
      </p:sp>
      <p:sp>
        <p:nvSpPr>
          <p:cNvPr id="10" name="Picture Placeholder 4">
            <a:extLst>
              <a:ext uri="{FF2B5EF4-FFF2-40B4-BE49-F238E27FC236}">
                <a16:creationId xmlns:a16="http://schemas.microsoft.com/office/drawing/2014/main" id="{831D35F0-457B-44FE-A430-4B67318A4AF6}"/>
              </a:ext>
            </a:extLst>
          </p:cNvPr>
          <p:cNvSpPr>
            <a:spLocks noGrp="1"/>
          </p:cNvSpPr>
          <p:nvPr>
            <p:ph type="pic" sz="quarter" idx="10"/>
          </p:nvPr>
        </p:nvSpPr>
        <p:spPr>
          <a:xfrm>
            <a:off x="590550" y="856623"/>
            <a:ext cx="1519484" cy="1519484"/>
          </a:xfrm>
        </p:spPr>
        <p:txBody>
          <a:bodyPr>
            <a:noAutofit/>
          </a:bodyPr>
          <a:lstStyle>
            <a:lvl1pPr>
              <a:defRPr sz="2400"/>
            </a:lvl1pPr>
          </a:lstStyle>
          <a:p>
            <a:endParaRPr lang="en-GB" dirty="0"/>
          </a:p>
        </p:txBody>
      </p:sp>
      <p:pic>
        <p:nvPicPr>
          <p:cNvPr id="11" name="Picture 10">
            <a:extLst>
              <a:ext uri="{FF2B5EF4-FFF2-40B4-BE49-F238E27FC236}">
                <a16:creationId xmlns:a16="http://schemas.microsoft.com/office/drawing/2014/main" id="{931F0292-6268-4A31-9AE1-13463F1F4D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2067" y="-28577"/>
            <a:ext cx="2457451" cy="2457451"/>
          </a:xfrm>
          <a:prstGeom prst="rect">
            <a:avLst/>
          </a:prstGeom>
        </p:spPr>
      </p:pic>
    </p:spTree>
    <p:extLst>
      <p:ext uri="{BB962C8B-B14F-4D97-AF65-F5344CB8AC3E}">
        <p14:creationId xmlns:p14="http://schemas.microsoft.com/office/powerpoint/2010/main" val="234024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5 min Q Flipchart">
    <p:spTree>
      <p:nvGrpSpPr>
        <p:cNvPr id="1" name=""/>
        <p:cNvGrpSpPr/>
        <p:nvPr/>
      </p:nvGrpSpPr>
      <p:grpSpPr>
        <a:xfrm>
          <a:off x="0" y="0"/>
          <a:ext cx="0" cy="0"/>
          <a:chOff x="0" y="0"/>
          <a:chExt cx="0" cy="0"/>
        </a:xfrm>
      </p:grpSpPr>
      <p:sp>
        <p:nvSpPr>
          <p:cNvPr id="3" name="Content Placeholder 2"/>
          <p:cNvSpPr>
            <a:spLocks noGrp="1"/>
          </p:cNvSpPr>
          <p:nvPr userDrawn="1">
            <p:ph idx="1"/>
          </p:nvPr>
        </p:nvSpPr>
        <p:spPr>
          <a:xfrm>
            <a:off x="590550" y="2528383"/>
            <a:ext cx="6648450" cy="7758616"/>
          </a:xfrm>
        </p:spPr>
        <p:txBody>
          <a:bodyPr>
            <a:normAutofit/>
          </a:bodyPr>
          <a:lstStyle>
            <a:lvl1pPr marL="0" indent="0">
              <a:lnSpc>
                <a:spcPct val="90000"/>
              </a:lnSpc>
              <a:spcAft>
                <a:spcPts val="1200"/>
              </a:spcAft>
              <a:buClr>
                <a:schemeClr val="accent1">
                  <a:lumMod val="50000"/>
                </a:schemeClr>
              </a:buClr>
              <a:buFont typeface="Ink Free" panose="03080402000500000000" pitchFamily="66" charset="0"/>
              <a:buNone/>
              <a:defRPr sz="3600">
                <a:solidFill>
                  <a:schemeClr val="tx1"/>
                </a:solidFill>
              </a:defRPr>
            </a:lvl1pPr>
          </a:lstStyle>
          <a:p>
            <a:pPr lvl="0"/>
            <a:r>
              <a:rPr lang="en-US" dirty="0"/>
              <a:t>Click to edit Master text styles</a:t>
            </a:r>
          </a:p>
        </p:txBody>
      </p:sp>
      <p:sp>
        <p:nvSpPr>
          <p:cNvPr id="2" name="Title 1">
            <a:extLst>
              <a:ext uri="{FF2B5EF4-FFF2-40B4-BE49-F238E27FC236}">
                <a16:creationId xmlns:a16="http://schemas.microsoft.com/office/drawing/2014/main" id="{EEB51ACB-B4DA-4FC2-9BAE-E9D5340468F4}"/>
              </a:ext>
            </a:extLst>
          </p:cNvPr>
          <p:cNvSpPr>
            <a:spLocks noGrp="1"/>
          </p:cNvSpPr>
          <p:nvPr userDrawn="1">
            <p:ph type="title" hasCustomPrompt="1"/>
          </p:nvPr>
        </p:nvSpPr>
        <p:spPr>
          <a:xfrm>
            <a:off x="2109600" y="856623"/>
            <a:ext cx="3193539" cy="1502689"/>
          </a:xfrm>
          <a:prstGeom prst="rect">
            <a:avLst/>
          </a:prstGeom>
        </p:spPr>
        <p:txBody>
          <a:bodyPr anchor="t"/>
          <a:lstStyle>
            <a:lvl1pPr algn="ctr">
              <a:lnSpc>
                <a:spcPct val="80000"/>
              </a:lnSpc>
              <a:defRPr sz="4000" b="1" u="sng">
                <a:solidFill>
                  <a:schemeClr val="tx1"/>
                </a:solidFill>
                <a:latin typeface="Ink Free" panose="03080402000500000000" pitchFamily="66" charset="0"/>
              </a:defRPr>
            </a:lvl1pPr>
          </a:lstStyle>
          <a:p>
            <a:r>
              <a:rPr lang="en-US" dirty="0"/>
              <a:t>Untimed: Click to add title</a:t>
            </a:r>
            <a:endParaRPr lang="en-GB" dirty="0"/>
          </a:p>
        </p:txBody>
      </p:sp>
      <p:sp>
        <p:nvSpPr>
          <p:cNvPr id="10" name="Picture Placeholder 4">
            <a:extLst>
              <a:ext uri="{FF2B5EF4-FFF2-40B4-BE49-F238E27FC236}">
                <a16:creationId xmlns:a16="http://schemas.microsoft.com/office/drawing/2014/main" id="{831D35F0-457B-44FE-A430-4B67318A4AF6}"/>
              </a:ext>
            </a:extLst>
          </p:cNvPr>
          <p:cNvSpPr>
            <a:spLocks noGrp="1"/>
          </p:cNvSpPr>
          <p:nvPr>
            <p:ph type="pic" sz="quarter" idx="10"/>
          </p:nvPr>
        </p:nvSpPr>
        <p:spPr>
          <a:xfrm>
            <a:off x="590550" y="856623"/>
            <a:ext cx="1519484" cy="1519484"/>
          </a:xfrm>
        </p:spPr>
        <p:txBody>
          <a:bodyPr>
            <a:noAutofit/>
          </a:bodyPr>
          <a:lstStyle>
            <a:lvl1pPr>
              <a:defRPr sz="2400"/>
            </a:lvl1pPr>
          </a:lstStyle>
          <a:p>
            <a:endParaRPr lang="en-GB" dirty="0"/>
          </a:p>
        </p:txBody>
      </p:sp>
    </p:spTree>
    <p:extLst>
      <p:ext uri="{BB962C8B-B14F-4D97-AF65-F5344CB8AC3E}">
        <p14:creationId xmlns:p14="http://schemas.microsoft.com/office/powerpoint/2010/main" val="15530663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EB5CD1F-A45B-454E-8B98-30BD6678162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4824" y="-15552"/>
            <a:ext cx="7655859" cy="10835142"/>
          </a:xfrm>
          <a:prstGeom prst="rect">
            <a:avLst/>
          </a:prstGeom>
        </p:spPr>
      </p:pic>
      <p:sp>
        <p:nvSpPr>
          <p:cNvPr id="6" name="Rectangle 5">
            <a:extLst>
              <a:ext uri="{FF2B5EF4-FFF2-40B4-BE49-F238E27FC236}">
                <a16:creationId xmlns:a16="http://schemas.microsoft.com/office/drawing/2014/main" id="{471FB486-1674-49CA-98FB-2C1F7535F90B}"/>
              </a:ext>
            </a:extLst>
          </p:cNvPr>
          <p:cNvSpPr/>
          <p:nvPr userDrawn="1"/>
        </p:nvSpPr>
        <p:spPr>
          <a:xfrm>
            <a:off x="355600" y="670306"/>
            <a:ext cx="6928347" cy="1636091"/>
          </a:xfrm>
          <a:prstGeom prst="rect">
            <a:avLst/>
          </a:prstGeom>
          <a:gradFill flip="none" rotWithShape="1">
            <a:gsLst>
              <a:gs pos="0">
                <a:schemeClr val="bg1">
                  <a:lumMod val="50000"/>
                  <a:alpha val="78000"/>
                </a:schemeClr>
              </a:gs>
              <a:gs pos="60000">
                <a:schemeClr val="tx1">
                  <a:lumMod val="50000"/>
                  <a:lumOff val="50000"/>
                  <a:alpha val="46000"/>
                </a:schemeClr>
              </a:gs>
              <a:gs pos="100000">
                <a:schemeClr val="tx1">
                  <a:lumMod val="50000"/>
                  <a:lumOff val="50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8DDDEBE-5E92-4A1A-BB34-AD7DA85FF56C}"/>
              </a:ext>
            </a:extLst>
          </p:cNvPr>
          <p:cNvSpPr txBox="1"/>
          <p:nvPr userDrawn="1"/>
        </p:nvSpPr>
        <p:spPr>
          <a:xfrm>
            <a:off x="1763486" y="2539377"/>
            <a:ext cx="4593771" cy="5355312"/>
          </a:xfrm>
          <a:prstGeom prst="rect">
            <a:avLst/>
          </a:prstGeom>
          <a:noFill/>
        </p:spPr>
        <p:txBody>
          <a:bodyPr wrap="square" rtlCol="0">
            <a:spAutoFit/>
          </a:bodyPr>
          <a:lstStyle/>
          <a:p>
            <a:r>
              <a:rPr lang="en-GB" dirty="0">
                <a:noFill/>
              </a:rPr>
              <a:t>Heavenly Father, at this time when we see increasing division in our societies. Where relationships are disrupted, dogma reigns, and truth and love have been subverted. I pray that you work silently in the hearts of each person who uses these resources, and bless their heart to love and serve those around them. May this resource form some small part in creating connections of care, trust, authenticity and insight. And may it bless those who engage with it to go out and do good things for those around them.  To help to heal the rifts and the injustices in our communities, and to move a step closer to truth and love. And may this humble prayer respect the love You have for those people, in their own beliefs, and their own journeys to authenticity, humility and truth.</a:t>
            </a:r>
          </a:p>
          <a:p>
            <a:r>
              <a:rPr lang="en-GB" dirty="0">
                <a:noFill/>
              </a:rPr>
              <a:t>In your Grace and Mercy, Amen. </a:t>
            </a:r>
          </a:p>
        </p:txBody>
      </p:sp>
      <p:sp>
        <p:nvSpPr>
          <p:cNvPr id="3" name="Text Placeholder 2"/>
          <p:cNvSpPr>
            <a:spLocks noGrp="1"/>
          </p:cNvSpPr>
          <p:nvPr userDrawn="1">
            <p:ph type="body" idx="1"/>
          </p:nvPr>
        </p:nvSpPr>
        <p:spPr>
          <a:xfrm>
            <a:off x="600634" y="670306"/>
            <a:ext cx="6439313" cy="9654793"/>
          </a:xfrm>
          <a:prstGeom prst="rect">
            <a:avLst/>
          </a:prstGeom>
        </p:spPr>
        <p:txBody>
          <a:bodyPr vert="horz" lIns="91440" tIns="45720" rIns="91440" bIns="45720" rtlCol="0">
            <a:normAutofit/>
          </a:bodyPr>
          <a:lstStyle/>
          <a:p>
            <a:pPr lvl="0"/>
            <a:r>
              <a:rPr lang="en-US" dirty="0"/>
              <a:t>Click to edit Master text styles</a:t>
            </a:r>
          </a:p>
        </p:txBody>
      </p:sp>
      <p:sp>
        <p:nvSpPr>
          <p:cNvPr id="7" name="TextBox 6">
            <a:extLst>
              <a:ext uri="{FF2B5EF4-FFF2-40B4-BE49-F238E27FC236}">
                <a16:creationId xmlns:a16="http://schemas.microsoft.com/office/drawing/2014/main" id="{FFAC2BDB-AD8F-43C4-82CA-BB9FFE64591E}"/>
              </a:ext>
            </a:extLst>
          </p:cNvPr>
          <p:cNvSpPr txBox="1"/>
          <p:nvPr userDrawn="1"/>
        </p:nvSpPr>
        <p:spPr>
          <a:xfrm>
            <a:off x="2944542" y="9990957"/>
            <a:ext cx="4327660" cy="276999"/>
          </a:xfrm>
          <a:prstGeom prst="rect">
            <a:avLst/>
          </a:prstGeom>
          <a:noFill/>
        </p:spPr>
        <p:txBody>
          <a:bodyPr wrap="none" rtlCol="0">
            <a:spAutoFit/>
          </a:bodyPr>
          <a:lstStyle/>
          <a:p>
            <a:r>
              <a:rPr lang="en-GB" sz="1200" dirty="0"/>
              <a:t>The ORID model was developed by the Institute for Cultural Affairs</a:t>
            </a:r>
          </a:p>
        </p:txBody>
      </p:sp>
    </p:spTree>
    <p:extLst>
      <p:ext uri="{BB962C8B-B14F-4D97-AF65-F5344CB8AC3E}">
        <p14:creationId xmlns:p14="http://schemas.microsoft.com/office/powerpoint/2010/main" val="761747504"/>
      </p:ext>
    </p:extLst>
  </p:cSld>
  <p:clrMap bg1="lt1" tx1="dk1" bg2="lt2" tx2="dk2" accent1="accent1" accent2="accent2" accent3="accent3" accent4="accent4" accent5="accent5" accent6="accent6" hlink="hlink" folHlink="folHlink"/>
  <p:sldLayoutIdLst>
    <p:sldLayoutId id="2147483706" r:id="rId1"/>
    <p:sldLayoutId id="2147483705" r:id="rId2"/>
    <p:sldLayoutId id="2147483704" r:id="rId3"/>
    <p:sldLayoutId id="2147483707" r:id="rId4"/>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0" indent="0" algn="l" defTabSz="755934" rtl="0" eaLnBrk="1" latinLnBrk="0" hangingPunct="1">
        <a:lnSpc>
          <a:spcPct val="100000"/>
        </a:lnSpc>
        <a:spcBef>
          <a:spcPts val="0"/>
        </a:spcBef>
        <a:spcAft>
          <a:spcPts val="1800"/>
        </a:spcAft>
        <a:buFont typeface="Arial" panose="020B0604020202020204" pitchFamily="34" charset="0"/>
        <a:buNone/>
        <a:defRPr sz="9600" kern="1200">
          <a:solidFill>
            <a:schemeClr val="tx1"/>
          </a:solidFill>
          <a:latin typeface="Ink Free" panose="03080402000500000000" pitchFamily="66" charset="0"/>
          <a:ea typeface="+mn-ea"/>
          <a:cs typeface="+mn-cs"/>
        </a:defRPr>
      </a:lvl1pPr>
      <a:lvl2pPr marL="377967" indent="0" algn="l" defTabSz="755934" rtl="0" eaLnBrk="1" latinLnBrk="0" hangingPunct="1">
        <a:lnSpc>
          <a:spcPct val="90000"/>
        </a:lnSpc>
        <a:spcBef>
          <a:spcPts val="413"/>
        </a:spcBef>
        <a:buFont typeface="Arial" panose="020B0604020202020204" pitchFamily="34" charset="0"/>
        <a:buNone/>
        <a:defRPr sz="4800" kern="1200">
          <a:solidFill>
            <a:schemeClr val="tx1"/>
          </a:solidFill>
          <a:latin typeface="Ink Free" panose="03080402000500000000" pitchFamily="66"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4800" kern="1200">
          <a:solidFill>
            <a:schemeClr val="tx1"/>
          </a:solidFill>
          <a:latin typeface="Ink Free" panose="03080402000500000000" pitchFamily="66"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4800" kern="1200">
          <a:solidFill>
            <a:schemeClr val="tx1"/>
          </a:solidFill>
          <a:latin typeface="Ink Free" panose="03080402000500000000" pitchFamily="66"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4800" kern="1200">
          <a:solidFill>
            <a:schemeClr val="tx1"/>
          </a:solidFill>
          <a:latin typeface="Ink Free" panose="03080402000500000000" pitchFamily="66"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E33627-288E-44BB-B90A-D439DC23E87F}"/>
              </a:ext>
            </a:extLst>
          </p:cNvPr>
          <p:cNvSpPr txBox="1"/>
          <p:nvPr userDrawn="1"/>
        </p:nvSpPr>
        <p:spPr>
          <a:xfrm>
            <a:off x="263526" y="429289"/>
            <a:ext cx="7127874" cy="10741402"/>
          </a:xfrm>
          <a:prstGeom prst="rect">
            <a:avLst/>
          </a:prstGeom>
          <a:noFill/>
        </p:spPr>
        <p:txBody>
          <a:bodyPr wrap="square" rtlCol="0">
            <a:spAutoFit/>
          </a:bodyPr>
          <a:lstStyle/>
          <a:p>
            <a:r>
              <a:rPr lang="en-GB" sz="3200" dirty="0">
                <a:solidFill>
                  <a:schemeClr val="accent1">
                    <a:lumMod val="75000"/>
                  </a:schemeClr>
                </a:solidFill>
              </a:rPr>
              <a:t>Thank you for using this template. </a:t>
            </a:r>
          </a:p>
          <a:p>
            <a:r>
              <a:rPr lang="en-GB" sz="3200" dirty="0">
                <a:solidFill>
                  <a:schemeClr val="accent1">
                    <a:lumMod val="75000"/>
                  </a:schemeClr>
                </a:solidFill>
              </a:rPr>
              <a:t>It is intended to be used as a virtual flipchart for online meetings. You can obtain guidance on this (</a:t>
            </a:r>
            <a:r>
              <a:rPr lang="en-GB" sz="3200" i="1" dirty="0">
                <a:solidFill>
                  <a:schemeClr val="accent1">
                    <a:lumMod val="75000"/>
                  </a:schemeClr>
                </a:solidFill>
              </a:rPr>
              <a:t>and access to other templates and resources</a:t>
            </a:r>
            <a:r>
              <a:rPr lang="en-GB" sz="3200" dirty="0">
                <a:solidFill>
                  <a:schemeClr val="accent1">
                    <a:lumMod val="75000"/>
                  </a:schemeClr>
                </a:solidFill>
              </a:rPr>
              <a:t>) at</a:t>
            </a:r>
          </a:p>
          <a:p>
            <a:endParaRPr lang="en-GB" sz="3200" dirty="0">
              <a:solidFill>
                <a:schemeClr val="accent1">
                  <a:lumMod val="75000"/>
                </a:schemeClr>
              </a:solidFill>
            </a:endParaRPr>
          </a:p>
          <a:p>
            <a:r>
              <a:rPr lang="en-GB" sz="2800" dirty="0">
                <a:solidFill>
                  <a:schemeClr val="accent1">
                    <a:lumMod val="75000"/>
                  </a:schemeClr>
                </a:solidFill>
              </a:rPr>
              <a:t>https://meeting.toolchest.org/virtual-flipchart  </a:t>
            </a:r>
            <a:endParaRPr lang="en-GB" sz="3200" dirty="0">
              <a:solidFill>
                <a:schemeClr val="accent1">
                  <a:lumMod val="75000"/>
                </a:schemeClr>
              </a:solidFill>
            </a:endParaRPr>
          </a:p>
          <a:p>
            <a:endParaRPr lang="en-GB" sz="3200" dirty="0">
              <a:solidFill>
                <a:schemeClr val="accent1">
                  <a:lumMod val="75000"/>
                </a:schemeClr>
              </a:solidFill>
            </a:endParaRPr>
          </a:p>
          <a:p>
            <a:r>
              <a:rPr lang="en-GB" sz="3200" dirty="0">
                <a:solidFill>
                  <a:schemeClr val="accent1">
                    <a:lumMod val="75000"/>
                  </a:schemeClr>
                </a:solidFill>
              </a:rPr>
              <a:t>We hope that this provides a useful resource in making your meetings more engaging and participative. </a:t>
            </a:r>
          </a:p>
          <a:p>
            <a:r>
              <a:rPr lang="en-GB" sz="3200" dirty="0">
                <a:solidFill>
                  <a:schemeClr val="accent1">
                    <a:lumMod val="75000"/>
                  </a:schemeClr>
                </a:solidFill>
              </a:rPr>
              <a:t>Feel free to pass this template on for others to use free of charge under Creative Commons Copyright rules, &amp; attribute Culturistics.com. </a:t>
            </a:r>
          </a:p>
          <a:p>
            <a:endParaRPr lang="en-GB" sz="3200" dirty="0">
              <a:solidFill>
                <a:schemeClr val="accent1">
                  <a:lumMod val="75000"/>
                </a:schemeClr>
              </a:solidFill>
            </a:endParaRPr>
          </a:p>
          <a:p>
            <a:r>
              <a:rPr lang="en-GB" sz="3200" dirty="0">
                <a:solidFill>
                  <a:schemeClr val="accent1">
                    <a:lumMod val="75000"/>
                  </a:schemeClr>
                </a:solidFill>
              </a:rPr>
              <a:t>You can help spread the word via </a:t>
            </a:r>
            <a:r>
              <a:rPr lang="en-GB" sz="3200" dirty="0" err="1">
                <a:solidFill>
                  <a:schemeClr val="accent1">
                    <a:lumMod val="75000"/>
                  </a:schemeClr>
                </a:solidFill>
              </a:rPr>
              <a:t>Linkedin</a:t>
            </a:r>
            <a:r>
              <a:rPr lang="en-GB" sz="3200" dirty="0">
                <a:solidFill>
                  <a:schemeClr val="accent1">
                    <a:lumMod val="75000"/>
                  </a:schemeClr>
                </a:solidFill>
              </a:rPr>
              <a:t> - please reference:</a:t>
            </a:r>
            <a:br>
              <a:rPr lang="en-GB" sz="3200" dirty="0">
                <a:solidFill>
                  <a:schemeClr val="accent1">
                    <a:lumMod val="75000"/>
                  </a:schemeClr>
                </a:solidFill>
              </a:rPr>
            </a:br>
            <a:endParaRPr lang="en-GB" sz="3200" dirty="0">
              <a:solidFill>
                <a:schemeClr val="accent1">
                  <a:lumMod val="75000"/>
                </a:schemeClr>
              </a:solidFill>
            </a:endParaRPr>
          </a:p>
          <a:p>
            <a:r>
              <a:rPr lang="en-GB" sz="3200" dirty="0">
                <a:solidFill>
                  <a:schemeClr val="accent1">
                    <a:lumMod val="75000"/>
                  </a:schemeClr>
                </a:solidFill>
              </a:rPr>
              <a:t> </a:t>
            </a:r>
            <a:r>
              <a:rPr lang="en-GB" sz="2800" dirty="0">
                <a:solidFill>
                  <a:schemeClr val="accent1">
                    <a:lumMod val="75000"/>
                  </a:schemeClr>
                </a:solidFill>
              </a:rPr>
              <a:t>https://www.linkedin.com/pulse/virtual-flipcharts-mike-clargo</a:t>
            </a:r>
            <a:endParaRPr lang="en-GB" sz="3600" dirty="0">
              <a:solidFill>
                <a:schemeClr val="accent1">
                  <a:lumMod val="75000"/>
                </a:schemeClr>
              </a:solidFill>
            </a:endParaRPr>
          </a:p>
          <a:p>
            <a:endParaRPr lang="en-GB" sz="3200" dirty="0">
              <a:solidFill>
                <a:schemeClr val="accent1">
                  <a:lumMod val="75000"/>
                </a:schemeClr>
              </a:solidFill>
            </a:endParaRPr>
          </a:p>
        </p:txBody>
      </p:sp>
    </p:spTree>
    <p:extLst>
      <p:ext uri="{BB962C8B-B14F-4D97-AF65-F5344CB8AC3E}">
        <p14:creationId xmlns:p14="http://schemas.microsoft.com/office/powerpoint/2010/main" val="2954647244"/>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ulturistics.co.uk/adventure/ORID/" TargetMode="External"/><Relationship Id="rId2" Type="http://schemas.openxmlformats.org/officeDocument/2006/relationships/hyperlink" Target="http://virtualflipchart.com/" TargetMode="External"/><Relationship Id="rId1" Type="http://schemas.openxmlformats.org/officeDocument/2006/relationships/slideLayout" Target="../slideLayouts/slideLayout2.xml"/><Relationship Id="rId6" Type="http://schemas.openxmlformats.org/officeDocument/2006/relationships/hyperlink" Target="https://www.ica-uk.org.uk/" TargetMode="External"/><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8D520A-7816-408D-B103-AAF355EDDD10}"/>
              </a:ext>
            </a:extLst>
          </p:cNvPr>
          <p:cNvSpPr/>
          <p:nvPr/>
        </p:nvSpPr>
        <p:spPr>
          <a:xfrm>
            <a:off x="-60456" y="0"/>
            <a:ext cx="7620131" cy="10799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 name="Content Placeholder 1">
            <a:extLst>
              <a:ext uri="{FF2B5EF4-FFF2-40B4-BE49-F238E27FC236}">
                <a16:creationId xmlns:a16="http://schemas.microsoft.com/office/drawing/2014/main" id="{68FD5769-C5D0-468D-B428-2857CE29E49B}"/>
              </a:ext>
            </a:extLst>
          </p:cNvPr>
          <p:cNvSpPr>
            <a:spLocks noGrp="1"/>
          </p:cNvSpPr>
          <p:nvPr>
            <p:ph idx="1"/>
          </p:nvPr>
        </p:nvSpPr>
        <p:spPr>
          <a:xfrm>
            <a:off x="320675" y="2528383"/>
            <a:ext cx="6979411" cy="7758616"/>
          </a:xfrm>
        </p:spPr>
        <p:txBody>
          <a:bodyPr>
            <a:normAutofit/>
          </a:bodyPr>
          <a:lstStyle/>
          <a:p>
            <a:r>
              <a:rPr lang="en-GB" sz="2400" dirty="0">
                <a:latin typeface="+mn-lt"/>
              </a:rPr>
              <a:t>If you have not already done so, quick (c. 10 mins) and easy instructions on setting up and using virtual flipcharts can be found here: </a:t>
            </a:r>
            <a:r>
              <a:rPr lang="en-GB" sz="2000" dirty="0">
                <a:latin typeface="+mn-lt"/>
                <a:hlinkClick r:id="rId2"/>
              </a:rPr>
              <a:t>http://virtualflipchart.com</a:t>
            </a:r>
            <a:r>
              <a:rPr lang="en-GB" sz="2000" dirty="0">
                <a:latin typeface="+mn-lt"/>
              </a:rPr>
              <a:t> </a:t>
            </a:r>
          </a:p>
          <a:p>
            <a:r>
              <a:rPr lang="en-GB" sz="2400" dirty="0">
                <a:latin typeface="+mn-lt"/>
              </a:rPr>
              <a:t>Once you understand how to use virtual flipcharts in general. Using multipage flipcharts like the ORID flipchart is simply a matter of making sure you advance the reading view window </a:t>
            </a:r>
            <a:r>
              <a:rPr lang="en-GB" sz="2000" i="1" dirty="0">
                <a:latin typeface="+mn-lt"/>
              </a:rPr>
              <a:t>(i.e. by clicking on it) </a:t>
            </a:r>
            <a:r>
              <a:rPr lang="en-GB" sz="2400" dirty="0">
                <a:latin typeface="+mn-lt"/>
              </a:rPr>
              <a:t>when you move to the next slide in the edit window.</a:t>
            </a:r>
          </a:p>
          <a:p>
            <a:r>
              <a:rPr lang="en-GB" sz="2400" dirty="0">
                <a:latin typeface="+mn-lt"/>
              </a:rPr>
              <a:t>Multipage flipcharts are intended for facilitating group explorations of a subject. Once you have worked through them, they can quickly be reviewed by using the scroll wheel on your mouse over the ‘reading view’ or by using the up down arrows on your keyboard</a:t>
            </a:r>
          </a:p>
          <a:p>
            <a:r>
              <a:rPr lang="en-GB" sz="2400" dirty="0">
                <a:latin typeface="+mn-lt"/>
              </a:rPr>
              <a:t>By default, the timers for each step are set to 10 minutes. You can select alternative time periods of </a:t>
            </a:r>
            <a:br>
              <a:rPr lang="en-GB" sz="2400" dirty="0">
                <a:latin typeface="+mn-lt"/>
              </a:rPr>
            </a:br>
            <a:r>
              <a:rPr lang="en-GB" sz="2400" dirty="0">
                <a:latin typeface="+mn-lt"/>
              </a:rPr>
              <a:t>5 minutes, 15 minutes, or no-timer as follows: </a:t>
            </a:r>
            <a:br>
              <a:rPr lang="en-GB" sz="2400" dirty="0">
                <a:latin typeface="+mn-lt"/>
              </a:rPr>
            </a:br>
            <a:r>
              <a:rPr lang="en-GB" sz="2400" dirty="0">
                <a:latin typeface="+mn-lt"/>
              </a:rPr>
              <a:t>In ‘normal’ PowerPoint view, select slides 2-5 on the left, right-click to get the context menu, click ‘layout &gt;’ and then select the option you want to use.</a:t>
            </a:r>
          </a:p>
          <a:p>
            <a:r>
              <a:rPr lang="en-GB" sz="2400" dirty="0">
                <a:latin typeface="+mn-lt"/>
              </a:rPr>
              <a:t>Guidance on ORID as a technique can be found in Adventure #025: </a:t>
            </a:r>
            <a:r>
              <a:rPr lang="en-GB" sz="2000" dirty="0">
                <a:latin typeface="+mn-lt"/>
                <a:hlinkClick r:id="rId3"/>
              </a:rPr>
              <a:t>https://culturistics.co.uk/adventure/ORID/</a:t>
            </a:r>
            <a:endParaRPr lang="en-GB" sz="2400" dirty="0">
              <a:latin typeface="+mn-lt"/>
            </a:endParaRPr>
          </a:p>
        </p:txBody>
      </p:sp>
      <p:sp>
        <p:nvSpPr>
          <p:cNvPr id="3" name="Title 2">
            <a:extLst>
              <a:ext uri="{FF2B5EF4-FFF2-40B4-BE49-F238E27FC236}">
                <a16:creationId xmlns:a16="http://schemas.microsoft.com/office/drawing/2014/main" id="{AE24B802-B4BB-4576-8197-13A2141479C6}"/>
              </a:ext>
            </a:extLst>
          </p:cNvPr>
          <p:cNvSpPr>
            <a:spLocks noGrp="1"/>
          </p:cNvSpPr>
          <p:nvPr>
            <p:ph type="title"/>
          </p:nvPr>
        </p:nvSpPr>
        <p:spPr/>
        <p:txBody>
          <a:bodyPr/>
          <a:lstStyle/>
          <a:p>
            <a:r>
              <a:rPr lang="en-GB" sz="3200" dirty="0">
                <a:latin typeface="+mn-lt"/>
              </a:rPr>
              <a:t>How to use the ORID virtual flipchart</a:t>
            </a:r>
          </a:p>
        </p:txBody>
      </p:sp>
      <p:pic>
        <p:nvPicPr>
          <p:cNvPr id="6" name="Picture Placeholder 5" descr="Document with solid fill">
            <a:extLst>
              <a:ext uri="{FF2B5EF4-FFF2-40B4-BE49-F238E27FC236}">
                <a16:creationId xmlns:a16="http://schemas.microsoft.com/office/drawing/2014/main" id="{C890C08A-28A6-4882-9F3C-4CBF4FFD07F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p:pic>
      <p:sp>
        <p:nvSpPr>
          <p:cNvPr id="8" name="TextBox 7">
            <a:extLst>
              <a:ext uri="{FF2B5EF4-FFF2-40B4-BE49-F238E27FC236}">
                <a16:creationId xmlns:a16="http://schemas.microsoft.com/office/drawing/2014/main" id="{639EFD78-A8C6-4393-899A-CB3AD969C7ED}"/>
              </a:ext>
            </a:extLst>
          </p:cNvPr>
          <p:cNvSpPr txBox="1"/>
          <p:nvPr/>
        </p:nvSpPr>
        <p:spPr>
          <a:xfrm>
            <a:off x="320674" y="10266381"/>
            <a:ext cx="6918325" cy="276999"/>
          </a:xfrm>
          <a:prstGeom prst="rect">
            <a:avLst/>
          </a:prstGeom>
          <a:noFill/>
        </p:spPr>
        <p:txBody>
          <a:bodyPr wrap="square" rtlCol="0">
            <a:spAutoFit/>
          </a:bodyPr>
          <a:lstStyle/>
          <a:p>
            <a:r>
              <a:rPr lang="en-GB" sz="1200" dirty="0"/>
              <a:t>The ORID model was developed by the Institute for Cultural Affairs - </a:t>
            </a:r>
            <a:r>
              <a:rPr lang="en-GB" sz="1200" dirty="0">
                <a:hlinkClick r:id="rId6"/>
              </a:rPr>
              <a:t>https://www.ica-uk.org.uk/</a:t>
            </a:r>
            <a:r>
              <a:rPr lang="en-GB" sz="1200" dirty="0"/>
              <a:t> </a:t>
            </a:r>
          </a:p>
        </p:txBody>
      </p:sp>
    </p:spTree>
    <p:extLst>
      <p:ext uri="{BB962C8B-B14F-4D97-AF65-F5344CB8AC3E}">
        <p14:creationId xmlns:p14="http://schemas.microsoft.com/office/powerpoint/2010/main" val="1410543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0AE3D5F-A985-45EE-A90E-5C949CB4F795}"/>
              </a:ext>
            </a:extLst>
          </p:cNvPr>
          <p:cNvSpPr/>
          <p:nvPr/>
        </p:nvSpPr>
        <p:spPr>
          <a:xfrm>
            <a:off x="507146" y="2466575"/>
            <a:ext cx="6731854" cy="7803629"/>
          </a:xfrm>
          <a:prstGeom prst="rect">
            <a:avLst/>
          </a:prstGeom>
          <a:solidFill>
            <a:srgbClr val="0066FF">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B437A9ED-BDFE-4AB1-AEE0-E852AD49C3D2}"/>
              </a:ext>
            </a:extLst>
          </p:cNvPr>
          <p:cNvSpPr>
            <a:spLocks noGrp="1"/>
          </p:cNvSpPr>
          <p:nvPr>
            <p:ph idx="1"/>
          </p:nvPr>
        </p:nvSpPr>
        <p:spPr/>
        <p:txBody>
          <a:bodyPr/>
          <a:lstStyle/>
          <a:p>
            <a:endParaRPr lang="en-GB"/>
          </a:p>
        </p:txBody>
      </p:sp>
      <p:sp>
        <p:nvSpPr>
          <p:cNvPr id="9" name="Title 8">
            <a:extLst>
              <a:ext uri="{FF2B5EF4-FFF2-40B4-BE49-F238E27FC236}">
                <a16:creationId xmlns:a16="http://schemas.microsoft.com/office/drawing/2014/main" id="{A36C53C9-ADED-46E6-B7E4-6C497AD965F0}"/>
              </a:ext>
            </a:extLst>
          </p:cNvPr>
          <p:cNvSpPr>
            <a:spLocks noGrp="1"/>
          </p:cNvSpPr>
          <p:nvPr>
            <p:ph type="title"/>
          </p:nvPr>
        </p:nvSpPr>
        <p:spPr/>
        <p:txBody>
          <a:bodyPr/>
          <a:lstStyle/>
          <a:p>
            <a:r>
              <a:rPr lang="en-GB" dirty="0">
                <a:solidFill>
                  <a:srgbClr val="0066FF"/>
                </a:solidFill>
                <a:effectLst>
                  <a:outerShdw blurRad="38100" dist="38100" dir="2700000" algn="tl">
                    <a:srgbClr val="000000">
                      <a:alpha val="43137"/>
                    </a:srgbClr>
                  </a:outerShdw>
                </a:effectLst>
              </a:rPr>
              <a:t>O</a:t>
            </a:r>
            <a:r>
              <a:rPr lang="en-GB" u="none" dirty="0">
                <a:solidFill>
                  <a:srgbClr val="0066FF"/>
                </a:solidFill>
                <a:effectLst>
                  <a:outerShdw blurRad="38100" dist="38100" dir="2700000" algn="tl">
                    <a:srgbClr val="000000">
                      <a:alpha val="43137"/>
                    </a:srgbClr>
                  </a:outerShdw>
                </a:effectLst>
              </a:rPr>
              <a:t>bjective</a:t>
            </a:r>
          </a:p>
        </p:txBody>
      </p:sp>
      <p:pic>
        <p:nvPicPr>
          <p:cNvPr id="15" name="Picture Placeholder 14" descr="Eye Scan with solid fill">
            <a:extLst>
              <a:ext uri="{FF2B5EF4-FFF2-40B4-BE49-F238E27FC236}">
                <a16:creationId xmlns:a16="http://schemas.microsoft.com/office/drawing/2014/main" id="{3CC5C423-0528-47A0-9E71-4606C4CCAE3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effectLst>
            <a:outerShdw blurRad="50800" dist="38100" dir="2700000" algn="tl" rotWithShape="0">
              <a:prstClr val="black">
                <a:alpha val="40000"/>
              </a:prstClr>
            </a:outerShdw>
          </a:effectLst>
        </p:spPr>
      </p:pic>
      <p:sp>
        <p:nvSpPr>
          <p:cNvPr id="6" name="TextBox 5">
            <a:hlinkClick r:id="" action="ppaction://noaction"/>
            <a:extLst>
              <a:ext uri="{FF2B5EF4-FFF2-40B4-BE49-F238E27FC236}">
                <a16:creationId xmlns:a16="http://schemas.microsoft.com/office/drawing/2014/main" id="{F9C23000-0264-497A-92BB-18B3C86BD841}"/>
              </a:ext>
            </a:extLst>
          </p:cNvPr>
          <p:cNvSpPr txBox="1"/>
          <p:nvPr/>
        </p:nvSpPr>
        <p:spPr>
          <a:xfrm>
            <a:off x="0" y="10286999"/>
            <a:ext cx="7559675" cy="512764"/>
          </a:xfrm>
          <a:prstGeom prst="rect">
            <a:avLst/>
          </a:prstGeom>
          <a:noFill/>
        </p:spPr>
        <p:txBody>
          <a:bodyPr wrap="none" rtlCol="0" anchor="b" anchorCtr="0">
            <a:noAutofit/>
          </a:bodyPr>
          <a:lstStyle/>
          <a:p>
            <a:pPr algn="ctr">
              <a:lnSpc>
                <a:spcPct val="70000"/>
              </a:lnSpc>
            </a:pPr>
            <a:endParaRPr lang="en-GB" sz="3600" b="1" dirty="0">
              <a:solidFill>
                <a:srgbClr val="0070C0"/>
              </a:solidFill>
            </a:endParaRPr>
          </a:p>
        </p:txBody>
      </p:sp>
      <p:sp>
        <p:nvSpPr>
          <p:cNvPr id="7" name="TextBox 6">
            <a:extLst>
              <a:ext uri="{FF2B5EF4-FFF2-40B4-BE49-F238E27FC236}">
                <a16:creationId xmlns:a16="http://schemas.microsoft.com/office/drawing/2014/main" id="{6025979B-86B4-4D53-B4FF-985322D91092}"/>
              </a:ext>
            </a:extLst>
          </p:cNvPr>
          <p:cNvSpPr txBox="1"/>
          <p:nvPr/>
        </p:nvSpPr>
        <p:spPr>
          <a:xfrm>
            <a:off x="2274664" y="1461617"/>
            <a:ext cx="2894341" cy="923330"/>
          </a:xfrm>
          <a:prstGeom prst="rect">
            <a:avLst/>
          </a:prstGeom>
          <a:noFill/>
        </p:spPr>
        <p:txBody>
          <a:bodyPr wrap="square" rtlCol="0">
            <a:spAutoFit/>
          </a:bodyPr>
          <a:lstStyle/>
          <a:p>
            <a:pPr algn="ctr"/>
            <a:r>
              <a:rPr lang="en-GB" dirty="0">
                <a:solidFill>
                  <a:schemeClr val="tx2"/>
                </a:solidFill>
              </a:rPr>
              <a:t>What do you actually </a:t>
            </a:r>
            <a:r>
              <a:rPr lang="en-GB" i="1" dirty="0">
                <a:solidFill>
                  <a:schemeClr val="tx2"/>
                </a:solidFill>
              </a:rPr>
              <a:t>know</a:t>
            </a:r>
            <a:r>
              <a:rPr lang="en-GB" dirty="0">
                <a:solidFill>
                  <a:schemeClr val="tx2"/>
                </a:solidFill>
              </a:rPr>
              <a:t> about this? What are the facts of the situation?</a:t>
            </a:r>
          </a:p>
        </p:txBody>
      </p:sp>
    </p:spTree>
    <p:extLst>
      <p:ext uri="{BB962C8B-B14F-4D97-AF65-F5344CB8AC3E}">
        <p14:creationId xmlns:p14="http://schemas.microsoft.com/office/powerpoint/2010/main" val="4214294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0AE3D5F-A985-45EE-A90E-5C949CB4F795}"/>
              </a:ext>
            </a:extLst>
          </p:cNvPr>
          <p:cNvSpPr/>
          <p:nvPr/>
        </p:nvSpPr>
        <p:spPr>
          <a:xfrm>
            <a:off x="507146" y="2466575"/>
            <a:ext cx="6731854" cy="7803629"/>
          </a:xfrm>
          <a:prstGeom prst="rect">
            <a:avLst/>
          </a:prstGeom>
          <a:solidFill>
            <a:srgbClr val="FF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C6B5C892-8F1F-44ED-AF54-E67BA4604444}"/>
              </a:ext>
            </a:extLst>
          </p:cNvPr>
          <p:cNvSpPr>
            <a:spLocks noGrp="1"/>
          </p:cNvSpPr>
          <p:nvPr>
            <p:ph idx="1"/>
          </p:nvPr>
        </p:nvSpPr>
        <p:spPr/>
        <p:txBody>
          <a:bodyPr/>
          <a:lstStyle/>
          <a:p>
            <a:endParaRPr lang="en-GB"/>
          </a:p>
        </p:txBody>
      </p:sp>
      <p:sp>
        <p:nvSpPr>
          <p:cNvPr id="9" name="Title 8">
            <a:extLst>
              <a:ext uri="{FF2B5EF4-FFF2-40B4-BE49-F238E27FC236}">
                <a16:creationId xmlns:a16="http://schemas.microsoft.com/office/drawing/2014/main" id="{A36C53C9-ADED-46E6-B7E4-6C497AD965F0}"/>
              </a:ext>
            </a:extLst>
          </p:cNvPr>
          <p:cNvSpPr>
            <a:spLocks noGrp="1"/>
          </p:cNvSpPr>
          <p:nvPr>
            <p:ph type="title"/>
          </p:nvPr>
        </p:nvSpPr>
        <p:spPr/>
        <p:txBody>
          <a:bodyPr/>
          <a:lstStyle/>
          <a:p>
            <a:r>
              <a:rPr lang="en-GB" dirty="0">
                <a:solidFill>
                  <a:srgbClr val="FF0000"/>
                </a:solidFill>
                <a:effectLst>
                  <a:outerShdw blurRad="38100" dist="38100" dir="2700000" algn="tl">
                    <a:srgbClr val="000000">
                      <a:alpha val="43137"/>
                    </a:srgbClr>
                  </a:outerShdw>
                </a:effectLst>
              </a:rPr>
              <a:t>R</a:t>
            </a:r>
            <a:r>
              <a:rPr lang="en-GB" u="none" dirty="0">
                <a:solidFill>
                  <a:srgbClr val="FF0000"/>
                </a:solidFill>
                <a:effectLst>
                  <a:outerShdw blurRad="38100" dist="38100" dir="2700000" algn="tl">
                    <a:srgbClr val="000000">
                      <a:alpha val="43137"/>
                    </a:srgbClr>
                  </a:outerShdw>
                </a:effectLst>
              </a:rPr>
              <a:t>eflective</a:t>
            </a:r>
          </a:p>
        </p:txBody>
      </p:sp>
      <p:pic>
        <p:nvPicPr>
          <p:cNvPr id="15" name="Picture Placeholder 14" descr="Heart with pulse with solid fill">
            <a:extLst>
              <a:ext uri="{FF2B5EF4-FFF2-40B4-BE49-F238E27FC236}">
                <a16:creationId xmlns:a16="http://schemas.microsoft.com/office/drawing/2014/main" id="{3CC5C423-0528-47A0-9E71-4606C4CCAE3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effectLst>
            <a:outerShdw blurRad="50800" dist="38100" dir="2700000" algn="tl" rotWithShape="0">
              <a:prstClr val="black">
                <a:alpha val="40000"/>
              </a:prstClr>
            </a:outerShdw>
          </a:effectLst>
        </p:spPr>
      </p:pic>
      <p:sp>
        <p:nvSpPr>
          <p:cNvPr id="6" name="TextBox 5">
            <a:hlinkClick r:id="" action="ppaction://noaction"/>
            <a:extLst>
              <a:ext uri="{FF2B5EF4-FFF2-40B4-BE49-F238E27FC236}">
                <a16:creationId xmlns:a16="http://schemas.microsoft.com/office/drawing/2014/main" id="{F9C23000-0264-497A-92BB-18B3C86BD841}"/>
              </a:ext>
            </a:extLst>
          </p:cNvPr>
          <p:cNvSpPr txBox="1"/>
          <p:nvPr/>
        </p:nvSpPr>
        <p:spPr>
          <a:xfrm>
            <a:off x="0" y="10286999"/>
            <a:ext cx="7559675" cy="512764"/>
          </a:xfrm>
          <a:prstGeom prst="rect">
            <a:avLst/>
          </a:prstGeom>
          <a:noFill/>
        </p:spPr>
        <p:txBody>
          <a:bodyPr wrap="none" rtlCol="0" anchor="b" anchorCtr="0">
            <a:noAutofit/>
          </a:bodyPr>
          <a:lstStyle/>
          <a:p>
            <a:pPr algn="ctr">
              <a:lnSpc>
                <a:spcPct val="70000"/>
              </a:lnSpc>
            </a:pPr>
            <a:endParaRPr lang="en-GB" sz="3600" b="1" dirty="0">
              <a:solidFill>
                <a:srgbClr val="0070C0"/>
              </a:solidFill>
            </a:endParaRPr>
          </a:p>
        </p:txBody>
      </p:sp>
      <p:sp>
        <p:nvSpPr>
          <p:cNvPr id="7" name="TextBox 6">
            <a:extLst>
              <a:ext uri="{FF2B5EF4-FFF2-40B4-BE49-F238E27FC236}">
                <a16:creationId xmlns:a16="http://schemas.microsoft.com/office/drawing/2014/main" id="{4E08AB8C-9080-4D5F-BEAA-BFA90D0CF2E9}"/>
              </a:ext>
            </a:extLst>
          </p:cNvPr>
          <p:cNvSpPr txBox="1"/>
          <p:nvPr/>
        </p:nvSpPr>
        <p:spPr>
          <a:xfrm>
            <a:off x="2274664" y="1461617"/>
            <a:ext cx="2894341" cy="923330"/>
          </a:xfrm>
          <a:prstGeom prst="rect">
            <a:avLst/>
          </a:prstGeom>
          <a:noFill/>
        </p:spPr>
        <p:txBody>
          <a:bodyPr wrap="square" rtlCol="0">
            <a:spAutoFit/>
          </a:bodyPr>
          <a:lstStyle/>
          <a:p>
            <a:pPr algn="ctr"/>
            <a:r>
              <a:rPr lang="en-GB" dirty="0">
                <a:solidFill>
                  <a:schemeClr val="accent2">
                    <a:lumMod val="50000"/>
                  </a:schemeClr>
                </a:solidFill>
              </a:rPr>
              <a:t>How did you feel about </a:t>
            </a:r>
            <a:br>
              <a:rPr lang="en-GB" dirty="0">
                <a:solidFill>
                  <a:schemeClr val="accent2">
                    <a:lumMod val="50000"/>
                  </a:schemeClr>
                </a:solidFill>
              </a:rPr>
            </a:br>
            <a:r>
              <a:rPr lang="en-GB" dirty="0">
                <a:solidFill>
                  <a:schemeClr val="accent2">
                    <a:lumMod val="50000"/>
                  </a:schemeClr>
                </a:solidFill>
              </a:rPr>
              <a:t>this? What emotions or sensations arose in you?</a:t>
            </a:r>
          </a:p>
        </p:txBody>
      </p:sp>
    </p:spTree>
    <p:extLst>
      <p:ext uri="{BB962C8B-B14F-4D97-AF65-F5344CB8AC3E}">
        <p14:creationId xmlns:p14="http://schemas.microsoft.com/office/powerpoint/2010/main" val="454034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0AE3D5F-A985-45EE-A90E-5C949CB4F795}"/>
              </a:ext>
            </a:extLst>
          </p:cNvPr>
          <p:cNvSpPr/>
          <p:nvPr/>
        </p:nvSpPr>
        <p:spPr>
          <a:xfrm>
            <a:off x="507146" y="2466575"/>
            <a:ext cx="6731854" cy="7803629"/>
          </a:xfrm>
          <a:prstGeom prst="rect">
            <a:avLst/>
          </a:prstGeom>
          <a:solidFill>
            <a:schemeClr val="accent4">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7A19EE96-3B5A-46DE-A24D-8BFF56FDB69C}"/>
              </a:ext>
            </a:extLst>
          </p:cNvPr>
          <p:cNvSpPr>
            <a:spLocks noGrp="1"/>
          </p:cNvSpPr>
          <p:nvPr>
            <p:ph idx="1"/>
          </p:nvPr>
        </p:nvSpPr>
        <p:spPr/>
        <p:txBody>
          <a:bodyPr/>
          <a:lstStyle/>
          <a:p>
            <a:endParaRPr lang="en-GB"/>
          </a:p>
        </p:txBody>
      </p:sp>
      <p:sp>
        <p:nvSpPr>
          <p:cNvPr id="9" name="Title 8">
            <a:extLst>
              <a:ext uri="{FF2B5EF4-FFF2-40B4-BE49-F238E27FC236}">
                <a16:creationId xmlns:a16="http://schemas.microsoft.com/office/drawing/2014/main" id="{A36C53C9-ADED-46E6-B7E4-6C497AD965F0}"/>
              </a:ext>
            </a:extLst>
          </p:cNvPr>
          <p:cNvSpPr>
            <a:spLocks noGrp="1"/>
          </p:cNvSpPr>
          <p:nvPr>
            <p:ph type="title"/>
          </p:nvPr>
        </p:nvSpPr>
        <p:spPr/>
        <p:txBody>
          <a:bodyPr/>
          <a:lstStyle/>
          <a:p>
            <a:r>
              <a:rPr lang="en-GB" dirty="0">
                <a:solidFill>
                  <a:schemeClr val="accent4"/>
                </a:solidFill>
                <a:effectLst>
                  <a:outerShdw blurRad="38100" dist="38100" dir="2700000" algn="tl">
                    <a:srgbClr val="000000">
                      <a:alpha val="43137"/>
                    </a:srgbClr>
                  </a:outerShdw>
                </a:effectLst>
              </a:rPr>
              <a:t>I</a:t>
            </a:r>
            <a:r>
              <a:rPr lang="en-GB" u="none" dirty="0">
                <a:solidFill>
                  <a:schemeClr val="accent4"/>
                </a:solidFill>
                <a:effectLst>
                  <a:outerShdw blurRad="38100" dist="38100" dir="2700000" algn="tl">
                    <a:srgbClr val="000000">
                      <a:alpha val="43137"/>
                    </a:srgbClr>
                  </a:outerShdw>
                </a:effectLst>
              </a:rPr>
              <a:t>nterpretive</a:t>
            </a:r>
          </a:p>
        </p:txBody>
      </p:sp>
      <p:pic>
        <p:nvPicPr>
          <p:cNvPr id="15" name="Picture Placeholder 14" descr="Lightbulb and gear with solid fill">
            <a:extLst>
              <a:ext uri="{FF2B5EF4-FFF2-40B4-BE49-F238E27FC236}">
                <a16:creationId xmlns:a16="http://schemas.microsoft.com/office/drawing/2014/main" id="{3CC5C423-0528-47A0-9E71-4606C4CCAE3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effectLst>
            <a:outerShdw blurRad="50800" dist="38100" dir="2700000" algn="tl" rotWithShape="0">
              <a:prstClr val="black">
                <a:alpha val="40000"/>
              </a:prstClr>
            </a:outerShdw>
          </a:effectLst>
        </p:spPr>
      </p:pic>
      <p:sp>
        <p:nvSpPr>
          <p:cNvPr id="6" name="TextBox 5">
            <a:hlinkClick r:id="" action="ppaction://noaction"/>
            <a:extLst>
              <a:ext uri="{FF2B5EF4-FFF2-40B4-BE49-F238E27FC236}">
                <a16:creationId xmlns:a16="http://schemas.microsoft.com/office/drawing/2014/main" id="{F9C23000-0264-497A-92BB-18B3C86BD841}"/>
              </a:ext>
            </a:extLst>
          </p:cNvPr>
          <p:cNvSpPr txBox="1"/>
          <p:nvPr/>
        </p:nvSpPr>
        <p:spPr>
          <a:xfrm>
            <a:off x="0" y="10286999"/>
            <a:ext cx="7559675" cy="512764"/>
          </a:xfrm>
          <a:prstGeom prst="rect">
            <a:avLst/>
          </a:prstGeom>
          <a:noFill/>
        </p:spPr>
        <p:txBody>
          <a:bodyPr wrap="none" rtlCol="0" anchor="b" anchorCtr="0">
            <a:noAutofit/>
          </a:bodyPr>
          <a:lstStyle/>
          <a:p>
            <a:pPr algn="ctr">
              <a:lnSpc>
                <a:spcPct val="70000"/>
              </a:lnSpc>
            </a:pPr>
            <a:endParaRPr lang="en-GB" sz="3600" b="1" dirty="0">
              <a:solidFill>
                <a:srgbClr val="0070C0"/>
              </a:solidFill>
            </a:endParaRPr>
          </a:p>
        </p:txBody>
      </p:sp>
      <p:sp>
        <p:nvSpPr>
          <p:cNvPr id="7" name="TextBox 6">
            <a:extLst>
              <a:ext uri="{FF2B5EF4-FFF2-40B4-BE49-F238E27FC236}">
                <a16:creationId xmlns:a16="http://schemas.microsoft.com/office/drawing/2014/main" id="{C661548F-0BCE-4029-A92F-8844EB357FE4}"/>
              </a:ext>
            </a:extLst>
          </p:cNvPr>
          <p:cNvSpPr txBox="1"/>
          <p:nvPr/>
        </p:nvSpPr>
        <p:spPr>
          <a:xfrm>
            <a:off x="2274664" y="1461617"/>
            <a:ext cx="2894341" cy="923330"/>
          </a:xfrm>
          <a:prstGeom prst="rect">
            <a:avLst/>
          </a:prstGeom>
          <a:noFill/>
        </p:spPr>
        <p:txBody>
          <a:bodyPr wrap="square" rtlCol="0">
            <a:spAutoFit/>
          </a:bodyPr>
          <a:lstStyle/>
          <a:p>
            <a:pPr algn="ctr"/>
            <a:r>
              <a:rPr lang="en-GB" dirty="0">
                <a:solidFill>
                  <a:schemeClr val="accent4">
                    <a:lumMod val="50000"/>
                  </a:schemeClr>
                </a:solidFill>
              </a:rPr>
              <a:t>What does this mean </a:t>
            </a:r>
            <a:br>
              <a:rPr lang="en-GB" dirty="0">
                <a:solidFill>
                  <a:schemeClr val="accent4">
                    <a:lumMod val="50000"/>
                  </a:schemeClr>
                </a:solidFill>
              </a:rPr>
            </a:br>
            <a:r>
              <a:rPr lang="en-GB" dirty="0">
                <a:solidFill>
                  <a:schemeClr val="accent4">
                    <a:lumMod val="50000"/>
                  </a:schemeClr>
                </a:solidFill>
              </a:rPr>
              <a:t>to you? How do you </a:t>
            </a:r>
            <a:br>
              <a:rPr lang="en-GB" dirty="0">
                <a:solidFill>
                  <a:schemeClr val="accent4">
                    <a:lumMod val="50000"/>
                  </a:schemeClr>
                </a:solidFill>
              </a:rPr>
            </a:br>
            <a:r>
              <a:rPr lang="en-GB" dirty="0">
                <a:solidFill>
                  <a:schemeClr val="accent4">
                    <a:lumMod val="50000"/>
                  </a:schemeClr>
                </a:solidFill>
              </a:rPr>
              <a:t>interpret this? </a:t>
            </a:r>
          </a:p>
        </p:txBody>
      </p:sp>
    </p:spTree>
    <p:extLst>
      <p:ext uri="{BB962C8B-B14F-4D97-AF65-F5344CB8AC3E}">
        <p14:creationId xmlns:p14="http://schemas.microsoft.com/office/powerpoint/2010/main" val="305578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0AE3D5F-A985-45EE-A90E-5C949CB4F795}"/>
              </a:ext>
            </a:extLst>
          </p:cNvPr>
          <p:cNvSpPr/>
          <p:nvPr/>
        </p:nvSpPr>
        <p:spPr>
          <a:xfrm>
            <a:off x="507146" y="2466575"/>
            <a:ext cx="6731854" cy="7803629"/>
          </a:xfrm>
          <a:prstGeom prst="rect">
            <a:avLst/>
          </a:prstGeom>
          <a:solidFill>
            <a:schemeClr val="accent5">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C0F12930-1C1D-4553-A75F-5354BEBDE203}"/>
              </a:ext>
            </a:extLst>
          </p:cNvPr>
          <p:cNvSpPr>
            <a:spLocks noGrp="1"/>
          </p:cNvSpPr>
          <p:nvPr>
            <p:ph idx="1"/>
          </p:nvPr>
        </p:nvSpPr>
        <p:spPr/>
        <p:txBody>
          <a:bodyPr/>
          <a:lstStyle/>
          <a:p>
            <a:endParaRPr lang="en-GB"/>
          </a:p>
        </p:txBody>
      </p:sp>
      <p:sp>
        <p:nvSpPr>
          <p:cNvPr id="9" name="Title 8">
            <a:extLst>
              <a:ext uri="{FF2B5EF4-FFF2-40B4-BE49-F238E27FC236}">
                <a16:creationId xmlns:a16="http://schemas.microsoft.com/office/drawing/2014/main" id="{A36C53C9-ADED-46E6-B7E4-6C497AD965F0}"/>
              </a:ext>
            </a:extLst>
          </p:cNvPr>
          <p:cNvSpPr>
            <a:spLocks noGrp="1"/>
          </p:cNvSpPr>
          <p:nvPr>
            <p:ph type="title"/>
          </p:nvPr>
        </p:nvSpPr>
        <p:spPr/>
        <p:txBody>
          <a:bodyPr/>
          <a:lstStyle/>
          <a:p>
            <a:r>
              <a:rPr lang="en-GB" dirty="0">
                <a:solidFill>
                  <a:schemeClr val="accent5"/>
                </a:solidFill>
                <a:effectLst>
                  <a:outerShdw blurRad="38100" dist="38100" dir="2700000" algn="tl">
                    <a:srgbClr val="000000">
                      <a:alpha val="43137"/>
                    </a:srgbClr>
                  </a:outerShdw>
                </a:effectLst>
              </a:rPr>
              <a:t>D</a:t>
            </a:r>
            <a:r>
              <a:rPr lang="en-GB" u="none" dirty="0">
                <a:solidFill>
                  <a:schemeClr val="accent5"/>
                </a:solidFill>
                <a:effectLst>
                  <a:outerShdw blurRad="38100" dist="38100" dir="2700000" algn="tl">
                    <a:srgbClr val="000000">
                      <a:alpha val="43137"/>
                    </a:srgbClr>
                  </a:outerShdw>
                </a:effectLst>
              </a:rPr>
              <a:t>ecisional</a:t>
            </a:r>
          </a:p>
        </p:txBody>
      </p:sp>
      <p:pic>
        <p:nvPicPr>
          <p:cNvPr id="15" name="Picture Placeholder 14" descr="Signpost with solid fill">
            <a:extLst>
              <a:ext uri="{FF2B5EF4-FFF2-40B4-BE49-F238E27FC236}">
                <a16:creationId xmlns:a16="http://schemas.microsoft.com/office/drawing/2014/main" id="{3CC5C423-0528-47A0-9E71-4606C4CCAE3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effectLst>
            <a:outerShdw blurRad="50800" dist="38100" dir="2700000" algn="tl" rotWithShape="0">
              <a:prstClr val="black">
                <a:alpha val="40000"/>
              </a:prstClr>
            </a:outerShdw>
          </a:effectLst>
        </p:spPr>
      </p:pic>
      <p:sp>
        <p:nvSpPr>
          <p:cNvPr id="6" name="TextBox 5">
            <a:hlinkClick r:id="" action="ppaction://noaction"/>
            <a:extLst>
              <a:ext uri="{FF2B5EF4-FFF2-40B4-BE49-F238E27FC236}">
                <a16:creationId xmlns:a16="http://schemas.microsoft.com/office/drawing/2014/main" id="{F9C23000-0264-497A-92BB-18B3C86BD841}"/>
              </a:ext>
            </a:extLst>
          </p:cNvPr>
          <p:cNvSpPr txBox="1"/>
          <p:nvPr/>
        </p:nvSpPr>
        <p:spPr>
          <a:xfrm>
            <a:off x="0" y="10286999"/>
            <a:ext cx="7559675" cy="512764"/>
          </a:xfrm>
          <a:prstGeom prst="rect">
            <a:avLst/>
          </a:prstGeom>
          <a:noFill/>
        </p:spPr>
        <p:txBody>
          <a:bodyPr wrap="none" rtlCol="0" anchor="b" anchorCtr="0">
            <a:noAutofit/>
          </a:bodyPr>
          <a:lstStyle/>
          <a:p>
            <a:pPr algn="ctr">
              <a:lnSpc>
                <a:spcPct val="70000"/>
              </a:lnSpc>
            </a:pPr>
            <a:endParaRPr lang="en-GB" sz="3600" b="1" dirty="0">
              <a:solidFill>
                <a:srgbClr val="0070C0"/>
              </a:solidFill>
            </a:endParaRPr>
          </a:p>
        </p:txBody>
      </p:sp>
      <p:sp>
        <p:nvSpPr>
          <p:cNvPr id="3" name="TextBox 2">
            <a:extLst>
              <a:ext uri="{FF2B5EF4-FFF2-40B4-BE49-F238E27FC236}">
                <a16:creationId xmlns:a16="http://schemas.microsoft.com/office/drawing/2014/main" id="{C1E674E9-3D05-4357-8CA4-72EAB4D57D24}"/>
              </a:ext>
            </a:extLst>
          </p:cNvPr>
          <p:cNvSpPr txBox="1"/>
          <p:nvPr/>
        </p:nvSpPr>
        <p:spPr>
          <a:xfrm>
            <a:off x="2274664" y="1461617"/>
            <a:ext cx="2894341" cy="923330"/>
          </a:xfrm>
          <a:prstGeom prst="rect">
            <a:avLst/>
          </a:prstGeom>
          <a:noFill/>
        </p:spPr>
        <p:txBody>
          <a:bodyPr wrap="square" rtlCol="0">
            <a:spAutoFit/>
          </a:bodyPr>
          <a:lstStyle/>
          <a:p>
            <a:pPr algn="ctr"/>
            <a:r>
              <a:rPr lang="en-GB" dirty="0">
                <a:solidFill>
                  <a:schemeClr val="accent5">
                    <a:lumMod val="50000"/>
                  </a:schemeClr>
                </a:solidFill>
              </a:rPr>
              <a:t> What are you going to do about this? What might be the best course of action?</a:t>
            </a:r>
          </a:p>
        </p:txBody>
      </p:sp>
    </p:spTree>
    <p:extLst>
      <p:ext uri="{BB962C8B-B14F-4D97-AF65-F5344CB8AC3E}">
        <p14:creationId xmlns:p14="http://schemas.microsoft.com/office/powerpoint/2010/main" val="3461602303"/>
      </p:ext>
    </p:extLst>
  </p:cSld>
  <p:clrMapOvr>
    <a:masterClrMapping/>
  </p:clrMapOvr>
</p:sld>
</file>

<file path=ppt/theme/theme1.xml><?xml version="1.0" encoding="utf-8"?>
<a:theme xmlns:a="http://schemas.openxmlformats.org/drawingml/2006/main" name="Office Theme">
  <a:themeElements>
    <a:clrScheme name="Culturistics_1">
      <a:dk1>
        <a:sysClr val="windowText" lastClr="000000"/>
      </a:dk1>
      <a:lt1>
        <a:sysClr val="window" lastClr="FFFFFF"/>
      </a:lt1>
      <a:dk2>
        <a:srgbClr val="1F497D"/>
      </a:dk2>
      <a:lt2>
        <a:srgbClr val="EEECE1"/>
      </a:lt2>
      <a:accent1>
        <a:srgbClr val="00B0F0"/>
      </a:accent1>
      <a:accent2>
        <a:srgbClr val="FF6565"/>
      </a:accent2>
      <a:accent3>
        <a:srgbClr val="92D050"/>
      </a:accent3>
      <a:accent4>
        <a:srgbClr val="9E5ECE"/>
      </a:accent4>
      <a:accent5>
        <a:srgbClr val="ED7D31"/>
      </a:accent5>
      <a:accent6>
        <a:srgbClr val="FFC000"/>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2536</TotalTime>
  <Words>330</Words>
  <Application>Microsoft Office PowerPoint</Application>
  <PresentationFormat>Custom</PresentationFormat>
  <Paragraphs>15</Paragraphs>
  <Slides>5</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vt:i4>
      </vt:variant>
    </vt:vector>
  </HeadingPairs>
  <TitlesOfParts>
    <vt:vector size="10" baseType="lpstr">
      <vt:lpstr>Arial</vt:lpstr>
      <vt:lpstr>Calibri</vt:lpstr>
      <vt:lpstr>Ink Free</vt:lpstr>
      <vt:lpstr>Office Theme</vt:lpstr>
      <vt:lpstr>Custom Design</vt:lpstr>
      <vt:lpstr>How to use the ORID virtual flipchart</vt:lpstr>
      <vt:lpstr>Objective</vt:lpstr>
      <vt:lpstr>Reflective</vt:lpstr>
      <vt:lpstr>Interpretive</vt:lpstr>
      <vt:lpstr>Decisional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Clargo</dc:creator>
  <cp:lastModifiedBy>Mike Clargo</cp:lastModifiedBy>
  <cp:revision>95</cp:revision>
  <dcterms:created xsi:type="dcterms:W3CDTF">2021-03-08T20:33:27Z</dcterms:created>
  <dcterms:modified xsi:type="dcterms:W3CDTF">2021-06-22T08:33:50Z</dcterms:modified>
</cp:coreProperties>
</file>