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handoutMasterIdLst>
    <p:handoutMasterId r:id="rId4"/>
  </p:handoutMasterIdLst>
  <p:sldIdLst>
    <p:sldId id="267" r:id="rId3"/>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5F5"/>
    <a:srgbClr val="558ED5"/>
    <a:srgbClr val="0066FF"/>
    <a:srgbClr val="000000"/>
    <a:srgbClr val="FFFFFF"/>
    <a:srgbClr val="A098A4"/>
    <a:srgbClr val="9C959E"/>
    <a:srgbClr val="7F7F7F"/>
    <a:srgbClr val="9E99A0"/>
    <a:srgbClr val="BC9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12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58" d="100"/>
          <a:sy n="158" d="100"/>
        </p:scale>
        <p:origin x="714"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7155C3-B5D7-4F0B-B628-30C34BD18C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56B794C-EEE2-44C1-9EC0-0059698769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91012-3551-42E2-8334-C9194EBBD8CF}" type="datetimeFigureOut">
              <a:rPr lang="en-GB" smtClean="0"/>
              <a:t>22/06/2021</a:t>
            </a:fld>
            <a:endParaRPr lang="en-GB"/>
          </a:p>
        </p:txBody>
      </p:sp>
      <p:sp>
        <p:nvSpPr>
          <p:cNvPr id="4" name="Footer Placeholder 3">
            <a:extLst>
              <a:ext uri="{FF2B5EF4-FFF2-40B4-BE49-F238E27FC236}">
                <a16:creationId xmlns:a16="http://schemas.microsoft.com/office/drawing/2014/main" id="{1E21E3F0-A5D3-448F-834A-CACF257371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2F5C37E-A5CA-49C2-9D22-040F2CDE5C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A731F8-3F98-4EE4-B66C-B8F719135825}" type="slidenum">
              <a:rPr lang="en-GB" smtClean="0"/>
              <a:t>‹#›</a:t>
            </a:fld>
            <a:endParaRPr lang="en-GB"/>
          </a:p>
        </p:txBody>
      </p:sp>
    </p:spTree>
    <p:extLst>
      <p:ext uri="{BB962C8B-B14F-4D97-AF65-F5344CB8AC3E}">
        <p14:creationId xmlns:p14="http://schemas.microsoft.com/office/powerpoint/2010/main" val="9983642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5 min Q Flipchart">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53D77386-ADC8-46A4-8743-FDC23A4DF586}"/>
              </a:ext>
            </a:extLst>
          </p:cNvPr>
          <p:cNvGrpSpPr/>
          <p:nvPr userDrawn="1"/>
        </p:nvGrpSpPr>
        <p:grpSpPr>
          <a:xfrm>
            <a:off x="509584" y="2456909"/>
            <a:ext cx="6700836" cy="7725317"/>
            <a:chOff x="509584" y="2456909"/>
            <a:chExt cx="6700836" cy="7725317"/>
          </a:xfrm>
        </p:grpSpPr>
        <p:sp>
          <p:nvSpPr>
            <p:cNvPr id="25" name="Rectangle 24">
              <a:extLst>
                <a:ext uri="{FF2B5EF4-FFF2-40B4-BE49-F238E27FC236}">
                  <a16:creationId xmlns:a16="http://schemas.microsoft.com/office/drawing/2014/main" id="{370D4CFF-0BD2-4BAC-AE8B-E1A0F73A9F30}"/>
                </a:ext>
              </a:extLst>
            </p:cNvPr>
            <p:cNvSpPr/>
            <p:nvPr userDrawn="1"/>
          </p:nvSpPr>
          <p:spPr>
            <a:xfrm>
              <a:off x="590547" y="2528382"/>
              <a:ext cx="3228975" cy="3772406"/>
            </a:xfrm>
            <a:prstGeom prst="rect">
              <a:avLst/>
            </a:prstGeom>
            <a:solidFill>
              <a:srgbClr val="D7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a:t>O</a:t>
              </a:r>
            </a:p>
          </p:txBody>
        </p:sp>
        <p:sp>
          <p:nvSpPr>
            <p:cNvPr id="26" name="Rectangle 25">
              <a:extLst>
                <a:ext uri="{FF2B5EF4-FFF2-40B4-BE49-F238E27FC236}">
                  <a16:creationId xmlns:a16="http://schemas.microsoft.com/office/drawing/2014/main" id="{2B04D91D-012A-48E6-84F8-FE4EE4EB722C}"/>
                </a:ext>
              </a:extLst>
            </p:cNvPr>
            <p:cNvSpPr/>
            <p:nvPr userDrawn="1"/>
          </p:nvSpPr>
          <p:spPr>
            <a:xfrm>
              <a:off x="3900485" y="2528382"/>
              <a:ext cx="3228975" cy="37724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a:t>R</a:t>
              </a:r>
            </a:p>
          </p:txBody>
        </p:sp>
        <p:sp>
          <p:nvSpPr>
            <p:cNvPr id="27" name="Rectangle 26">
              <a:extLst>
                <a:ext uri="{FF2B5EF4-FFF2-40B4-BE49-F238E27FC236}">
                  <a16:creationId xmlns:a16="http://schemas.microsoft.com/office/drawing/2014/main" id="{7C131DE9-916E-4ADF-93A7-6EBE53CB3DBA}"/>
                </a:ext>
              </a:extLst>
            </p:cNvPr>
            <p:cNvSpPr/>
            <p:nvPr userDrawn="1"/>
          </p:nvSpPr>
          <p:spPr>
            <a:xfrm>
              <a:off x="590547" y="6409820"/>
              <a:ext cx="3228975" cy="37724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a:t>D</a:t>
              </a:r>
            </a:p>
          </p:txBody>
        </p:sp>
        <p:sp>
          <p:nvSpPr>
            <p:cNvPr id="28" name="Rectangle 27">
              <a:extLst>
                <a:ext uri="{FF2B5EF4-FFF2-40B4-BE49-F238E27FC236}">
                  <a16:creationId xmlns:a16="http://schemas.microsoft.com/office/drawing/2014/main" id="{561067BA-4BDD-46C6-BB69-24AC14EEE6BA}"/>
                </a:ext>
              </a:extLst>
            </p:cNvPr>
            <p:cNvSpPr/>
            <p:nvPr userDrawn="1"/>
          </p:nvSpPr>
          <p:spPr>
            <a:xfrm>
              <a:off x="3900485" y="6409820"/>
              <a:ext cx="3228975" cy="377240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a:t>I</a:t>
              </a:r>
            </a:p>
          </p:txBody>
        </p:sp>
        <p:sp>
          <p:nvSpPr>
            <p:cNvPr id="29" name="Arrow: Circular 28">
              <a:extLst>
                <a:ext uri="{FF2B5EF4-FFF2-40B4-BE49-F238E27FC236}">
                  <a16:creationId xmlns:a16="http://schemas.microsoft.com/office/drawing/2014/main" id="{93998D40-A99D-4663-9C90-AB496E7CAC3A}"/>
                </a:ext>
              </a:extLst>
            </p:cNvPr>
            <p:cNvSpPr/>
            <p:nvPr userDrawn="1"/>
          </p:nvSpPr>
          <p:spPr>
            <a:xfrm>
              <a:off x="3215602" y="5710904"/>
              <a:ext cx="1288800" cy="1288800"/>
            </a:xfrm>
            <a:prstGeom prst="circularArrow">
              <a:avLst>
                <a:gd name="adj1" fmla="val 7624"/>
                <a:gd name="adj2" fmla="val 1833636"/>
                <a:gd name="adj3" fmla="val 8184243"/>
                <a:gd name="adj4" fmla="val 11480933"/>
                <a:gd name="adj5" fmla="val 887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0" name="Picture Placeholder 14" descr="Eye Scan with solid fill">
              <a:extLst>
                <a:ext uri="{FF2B5EF4-FFF2-40B4-BE49-F238E27FC236}">
                  <a16:creationId xmlns:a16="http://schemas.microsoft.com/office/drawing/2014/main" id="{DED37B06-99C8-4E46-9D69-EB1A2194F5C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0544" y="2456909"/>
              <a:ext cx="861826" cy="861826"/>
            </a:xfrm>
            <a:prstGeom prst="rect">
              <a:avLst/>
            </a:prstGeom>
            <a:effectLst>
              <a:outerShdw blurRad="50800" dist="38100" dir="2700000" algn="tl" rotWithShape="0">
                <a:prstClr val="black">
                  <a:alpha val="40000"/>
                </a:prstClr>
              </a:outerShdw>
            </a:effectLst>
          </p:spPr>
        </p:pic>
        <p:pic>
          <p:nvPicPr>
            <p:cNvPr id="31" name="Picture Placeholder 14" descr="Heart with pulse with solid fill">
              <a:extLst>
                <a:ext uri="{FF2B5EF4-FFF2-40B4-BE49-F238E27FC236}">
                  <a16:creationId xmlns:a16="http://schemas.microsoft.com/office/drawing/2014/main" id="{51111FC1-E997-4FFD-BC79-B7AECEF8091F}"/>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48594" y="2456909"/>
              <a:ext cx="861826" cy="861826"/>
            </a:xfrm>
            <a:prstGeom prst="rect">
              <a:avLst/>
            </a:prstGeom>
            <a:effectLst>
              <a:outerShdw blurRad="50800" dist="38100" dir="2700000" algn="tl" rotWithShape="0">
                <a:prstClr val="black">
                  <a:alpha val="40000"/>
                </a:prstClr>
              </a:outerShdw>
            </a:effectLst>
          </p:spPr>
        </p:pic>
        <p:pic>
          <p:nvPicPr>
            <p:cNvPr id="32" name="Picture Placeholder 14" descr="Lightbulb and gear with solid fill">
              <a:extLst>
                <a:ext uri="{FF2B5EF4-FFF2-40B4-BE49-F238E27FC236}">
                  <a16:creationId xmlns:a16="http://schemas.microsoft.com/office/drawing/2014/main" id="{3AB2D315-F84C-4BEF-AB74-4F28BA83D34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286746" y="9320400"/>
              <a:ext cx="861826" cy="861826"/>
            </a:xfrm>
            <a:prstGeom prst="rect">
              <a:avLst/>
            </a:prstGeom>
            <a:effectLst>
              <a:outerShdw blurRad="50800" dist="38100" dir="2700000" algn="tl" rotWithShape="0">
                <a:prstClr val="black">
                  <a:alpha val="40000"/>
                </a:prstClr>
              </a:outerShdw>
            </a:effectLst>
          </p:spPr>
        </p:pic>
        <p:pic>
          <p:nvPicPr>
            <p:cNvPr id="33" name="Picture Placeholder 14" descr="Signpost with solid fill">
              <a:extLst>
                <a:ext uri="{FF2B5EF4-FFF2-40B4-BE49-F238E27FC236}">
                  <a16:creationId xmlns:a16="http://schemas.microsoft.com/office/drawing/2014/main" id="{06A5C11C-860C-4361-98F1-9350DBE01B8D}"/>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09584" y="9313256"/>
              <a:ext cx="861826" cy="861826"/>
            </a:xfrm>
            <a:prstGeom prst="rect">
              <a:avLst/>
            </a:prstGeom>
            <a:effectLst>
              <a:outerShdw blurRad="50800" dist="38100" dir="2700000" algn="tl" rotWithShape="0">
                <a:prstClr val="black">
                  <a:alpha val="40000"/>
                </a:prstClr>
              </a:outerShdw>
            </a:effectLst>
          </p:spPr>
        </p:pic>
      </p:grpSp>
      <p:grpSp>
        <p:nvGrpSpPr>
          <p:cNvPr id="21" name="Group 20">
            <a:extLst>
              <a:ext uri="{FF2B5EF4-FFF2-40B4-BE49-F238E27FC236}">
                <a16:creationId xmlns:a16="http://schemas.microsoft.com/office/drawing/2014/main" id="{1D795297-8F75-4DEC-AFFA-B9148F2D0884}"/>
              </a:ext>
            </a:extLst>
          </p:cNvPr>
          <p:cNvGrpSpPr/>
          <p:nvPr userDrawn="1"/>
        </p:nvGrpSpPr>
        <p:grpSpPr>
          <a:xfrm>
            <a:off x="590547" y="899925"/>
            <a:ext cx="4479134" cy="1424453"/>
            <a:chOff x="590547" y="899925"/>
            <a:chExt cx="4479134" cy="1424453"/>
          </a:xfrm>
        </p:grpSpPr>
        <p:sp>
          <p:nvSpPr>
            <p:cNvPr id="17" name="Rectangle 16">
              <a:extLst>
                <a:ext uri="{FF2B5EF4-FFF2-40B4-BE49-F238E27FC236}">
                  <a16:creationId xmlns:a16="http://schemas.microsoft.com/office/drawing/2014/main" id="{AE083034-6A47-4B4E-93A1-6E762631F184}"/>
                </a:ext>
              </a:extLst>
            </p:cNvPr>
            <p:cNvSpPr/>
            <p:nvPr userDrawn="1"/>
          </p:nvSpPr>
          <p:spPr>
            <a:xfrm>
              <a:off x="590550" y="899925"/>
              <a:ext cx="4479131" cy="3071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7D274DF-4969-4FF8-9FDD-51A3E0B1049E}"/>
                </a:ext>
              </a:extLst>
            </p:cNvPr>
            <p:cNvSpPr/>
            <p:nvPr userDrawn="1"/>
          </p:nvSpPr>
          <p:spPr>
            <a:xfrm>
              <a:off x="590549" y="1272349"/>
              <a:ext cx="4479131" cy="3071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FB24BFE-7CC4-4159-8025-61DCD9244E1D}"/>
                </a:ext>
              </a:extLst>
            </p:cNvPr>
            <p:cNvSpPr/>
            <p:nvPr userDrawn="1"/>
          </p:nvSpPr>
          <p:spPr>
            <a:xfrm>
              <a:off x="590548" y="1644773"/>
              <a:ext cx="4479131" cy="30718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C2DE2DF-D837-40BE-B9E7-B4A91D0D1A65}"/>
                </a:ext>
              </a:extLst>
            </p:cNvPr>
            <p:cNvSpPr/>
            <p:nvPr userDrawn="1"/>
          </p:nvSpPr>
          <p:spPr>
            <a:xfrm>
              <a:off x="590547" y="2017197"/>
              <a:ext cx="4479131" cy="30718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Content Placeholder 2"/>
          <p:cNvSpPr>
            <a:spLocks noGrp="1"/>
          </p:cNvSpPr>
          <p:nvPr userDrawn="1">
            <p:ph idx="1"/>
          </p:nvPr>
        </p:nvSpPr>
        <p:spPr>
          <a:xfrm>
            <a:off x="590550" y="2528383"/>
            <a:ext cx="3228975" cy="377240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tx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userDrawn="1">
            <p:ph type="title" hasCustomPrompt="1"/>
          </p:nvPr>
        </p:nvSpPr>
        <p:spPr>
          <a:xfrm>
            <a:off x="886005" y="842336"/>
            <a:ext cx="4345164" cy="1671760"/>
          </a:xfrm>
          <a:prstGeom prst="rect">
            <a:avLst/>
          </a:prstGeom>
        </p:spPr>
        <p:txBody>
          <a:bodyPr anchor="t"/>
          <a:lstStyle>
            <a:lvl1pPr marL="0" indent="0" algn="l">
              <a:lnSpc>
                <a:spcPct val="100000"/>
              </a:lnSpc>
              <a:spcAft>
                <a:spcPts val="0"/>
              </a:spcAft>
              <a:tabLst>
                <a:tab pos="1522413" algn="l"/>
              </a:tabLst>
              <a:defRPr sz="2400" b="0" u="none">
                <a:solidFill>
                  <a:schemeClr val="tx1"/>
                </a:solidFill>
                <a:latin typeface="+mn-lt"/>
              </a:defRPr>
            </a:lvl1pPr>
          </a:lstStyle>
          <a:p>
            <a:r>
              <a:rPr lang="en-US" dirty="0" err="1"/>
              <a:t>bjective</a:t>
            </a:r>
            <a:r>
              <a:rPr lang="en-US" dirty="0"/>
              <a:t>: 	What are the facts?</a:t>
            </a:r>
            <a:br>
              <a:rPr lang="en-US" dirty="0"/>
            </a:br>
            <a:r>
              <a:rPr lang="en-US" dirty="0" err="1"/>
              <a:t>eflective</a:t>
            </a:r>
            <a:r>
              <a:rPr lang="en-US" dirty="0"/>
              <a:t>: 	How do you feel?</a:t>
            </a:r>
            <a:br>
              <a:rPr lang="en-US" dirty="0"/>
            </a:br>
            <a:r>
              <a:rPr lang="en-US" dirty="0" err="1"/>
              <a:t>nterpretive</a:t>
            </a:r>
            <a:r>
              <a:rPr lang="en-US" dirty="0"/>
              <a:t>:	What does it mean?</a:t>
            </a:r>
            <a:br>
              <a:rPr lang="en-US" dirty="0"/>
            </a:br>
            <a:r>
              <a:rPr lang="en-US" dirty="0" err="1"/>
              <a:t>ecisional</a:t>
            </a:r>
            <a:r>
              <a:rPr lang="en-US" dirty="0"/>
              <a:t>: 	What will you do?</a:t>
            </a:r>
            <a:endParaRPr lang="en-GB" dirty="0"/>
          </a:p>
        </p:txBody>
      </p:sp>
      <p:pic>
        <p:nvPicPr>
          <p:cNvPr id="5" name="Picture 4">
            <a:extLst>
              <a:ext uri="{FF2B5EF4-FFF2-40B4-BE49-F238E27FC236}">
                <a16:creationId xmlns:a16="http://schemas.microsoft.com/office/drawing/2014/main" id="{9BBB1892-AA85-4133-8821-B77625A685E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45087" y="-21432"/>
            <a:ext cx="2436019" cy="2436019"/>
          </a:xfrm>
          <a:prstGeom prst="rect">
            <a:avLst/>
          </a:prstGeom>
        </p:spPr>
      </p:pic>
      <p:sp>
        <p:nvSpPr>
          <p:cNvPr id="4" name="Block Arc 3">
            <a:extLst>
              <a:ext uri="{FF2B5EF4-FFF2-40B4-BE49-F238E27FC236}">
                <a16:creationId xmlns:a16="http://schemas.microsoft.com/office/drawing/2014/main" id="{C53BC173-B0D1-47C7-B952-F499CB69C9F3}"/>
              </a:ext>
            </a:extLst>
          </p:cNvPr>
          <p:cNvSpPr/>
          <p:nvPr userDrawn="1"/>
        </p:nvSpPr>
        <p:spPr>
          <a:xfrm>
            <a:off x="4579144" y="221456"/>
            <a:ext cx="2747263" cy="2793831"/>
          </a:xfrm>
          <a:prstGeom prst="blockArc">
            <a:avLst>
              <a:gd name="adj1" fmla="val 16213156"/>
              <a:gd name="adj2" fmla="val 17554226"/>
              <a:gd name="adj3" fmla="val 5036"/>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Block Arc 8">
            <a:extLst>
              <a:ext uri="{FF2B5EF4-FFF2-40B4-BE49-F238E27FC236}">
                <a16:creationId xmlns:a16="http://schemas.microsoft.com/office/drawing/2014/main" id="{C0BC088A-4BD2-43AC-B1AA-430FD64B4F52}"/>
              </a:ext>
            </a:extLst>
          </p:cNvPr>
          <p:cNvSpPr/>
          <p:nvPr userDrawn="1"/>
        </p:nvSpPr>
        <p:spPr>
          <a:xfrm>
            <a:off x="4579144" y="221456"/>
            <a:ext cx="2747263" cy="2793831"/>
          </a:xfrm>
          <a:prstGeom prst="blockArc">
            <a:avLst>
              <a:gd name="adj1" fmla="val 17567803"/>
              <a:gd name="adj2" fmla="val 18829151"/>
              <a:gd name="adj3" fmla="val 5062"/>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lock Arc 10">
            <a:extLst>
              <a:ext uri="{FF2B5EF4-FFF2-40B4-BE49-F238E27FC236}">
                <a16:creationId xmlns:a16="http://schemas.microsoft.com/office/drawing/2014/main" id="{0FAE34B0-5375-48F6-8BEA-8E535F5E128D}"/>
              </a:ext>
            </a:extLst>
          </p:cNvPr>
          <p:cNvSpPr/>
          <p:nvPr userDrawn="1"/>
        </p:nvSpPr>
        <p:spPr>
          <a:xfrm>
            <a:off x="4579144" y="221456"/>
            <a:ext cx="2747263" cy="2793831"/>
          </a:xfrm>
          <a:prstGeom prst="blockArc">
            <a:avLst>
              <a:gd name="adj1" fmla="val 18864390"/>
              <a:gd name="adj2" fmla="val 20222329"/>
              <a:gd name="adj3" fmla="val 5101"/>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lock Arc 11">
            <a:extLst>
              <a:ext uri="{FF2B5EF4-FFF2-40B4-BE49-F238E27FC236}">
                <a16:creationId xmlns:a16="http://schemas.microsoft.com/office/drawing/2014/main" id="{F61CE52D-EC11-4BE0-AB83-5985A05D60A4}"/>
              </a:ext>
            </a:extLst>
          </p:cNvPr>
          <p:cNvSpPr/>
          <p:nvPr userDrawn="1"/>
        </p:nvSpPr>
        <p:spPr>
          <a:xfrm>
            <a:off x="4579144" y="221456"/>
            <a:ext cx="2747263" cy="2793831"/>
          </a:xfrm>
          <a:prstGeom prst="blockArc">
            <a:avLst>
              <a:gd name="adj1" fmla="val 20244513"/>
              <a:gd name="adj2" fmla="val 21519835"/>
              <a:gd name="adj3" fmla="val 5092"/>
            </a:avLst>
          </a:prstGeom>
          <a:solidFill>
            <a:srgbClr val="558E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6" name="Group 15">
            <a:extLst>
              <a:ext uri="{FF2B5EF4-FFF2-40B4-BE49-F238E27FC236}">
                <a16:creationId xmlns:a16="http://schemas.microsoft.com/office/drawing/2014/main" id="{85E118C0-2F2C-444C-BF6C-091D59BB4A6A}"/>
              </a:ext>
            </a:extLst>
          </p:cNvPr>
          <p:cNvGrpSpPr/>
          <p:nvPr userDrawn="1"/>
        </p:nvGrpSpPr>
        <p:grpSpPr>
          <a:xfrm>
            <a:off x="590550" y="856623"/>
            <a:ext cx="367428" cy="1468230"/>
            <a:chOff x="-885828" y="889665"/>
            <a:chExt cx="367428" cy="1468230"/>
          </a:xfrm>
        </p:grpSpPr>
        <p:sp>
          <p:nvSpPr>
            <p:cNvPr id="6" name="TextBox 5">
              <a:extLst>
                <a:ext uri="{FF2B5EF4-FFF2-40B4-BE49-F238E27FC236}">
                  <a16:creationId xmlns:a16="http://schemas.microsoft.com/office/drawing/2014/main" id="{D0165D25-277C-4197-BD37-814CBBBEF8A5}"/>
                </a:ext>
              </a:extLst>
            </p:cNvPr>
            <p:cNvSpPr txBox="1"/>
            <p:nvPr userDrawn="1"/>
          </p:nvSpPr>
          <p:spPr>
            <a:xfrm>
              <a:off x="-885825" y="889665"/>
              <a:ext cx="367425" cy="355935"/>
            </a:xfrm>
            <a:prstGeom prst="rect">
              <a:avLst/>
            </a:prstGeom>
            <a:solidFill>
              <a:schemeClr val="tx2">
                <a:lumMod val="60000"/>
                <a:lumOff val="40000"/>
              </a:schemeClr>
            </a:solidFill>
          </p:spPr>
          <p:txBody>
            <a:bodyPr wrap="square" rtlCol="0" anchor="ctr">
              <a:noAutofit/>
            </a:bodyPr>
            <a:lstStyle/>
            <a:p>
              <a:pPr algn="ctr"/>
              <a:r>
                <a:rPr lang="en-GB" sz="3200" b="1" dirty="0">
                  <a:solidFill>
                    <a:schemeClr val="bg1"/>
                  </a:solidFill>
                </a:rPr>
                <a:t>O</a:t>
              </a:r>
            </a:p>
          </p:txBody>
        </p:sp>
        <p:sp>
          <p:nvSpPr>
            <p:cNvPr id="13" name="TextBox 12">
              <a:extLst>
                <a:ext uri="{FF2B5EF4-FFF2-40B4-BE49-F238E27FC236}">
                  <a16:creationId xmlns:a16="http://schemas.microsoft.com/office/drawing/2014/main" id="{51BD62B0-2804-465E-8BE3-A1B6B62ADD2C}"/>
                </a:ext>
              </a:extLst>
            </p:cNvPr>
            <p:cNvSpPr txBox="1"/>
            <p:nvPr userDrawn="1"/>
          </p:nvSpPr>
          <p:spPr>
            <a:xfrm>
              <a:off x="-885826" y="1260430"/>
              <a:ext cx="367425" cy="355935"/>
            </a:xfrm>
            <a:prstGeom prst="rect">
              <a:avLst/>
            </a:prstGeom>
            <a:solidFill>
              <a:schemeClr val="accent2"/>
            </a:solidFill>
          </p:spPr>
          <p:txBody>
            <a:bodyPr wrap="square" rtlCol="0" anchor="ctr">
              <a:noAutofit/>
            </a:bodyPr>
            <a:lstStyle/>
            <a:p>
              <a:pPr algn="ctr"/>
              <a:r>
                <a:rPr lang="en-GB" sz="3200" b="1" dirty="0">
                  <a:solidFill>
                    <a:schemeClr val="bg1"/>
                  </a:solidFill>
                </a:rPr>
                <a:t>R</a:t>
              </a:r>
            </a:p>
          </p:txBody>
        </p:sp>
        <p:sp>
          <p:nvSpPr>
            <p:cNvPr id="14" name="TextBox 13">
              <a:extLst>
                <a:ext uri="{FF2B5EF4-FFF2-40B4-BE49-F238E27FC236}">
                  <a16:creationId xmlns:a16="http://schemas.microsoft.com/office/drawing/2014/main" id="{AE007A16-FB30-434A-82CC-5B63BB1C2735}"/>
                </a:ext>
              </a:extLst>
            </p:cNvPr>
            <p:cNvSpPr txBox="1"/>
            <p:nvPr userDrawn="1"/>
          </p:nvSpPr>
          <p:spPr>
            <a:xfrm>
              <a:off x="-885827" y="1631195"/>
              <a:ext cx="367425" cy="355935"/>
            </a:xfrm>
            <a:prstGeom prst="rect">
              <a:avLst/>
            </a:prstGeom>
            <a:solidFill>
              <a:schemeClr val="accent4"/>
            </a:solidFill>
          </p:spPr>
          <p:txBody>
            <a:bodyPr wrap="square" rtlCol="0" anchor="ctr">
              <a:noAutofit/>
            </a:bodyPr>
            <a:lstStyle/>
            <a:p>
              <a:pPr algn="ctr"/>
              <a:r>
                <a:rPr lang="en-GB" sz="3200" b="1" dirty="0">
                  <a:solidFill>
                    <a:schemeClr val="bg1"/>
                  </a:solidFill>
                </a:rPr>
                <a:t>I</a:t>
              </a:r>
            </a:p>
          </p:txBody>
        </p:sp>
        <p:sp>
          <p:nvSpPr>
            <p:cNvPr id="15" name="TextBox 14">
              <a:extLst>
                <a:ext uri="{FF2B5EF4-FFF2-40B4-BE49-F238E27FC236}">
                  <a16:creationId xmlns:a16="http://schemas.microsoft.com/office/drawing/2014/main" id="{15E9161A-9D22-4B37-8509-44B7F413CFDF}"/>
                </a:ext>
              </a:extLst>
            </p:cNvPr>
            <p:cNvSpPr txBox="1"/>
            <p:nvPr userDrawn="1"/>
          </p:nvSpPr>
          <p:spPr>
            <a:xfrm>
              <a:off x="-885828" y="2001960"/>
              <a:ext cx="367425" cy="355935"/>
            </a:xfrm>
            <a:prstGeom prst="rect">
              <a:avLst/>
            </a:prstGeom>
            <a:solidFill>
              <a:schemeClr val="accent5"/>
            </a:solidFill>
          </p:spPr>
          <p:txBody>
            <a:bodyPr wrap="square" rtlCol="0" anchor="ctr">
              <a:noAutofit/>
            </a:bodyPr>
            <a:lstStyle/>
            <a:p>
              <a:pPr algn="ctr"/>
              <a:r>
                <a:rPr lang="en-GB" sz="3200" b="1" dirty="0">
                  <a:solidFill>
                    <a:schemeClr val="bg1"/>
                  </a:solidFill>
                </a:rPr>
                <a:t>D</a:t>
              </a:r>
            </a:p>
          </p:txBody>
        </p:sp>
      </p:grpSp>
      <p:sp>
        <p:nvSpPr>
          <p:cNvPr id="22" name="Content Placeholder 2">
            <a:extLst>
              <a:ext uri="{FF2B5EF4-FFF2-40B4-BE49-F238E27FC236}">
                <a16:creationId xmlns:a16="http://schemas.microsoft.com/office/drawing/2014/main" id="{D33C6F76-5E93-4BB3-B20A-8C20F169E38C}"/>
              </a:ext>
            </a:extLst>
          </p:cNvPr>
          <p:cNvSpPr>
            <a:spLocks noGrp="1"/>
          </p:cNvSpPr>
          <p:nvPr>
            <p:ph idx="10"/>
          </p:nvPr>
        </p:nvSpPr>
        <p:spPr>
          <a:xfrm>
            <a:off x="3900488" y="2528382"/>
            <a:ext cx="3228975" cy="377240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tx1"/>
                </a:solidFill>
              </a:defRPr>
            </a:lvl1pPr>
          </a:lstStyle>
          <a:p>
            <a:pPr lvl="0"/>
            <a:r>
              <a:rPr lang="en-US" dirty="0"/>
              <a:t>Click to edit Master text styles</a:t>
            </a:r>
          </a:p>
        </p:txBody>
      </p:sp>
      <p:sp>
        <p:nvSpPr>
          <p:cNvPr id="23" name="Content Placeholder 2">
            <a:extLst>
              <a:ext uri="{FF2B5EF4-FFF2-40B4-BE49-F238E27FC236}">
                <a16:creationId xmlns:a16="http://schemas.microsoft.com/office/drawing/2014/main" id="{B29109B3-DE67-4465-81EF-19D6E8CB3DEE}"/>
              </a:ext>
            </a:extLst>
          </p:cNvPr>
          <p:cNvSpPr>
            <a:spLocks noGrp="1"/>
          </p:cNvSpPr>
          <p:nvPr>
            <p:ph idx="11"/>
          </p:nvPr>
        </p:nvSpPr>
        <p:spPr>
          <a:xfrm>
            <a:off x="590550" y="6409821"/>
            <a:ext cx="3228975" cy="377240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tx1"/>
                </a:solidFill>
              </a:defRPr>
            </a:lvl1pPr>
          </a:lstStyle>
          <a:p>
            <a:pPr lvl="0"/>
            <a:r>
              <a:rPr lang="en-US" dirty="0"/>
              <a:t>Click to edit Master text styles</a:t>
            </a:r>
          </a:p>
        </p:txBody>
      </p:sp>
      <p:sp>
        <p:nvSpPr>
          <p:cNvPr id="24" name="Content Placeholder 2">
            <a:extLst>
              <a:ext uri="{FF2B5EF4-FFF2-40B4-BE49-F238E27FC236}">
                <a16:creationId xmlns:a16="http://schemas.microsoft.com/office/drawing/2014/main" id="{FB20B91D-F632-42CE-BCB7-D655F9CC776D}"/>
              </a:ext>
            </a:extLst>
          </p:cNvPr>
          <p:cNvSpPr>
            <a:spLocks noGrp="1"/>
          </p:cNvSpPr>
          <p:nvPr>
            <p:ph idx="12"/>
          </p:nvPr>
        </p:nvSpPr>
        <p:spPr>
          <a:xfrm>
            <a:off x="3900488" y="6409820"/>
            <a:ext cx="3228975" cy="3772406"/>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47275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hyperlink" Target="https://culturistics.co.uk/adventure/ORID/" TargetMode="Externa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EB5CD1F-A45B-454E-8B98-30BD667816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24" y="-15552"/>
            <a:ext cx="7655859" cy="10835142"/>
          </a:xfrm>
          <a:prstGeom prst="rect">
            <a:avLst/>
          </a:prstGeom>
        </p:spPr>
      </p:pic>
      <p:sp>
        <p:nvSpPr>
          <p:cNvPr id="6" name="Rectangle 5">
            <a:extLst>
              <a:ext uri="{FF2B5EF4-FFF2-40B4-BE49-F238E27FC236}">
                <a16:creationId xmlns:a16="http://schemas.microsoft.com/office/drawing/2014/main" id="{471FB486-1674-49CA-98FB-2C1F7535F90B}"/>
              </a:ext>
            </a:extLst>
          </p:cNvPr>
          <p:cNvSpPr/>
          <p:nvPr userDrawn="1"/>
        </p:nvSpPr>
        <p:spPr>
          <a:xfrm>
            <a:off x="355600" y="670306"/>
            <a:ext cx="6928347" cy="1636091"/>
          </a:xfrm>
          <a:prstGeom prst="rect">
            <a:avLst/>
          </a:prstGeom>
          <a:gradFill flip="none" rotWithShape="1">
            <a:gsLst>
              <a:gs pos="0">
                <a:schemeClr val="bg1">
                  <a:lumMod val="50000"/>
                  <a:alpha val="78000"/>
                </a:schemeClr>
              </a:gs>
              <a:gs pos="60000">
                <a:schemeClr val="tx1">
                  <a:lumMod val="50000"/>
                  <a:lumOff val="50000"/>
                  <a:alpha val="46000"/>
                </a:schemeClr>
              </a:gs>
              <a:gs pos="100000">
                <a:schemeClr val="tx1">
                  <a:lumMod val="50000"/>
                  <a:lumOff val="5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8DDDEBE-5E92-4A1A-BB34-AD7DA85FF56C}"/>
              </a:ext>
            </a:extLst>
          </p:cNvPr>
          <p:cNvSpPr txBox="1"/>
          <p:nvPr userDrawn="1"/>
        </p:nvSpPr>
        <p:spPr>
          <a:xfrm>
            <a:off x="1763486" y="2539377"/>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sp>
        <p:nvSpPr>
          <p:cNvPr id="3" name="Text Placeholder 2"/>
          <p:cNvSpPr>
            <a:spLocks noGrp="1"/>
          </p:cNvSpPr>
          <p:nvPr userDrawn="1">
            <p:ph type="body" idx="1"/>
          </p:nvPr>
        </p:nvSpPr>
        <p:spPr>
          <a:xfrm>
            <a:off x="600634" y="670306"/>
            <a:ext cx="6439313" cy="9654793"/>
          </a:xfrm>
          <a:prstGeom prst="rect">
            <a:avLst/>
          </a:prstGeom>
        </p:spPr>
        <p:txBody>
          <a:bodyPr vert="horz" lIns="91440" tIns="45720" rIns="91440" bIns="45720" rtlCol="0">
            <a:normAutofit/>
          </a:bodyPr>
          <a:lstStyle/>
          <a:p>
            <a:pPr lvl="0"/>
            <a:r>
              <a:rPr lang="en-US" dirty="0"/>
              <a:t>Click to edit Master text styles</a:t>
            </a:r>
          </a:p>
        </p:txBody>
      </p:sp>
      <p:sp>
        <p:nvSpPr>
          <p:cNvPr id="7" name="TextBox 6">
            <a:extLst>
              <a:ext uri="{FF2B5EF4-FFF2-40B4-BE49-F238E27FC236}">
                <a16:creationId xmlns:a16="http://schemas.microsoft.com/office/drawing/2014/main" id="{FFAC2BDB-AD8F-43C4-82CA-BB9FFE64591E}"/>
              </a:ext>
            </a:extLst>
          </p:cNvPr>
          <p:cNvSpPr txBox="1"/>
          <p:nvPr userDrawn="1"/>
        </p:nvSpPr>
        <p:spPr>
          <a:xfrm>
            <a:off x="2944542" y="9990957"/>
            <a:ext cx="4327660" cy="276999"/>
          </a:xfrm>
          <a:prstGeom prst="rect">
            <a:avLst/>
          </a:prstGeom>
          <a:noFill/>
        </p:spPr>
        <p:txBody>
          <a:bodyPr wrap="none" rtlCol="0">
            <a:spAutoFit/>
          </a:bodyPr>
          <a:lstStyle/>
          <a:p>
            <a:r>
              <a:rPr lang="en-GB" sz="1200" dirty="0"/>
              <a:t>The ORID model was developed by the Institute for Cultural Affairs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tx1"/>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263526" y="429289"/>
            <a:ext cx="7127874" cy="9879628"/>
          </a:xfrm>
          <a:prstGeom prst="rect">
            <a:avLst/>
          </a:prstGeom>
          <a:noFill/>
        </p:spPr>
        <p:txBody>
          <a:bodyPr wrap="square" rtlCol="0">
            <a:spAutoFit/>
          </a:bodyPr>
          <a:lstStyle/>
          <a:p>
            <a:r>
              <a:rPr lang="en-GB" sz="2800" dirty="0">
                <a:solidFill>
                  <a:schemeClr val="accent1">
                    <a:lumMod val="75000"/>
                  </a:schemeClr>
                </a:solidFill>
              </a:rPr>
              <a:t>Thank you for using this template. </a:t>
            </a:r>
          </a:p>
          <a:p>
            <a:r>
              <a:rPr lang="en-GB" sz="2800" dirty="0">
                <a:solidFill>
                  <a:schemeClr val="accent1">
                    <a:lumMod val="75000"/>
                  </a:schemeClr>
                </a:solidFill>
              </a:rPr>
              <a:t>It is intended to be used as a virtual flipchart for online meetings. You can obtain guidance on this (</a:t>
            </a:r>
            <a:r>
              <a:rPr lang="en-GB" sz="2800" i="1" dirty="0">
                <a:solidFill>
                  <a:schemeClr val="accent1">
                    <a:lumMod val="75000"/>
                  </a:schemeClr>
                </a:solidFill>
              </a:rPr>
              <a:t>and access to other templates and resources</a:t>
            </a:r>
            <a:r>
              <a:rPr lang="en-GB" sz="2800" dirty="0">
                <a:solidFill>
                  <a:schemeClr val="accent1">
                    <a:lumMod val="75000"/>
                  </a:schemeClr>
                </a:solidFill>
              </a:rPr>
              <a:t>) at</a:t>
            </a:r>
          </a:p>
          <a:p>
            <a:endParaRPr lang="en-GB" sz="2800" dirty="0">
              <a:solidFill>
                <a:schemeClr val="accent1">
                  <a:lumMod val="75000"/>
                </a:schemeClr>
              </a:solidFill>
            </a:endParaRPr>
          </a:p>
          <a:p>
            <a:r>
              <a:rPr lang="en-GB" sz="2400" dirty="0">
                <a:solidFill>
                  <a:schemeClr val="accent1">
                    <a:lumMod val="75000"/>
                  </a:schemeClr>
                </a:solidFill>
              </a:rPr>
              <a:t>https://meeting.toolchest.org/virtual-flipchart  </a:t>
            </a:r>
            <a:endParaRPr lang="en-GB" sz="2800" dirty="0">
              <a:solidFill>
                <a:schemeClr val="accent1">
                  <a:lumMod val="75000"/>
                </a:schemeClr>
              </a:solidFill>
            </a:endParaRPr>
          </a:p>
          <a:p>
            <a:endParaRPr lang="en-GB" sz="2800" dirty="0">
              <a:solidFill>
                <a:schemeClr val="accent1">
                  <a:lumMod val="75000"/>
                </a:schemeClr>
              </a:solidFill>
            </a:endParaRPr>
          </a:p>
          <a:p>
            <a:r>
              <a:rPr lang="en-GB" sz="2800" dirty="0">
                <a:solidFill>
                  <a:schemeClr val="accent1">
                    <a:lumMod val="75000"/>
                  </a:schemeClr>
                </a:solidFill>
              </a:rPr>
              <a:t>We hope that this provides a useful resource in making your meetings more engaging and participative. </a:t>
            </a:r>
          </a:p>
          <a:p>
            <a:r>
              <a:rPr lang="en-GB" sz="2800" dirty="0">
                <a:solidFill>
                  <a:schemeClr val="accent1">
                    <a:lumMod val="75000"/>
                  </a:schemeClr>
                </a:solidFill>
              </a:rPr>
              <a:t>Feel free to pass this template on for others to use free of charge under Creative Commons Copyright rules, &amp; attribute Culturistics.com. </a:t>
            </a:r>
          </a:p>
          <a:p>
            <a:endParaRPr lang="en-GB" sz="2800" dirty="0">
              <a:solidFill>
                <a:schemeClr val="accent1">
                  <a:lumMod val="75000"/>
                </a:schemeClr>
              </a:solidFill>
            </a:endParaRPr>
          </a:p>
          <a:p>
            <a:r>
              <a:rPr lang="en-GB" sz="2800" dirty="0">
                <a:solidFill>
                  <a:schemeClr val="accent1">
                    <a:lumMod val="75000"/>
                  </a:schemeClr>
                </a:solidFill>
              </a:rPr>
              <a:t>You can help spread the word via </a:t>
            </a:r>
            <a:r>
              <a:rPr lang="en-GB" sz="2800" dirty="0" err="1">
                <a:solidFill>
                  <a:schemeClr val="accent1">
                    <a:lumMod val="75000"/>
                  </a:schemeClr>
                </a:solidFill>
              </a:rPr>
              <a:t>Linkedin</a:t>
            </a:r>
            <a:r>
              <a:rPr lang="en-GB" sz="2800" dirty="0">
                <a:solidFill>
                  <a:schemeClr val="accent1">
                    <a:lumMod val="75000"/>
                  </a:schemeClr>
                </a:solidFill>
              </a:rPr>
              <a:t> - please reference:</a:t>
            </a:r>
          </a:p>
          <a:p>
            <a:r>
              <a:rPr lang="en-GB" sz="2800" dirty="0">
                <a:solidFill>
                  <a:schemeClr val="accent1">
                    <a:lumMod val="75000"/>
                  </a:schemeClr>
                </a:solidFill>
              </a:rPr>
              <a:t> </a:t>
            </a:r>
            <a:r>
              <a:rPr lang="en-GB" sz="2400" dirty="0">
                <a:solidFill>
                  <a:schemeClr val="accent1">
                    <a:lumMod val="75000"/>
                  </a:schemeClr>
                </a:solidFill>
              </a:rPr>
              <a:t>https://www.linkedin.com/pulse/virtual-flipcharts-mike-clargo</a:t>
            </a:r>
          </a:p>
          <a:p>
            <a:endParaRPr lang="en-GB" sz="3200" dirty="0">
              <a:solidFill>
                <a:schemeClr val="accent1">
                  <a:lumMod val="75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latin typeface="+mn-lt"/>
              </a:rPr>
              <a:t>Guidance on ORID as a technique can be found in Adventure #025: </a:t>
            </a:r>
            <a:r>
              <a:rPr lang="en-GB" sz="2000" dirty="0">
                <a:latin typeface="+mn-lt"/>
                <a:hlinkClick r:id="rId2"/>
              </a:rPr>
              <a:t>https://culturistics.co.uk/adventure/ORID/</a:t>
            </a:r>
            <a:endParaRPr lang="en-GB" sz="2400" dirty="0">
              <a:latin typeface="+mn-lt"/>
            </a:endParaRPr>
          </a:p>
          <a:p>
            <a:endParaRPr lang="en-GB" sz="3200" dirty="0">
              <a:solidFill>
                <a:schemeClr val="accent1">
                  <a:lumMod val="75000"/>
                </a:schemeClr>
              </a:solidFill>
            </a:endParaRP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588F1A4-E0CE-4668-8B23-00B75D3607A2}"/>
              </a:ext>
            </a:extLst>
          </p:cNvPr>
          <p:cNvSpPr>
            <a:spLocks noGrp="1"/>
          </p:cNvSpPr>
          <p:nvPr>
            <p:ph idx="1"/>
          </p:nvPr>
        </p:nvSpPr>
        <p:spPr/>
        <p:txBody>
          <a:bodyPr/>
          <a:lstStyle/>
          <a:p>
            <a:endParaRPr lang="en-GB"/>
          </a:p>
        </p:txBody>
      </p:sp>
      <p:sp>
        <p:nvSpPr>
          <p:cNvPr id="5" name="Title 4">
            <a:extLst>
              <a:ext uri="{FF2B5EF4-FFF2-40B4-BE49-F238E27FC236}">
                <a16:creationId xmlns:a16="http://schemas.microsoft.com/office/drawing/2014/main" id="{C2B712C7-767F-4BEA-95DD-6A7EEBC34BA8}"/>
              </a:ext>
            </a:extLst>
          </p:cNvPr>
          <p:cNvSpPr>
            <a:spLocks noGrp="1"/>
          </p:cNvSpPr>
          <p:nvPr>
            <p:ph type="title"/>
          </p:nvPr>
        </p:nvSpPr>
        <p:spPr/>
        <p:txBody>
          <a:bodyPr/>
          <a:lstStyle/>
          <a:p>
            <a:pPr>
              <a:spcAft>
                <a:spcPts val="0"/>
              </a:spcAft>
            </a:pPr>
            <a:endParaRPr lang="en-GB"/>
          </a:p>
        </p:txBody>
      </p:sp>
      <p:sp>
        <p:nvSpPr>
          <p:cNvPr id="7" name="Content Placeholder 6">
            <a:extLst>
              <a:ext uri="{FF2B5EF4-FFF2-40B4-BE49-F238E27FC236}">
                <a16:creationId xmlns:a16="http://schemas.microsoft.com/office/drawing/2014/main" id="{86C7440A-5D51-47B5-B638-4E9333465CBA}"/>
              </a:ext>
            </a:extLst>
          </p:cNvPr>
          <p:cNvSpPr>
            <a:spLocks noGrp="1"/>
          </p:cNvSpPr>
          <p:nvPr>
            <p:ph idx="10"/>
          </p:nvPr>
        </p:nvSpPr>
        <p:spPr/>
        <p:txBody>
          <a:bodyPr/>
          <a:lstStyle/>
          <a:p>
            <a:endParaRPr lang="en-GB"/>
          </a:p>
        </p:txBody>
      </p:sp>
      <p:sp>
        <p:nvSpPr>
          <p:cNvPr id="8" name="Content Placeholder 7">
            <a:extLst>
              <a:ext uri="{FF2B5EF4-FFF2-40B4-BE49-F238E27FC236}">
                <a16:creationId xmlns:a16="http://schemas.microsoft.com/office/drawing/2014/main" id="{27DA8CB0-6DE5-4A73-90F8-5E726C993686}"/>
              </a:ext>
            </a:extLst>
          </p:cNvPr>
          <p:cNvSpPr>
            <a:spLocks noGrp="1"/>
          </p:cNvSpPr>
          <p:nvPr>
            <p:ph idx="11"/>
          </p:nvPr>
        </p:nvSpPr>
        <p:spPr/>
        <p:txBody>
          <a:bodyPr/>
          <a:lstStyle/>
          <a:p>
            <a:endParaRPr lang="en-GB"/>
          </a:p>
        </p:txBody>
      </p:sp>
      <p:sp>
        <p:nvSpPr>
          <p:cNvPr id="9" name="Content Placeholder 8">
            <a:extLst>
              <a:ext uri="{FF2B5EF4-FFF2-40B4-BE49-F238E27FC236}">
                <a16:creationId xmlns:a16="http://schemas.microsoft.com/office/drawing/2014/main" id="{83E87CE8-05B1-4279-8DD8-83954C9D31B8}"/>
              </a:ext>
            </a:extLst>
          </p:cNvPr>
          <p:cNvSpPr>
            <a:spLocks noGrp="1"/>
          </p:cNvSpPr>
          <p:nvPr>
            <p:ph idx="12"/>
          </p:nvPr>
        </p:nvSpPr>
        <p:spPr/>
        <p:txBody>
          <a:bodyPr/>
          <a:lstStyle/>
          <a:p>
            <a:endParaRPr lang="en-GB"/>
          </a:p>
        </p:txBody>
      </p:sp>
    </p:spTree>
    <p:extLst>
      <p:ext uri="{BB962C8B-B14F-4D97-AF65-F5344CB8AC3E}">
        <p14:creationId xmlns:p14="http://schemas.microsoft.com/office/powerpoint/2010/main" val="2490341594"/>
      </p:ext>
    </p:extLst>
  </p:cSld>
  <p:clrMapOvr>
    <a:masterClrMapping/>
  </p:clrMapOvr>
</p:sld>
</file>

<file path=ppt/theme/theme1.xml><?xml version="1.0" encoding="utf-8"?>
<a:theme xmlns:a="http://schemas.openxmlformats.org/drawingml/2006/main" name="Office Theme">
  <a:themeElements>
    <a:clrScheme name="Culturistics_1">
      <a:dk1>
        <a:sysClr val="windowText" lastClr="000000"/>
      </a:dk1>
      <a:lt1>
        <a:sysClr val="window" lastClr="FFFFFF"/>
      </a:lt1>
      <a:dk2>
        <a:srgbClr val="1F497D"/>
      </a:dk2>
      <a:lt2>
        <a:srgbClr val="EEECE1"/>
      </a:lt2>
      <a:accent1>
        <a:srgbClr val="00B0F0"/>
      </a:accent1>
      <a:accent2>
        <a:srgbClr val="FF6565"/>
      </a:accent2>
      <a:accent3>
        <a:srgbClr val="92D050"/>
      </a:accent3>
      <a:accent4>
        <a:srgbClr val="9E5ECE"/>
      </a:accent4>
      <a:accent5>
        <a:srgbClr val="ED7D31"/>
      </a:accent5>
      <a:accent6>
        <a:srgbClr val="FFC000"/>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Ink Free</vt:lpstr>
      <vt:lpstr>Office Theme</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101</cp:revision>
  <dcterms:created xsi:type="dcterms:W3CDTF">2021-03-08T20:33:27Z</dcterms:created>
  <dcterms:modified xsi:type="dcterms:W3CDTF">2021-06-22T09:37:51Z</dcterms:modified>
</cp:coreProperties>
</file>