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handoutMasterIdLst>
    <p:handoutMasterId r:id="rId19"/>
  </p:handoutMasterIdLst>
  <p:sldIdLst>
    <p:sldId id="258" r:id="rId3"/>
    <p:sldId id="259" r:id="rId4"/>
    <p:sldId id="260" r:id="rId5"/>
    <p:sldId id="261" r:id="rId6"/>
    <p:sldId id="262" r:id="rId7"/>
    <p:sldId id="263" r:id="rId8"/>
    <p:sldId id="264" r:id="rId9"/>
    <p:sldId id="265" r:id="rId10"/>
    <p:sldId id="266" r:id="rId11"/>
    <p:sldId id="267" r:id="rId12"/>
    <p:sldId id="268" r:id="rId13"/>
    <p:sldId id="269" r:id="rId14"/>
    <p:sldId id="257" r:id="rId15"/>
    <p:sldId id="270" r:id="rId16"/>
    <p:sldId id="271" r:id="rId17"/>
    <p:sldId id="272" r:id="rId18"/>
  </p:sldIdLst>
  <p:sldSz cx="7559675" cy="10799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4E1511B-C542-4155-B731-D1A17CA82E4C}">
          <p14:sldIdLst>
            <p14:sldId id="258"/>
            <p14:sldId id="259"/>
            <p14:sldId id="260"/>
            <p14:sldId id="261"/>
            <p14:sldId id="262"/>
            <p14:sldId id="263"/>
            <p14:sldId id="264"/>
            <p14:sldId id="265"/>
            <p14:sldId id="266"/>
            <p14:sldId id="267"/>
            <p14:sldId id="268"/>
            <p14:sldId id="269"/>
            <p14:sldId id="257"/>
            <p14:sldId id="270"/>
            <p14:sldId id="271"/>
            <p14:sldId id="27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B3B7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37" autoAdjust="0"/>
    <p:restoredTop sz="94621" autoAdjust="0"/>
  </p:normalViewPr>
  <p:slideViewPr>
    <p:cSldViewPr snapToGrid="0">
      <p:cViewPr varScale="1">
        <p:scale>
          <a:sx n="67" d="100"/>
          <a:sy n="67" d="100"/>
        </p:scale>
        <p:origin x="1530"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56"/>
    </p:cViewPr>
  </p:sorterViewPr>
  <p:notesViewPr>
    <p:cSldViewPr snapToGrid="0">
      <p:cViewPr varScale="1">
        <p:scale>
          <a:sx n="124" d="100"/>
          <a:sy n="124" d="100"/>
        </p:scale>
        <p:origin x="108" y="4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37155C3-B5D7-4F0B-B628-30C34BD18C2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56B794C-EEE2-44C1-9EC0-00596987697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C91012-3551-42E2-8334-C9194EBBD8CF}" type="datetimeFigureOut">
              <a:rPr lang="en-GB" smtClean="0"/>
              <a:t>08/04/2021</a:t>
            </a:fld>
            <a:endParaRPr lang="en-GB"/>
          </a:p>
        </p:txBody>
      </p:sp>
      <p:sp>
        <p:nvSpPr>
          <p:cNvPr id="4" name="Footer Placeholder 3">
            <a:extLst>
              <a:ext uri="{FF2B5EF4-FFF2-40B4-BE49-F238E27FC236}">
                <a16:creationId xmlns:a16="http://schemas.microsoft.com/office/drawing/2014/main" id="{1E21E3F0-A5D3-448F-834A-CACF257371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2F5C37E-A5CA-49C2-9D22-040F2CDE5CB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A731F8-3F98-4EE4-B66C-B8F719135825}" type="slidenum">
              <a:rPr lang="en-GB" smtClean="0"/>
              <a:t>‹#›</a:t>
            </a:fld>
            <a:endParaRPr lang="en-GB"/>
          </a:p>
        </p:txBody>
      </p:sp>
    </p:spTree>
    <p:extLst>
      <p:ext uri="{BB962C8B-B14F-4D97-AF65-F5344CB8AC3E}">
        <p14:creationId xmlns:p14="http://schemas.microsoft.com/office/powerpoint/2010/main" val="99836425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99264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Minute Flipchart">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550" y="3334557"/>
            <a:ext cx="6648450" cy="6952441"/>
          </a:xfrm>
        </p:spPr>
        <p:txBody>
          <a:bodyPr>
            <a:normAutofit/>
          </a:bodyPr>
          <a:lstStyle>
            <a:lvl1pPr marL="0" indent="0">
              <a:lnSpc>
                <a:spcPct val="90000"/>
              </a:lnSpc>
              <a:spcAft>
                <a:spcPts val="1200"/>
              </a:spcAft>
              <a:buClr>
                <a:schemeClr val="accent1">
                  <a:lumMod val="50000"/>
                </a:schemeClr>
              </a:buClr>
              <a:buFont typeface="Ink Free" panose="03080402000500000000" pitchFamily="66" charset="0"/>
              <a:buNone/>
              <a:defRPr sz="3600">
                <a:solidFill>
                  <a:schemeClr val="accent5">
                    <a:lumMod val="75000"/>
                  </a:schemeClr>
                </a:solidFill>
              </a:defRPr>
            </a:lvl1pPr>
          </a:lstStyle>
          <a:p>
            <a:pPr lvl="0"/>
            <a:r>
              <a:rPr lang="en-US" dirty="0"/>
              <a:t>Click to edit Master text styles</a:t>
            </a:r>
          </a:p>
        </p:txBody>
      </p:sp>
      <p:sp>
        <p:nvSpPr>
          <p:cNvPr id="2" name="Title 1">
            <a:extLst>
              <a:ext uri="{FF2B5EF4-FFF2-40B4-BE49-F238E27FC236}">
                <a16:creationId xmlns:a16="http://schemas.microsoft.com/office/drawing/2014/main" id="{EEB51ACB-B4DA-4FC2-9BAE-E9D5340468F4}"/>
              </a:ext>
            </a:extLst>
          </p:cNvPr>
          <p:cNvSpPr>
            <a:spLocks noGrp="1"/>
          </p:cNvSpPr>
          <p:nvPr>
            <p:ph type="title" hasCustomPrompt="1"/>
          </p:nvPr>
        </p:nvSpPr>
        <p:spPr>
          <a:xfrm>
            <a:off x="519114" y="856623"/>
            <a:ext cx="3483838" cy="2060754"/>
          </a:xfrm>
          <a:prstGeom prst="rect">
            <a:avLst/>
          </a:prstGeom>
        </p:spPr>
        <p:txBody>
          <a:bodyPr anchor="ctr"/>
          <a:lstStyle>
            <a:lvl1pPr>
              <a:lnSpc>
                <a:spcPct val="80000"/>
              </a:lnSpc>
              <a:defRPr sz="4000" b="1" u="sng">
                <a:solidFill>
                  <a:schemeClr val="accent1">
                    <a:lumMod val="50000"/>
                  </a:schemeClr>
                </a:solidFill>
                <a:latin typeface="Ink Free" panose="03080402000500000000" pitchFamily="66" charset="0"/>
              </a:defRPr>
            </a:lvl1pPr>
          </a:lstStyle>
          <a:p>
            <a:r>
              <a:rPr lang="en-US" dirty="0"/>
              <a:t>10 Minutes: Click to add title</a:t>
            </a:r>
            <a:endParaRPr lang="en-GB" dirty="0"/>
          </a:p>
        </p:txBody>
      </p:sp>
      <p:sp>
        <p:nvSpPr>
          <p:cNvPr id="38" name="Oval 37">
            <a:extLst>
              <a:ext uri="{FF2B5EF4-FFF2-40B4-BE49-F238E27FC236}">
                <a16:creationId xmlns:a16="http://schemas.microsoft.com/office/drawing/2014/main" id="{CBD239A8-3461-4C88-B801-E44E61019353}"/>
              </a:ext>
            </a:extLst>
          </p:cNvPr>
          <p:cNvSpPr/>
          <p:nvPr userDrawn="1"/>
        </p:nvSpPr>
        <p:spPr>
          <a:xfrm>
            <a:off x="4315104" y="73198"/>
            <a:ext cx="3148043" cy="3138058"/>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08BE1ED1-F502-427F-BD46-C2FF2CF0496A}"/>
              </a:ext>
            </a:extLst>
          </p:cNvPr>
          <p:cNvGrpSpPr/>
          <p:nvPr userDrawn="1"/>
        </p:nvGrpSpPr>
        <p:grpSpPr>
          <a:xfrm>
            <a:off x="4315335" y="73198"/>
            <a:ext cx="3147812" cy="3138058"/>
            <a:chOff x="2381770" y="2464895"/>
            <a:chExt cx="2098541" cy="2091885"/>
          </a:xfrm>
        </p:grpSpPr>
        <p:grpSp>
          <p:nvGrpSpPr>
            <p:cNvPr id="6" name="Group 5">
              <a:extLst>
                <a:ext uri="{FF2B5EF4-FFF2-40B4-BE49-F238E27FC236}">
                  <a16:creationId xmlns:a16="http://schemas.microsoft.com/office/drawing/2014/main" id="{BB7E337C-F2C2-455B-8BF2-0B9C4EE1C8B9}"/>
                </a:ext>
              </a:extLst>
            </p:cNvPr>
            <p:cNvGrpSpPr/>
            <p:nvPr/>
          </p:nvGrpSpPr>
          <p:grpSpPr>
            <a:xfrm>
              <a:off x="2469544" y="2553077"/>
              <a:ext cx="1923844" cy="1923844"/>
              <a:chOff x="822698" y="906231"/>
              <a:chExt cx="5217536" cy="5217536"/>
            </a:xfrm>
          </p:grpSpPr>
          <p:grpSp>
            <p:nvGrpSpPr>
              <p:cNvPr id="14" name="Group 13">
                <a:extLst>
                  <a:ext uri="{FF2B5EF4-FFF2-40B4-BE49-F238E27FC236}">
                    <a16:creationId xmlns:a16="http://schemas.microsoft.com/office/drawing/2014/main" id="{C9651833-360B-432C-BB34-1163D642768A}"/>
                  </a:ext>
                </a:extLst>
              </p:cNvPr>
              <p:cNvGrpSpPr/>
              <p:nvPr/>
            </p:nvGrpSpPr>
            <p:grpSpPr>
              <a:xfrm>
                <a:off x="873863" y="943386"/>
                <a:ext cx="5115208" cy="5115208"/>
                <a:chOff x="2802047" y="1312752"/>
                <a:chExt cx="5115208" cy="5115208"/>
              </a:xfrm>
            </p:grpSpPr>
            <p:cxnSp>
              <p:nvCxnSpPr>
                <p:cNvPr id="17" name="Straight Connector 16">
                  <a:extLst>
                    <a:ext uri="{FF2B5EF4-FFF2-40B4-BE49-F238E27FC236}">
                      <a16:creationId xmlns:a16="http://schemas.microsoft.com/office/drawing/2014/main" id="{66906D71-B193-4D38-A69F-97A91074C257}"/>
                    </a:ext>
                  </a:extLst>
                </p:cNvPr>
                <p:cNvCxnSpPr>
                  <a:cxnSpLocks/>
                </p:cNvCxnSpPr>
                <p:nvPr/>
              </p:nvCxnSpPr>
              <p:spPr>
                <a:xfrm>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3B66E9E-0EB6-4230-9DE2-113B696EB7B1}"/>
                    </a:ext>
                  </a:extLst>
                </p:cNvPr>
                <p:cNvCxnSpPr>
                  <a:cxnSpLocks/>
                </p:cNvCxnSpPr>
                <p:nvPr/>
              </p:nvCxnSpPr>
              <p:spPr>
                <a:xfrm rot="104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151DC78-3F13-432F-8772-275D34ED9762}"/>
                    </a:ext>
                  </a:extLst>
                </p:cNvPr>
                <p:cNvCxnSpPr>
                  <a:cxnSpLocks/>
                </p:cNvCxnSpPr>
                <p:nvPr/>
              </p:nvCxnSpPr>
              <p:spPr>
                <a:xfrm rot="93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5F1B870-C40A-4FE7-9624-AF56D03CCDBB}"/>
                    </a:ext>
                  </a:extLst>
                </p:cNvPr>
                <p:cNvCxnSpPr>
                  <a:cxnSpLocks/>
                </p:cNvCxnSpPr>
                <p:nvPr/>
              </p:nvCxnSpPr>
              <p:spPr>
                <a:xfrm rot="82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63563F4-1B6D-4551-8DCF-5F045D4DE19C}"/>
                    </a:ext>
                  </a:extLst>
                </p:cNvPr>
                <p:cNvCxnSpPr>
                  <a:cxnSpLocks/>
                </p:cNvCxnSpPr>
                <p:nvPr/>
              </p:nvCxnSpPr>
              <p:spPr>
                <a:xfrm rot="7200000">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5160755-1F6F-42A5-B9F8-82B31128E1FB}"/>
                    </a:ext>
                  </a:extLst>
                </p:cNvPr>
                <p:cNvCxnSpPr>
                  <a:cxnSpLocks/>
                </p:cNvCxnSpPr>
                <p:nvPr/>
              </p:nvCxnSpPr>
              <p:spPr>
                <a:xfrm rot="61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75CA1C4-346D-4DCD-BECF-B9493F3A9325}"/>
                    </a:ext>
                  </a:extLst>
                </p:cNvPr>
                <p:cNvCxnSpPr>
                  <a:cxnSpLocks/>
                </p:cNvCxnSpPr>
                <p:nvPr/>
              </p:nvCxnSpPr>
              <p:spPr>
                <a:xfrm rot="50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7FF7981-7792-403C-9956-93310B5E57DA}"/>
                    </a:ext>
                  </a:extLst>
                </p:cNvPr>
                <p:cNvCxnSpPr>
                  <a:cxnSpLocks/>
                </p:cNvCxnSpPr>
                <p:nvPr/>
              </p:nvCxnSpPr>
              <p:spPr>
                <a:xfrm rot="39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40532B7-05AB-4FF8-A5C9-19C05CA0731B}"/>
                    </a:ext>
                  </a:extLst>
                </p:cNvPr>
                <p:cNvCxnSpPr>
                  <a:cxnSpLocks/>
                </p:cNvCxnSpPr>
                <p:nvPr/>
              </p:nvCxnSpPr>
              <p:spPr>
                <a:xfrm rot="28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B329E89-9563-4C68-80CF-97223E6D9BFF}"/>
                    </a:ext>
                  </a:extLst>
                </p:cNvPr>
                <p:cNvCxnSpPr>
                  <a:cxnSpLocks/>
                </p:cNvCxnSpPr>
                <p:nvPr/>
              </p:nvCxnSpPr>
              <p:spPr>
                <a:xfrm rot="1800000">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32CDDBC-2E02-4EB8-847F-FA9C20CA5C0C}"/>
                    </a:ext>
                  </a:extLst>
                </p:cNvPr>
                <p:cNvCxnSpPr>
                  <a:cxnSpLocks/>
                </p:cNvCxnSpPr>
                <p:nvPr/>
              </p:nvCxnSpPr>
              <p:spPr>
                <a:xfrm rot="7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D19E383-9EE9-46CC-859C-CD18F2DE8D6C}"/>
                    </a:ext>
                  </a:extLst>
                </p:cNvPr>
                <p:cNvCxnSpPr>
                  <a:cxnSpLocks/>
                </p:cNvCxnSpPr>
                <p:nvPr/>
              </p:nvCxnSpPr>
              <p:spPr>
                <a:xfrm rot="100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B194867-7B35-4299-A789-0A46422AF0B6}"/>
                    </a:ext>
                  </a:extLst>
                </p:cNvPr>
                <p:cNvCxnSpPr>
                  <a:cxnSpLocks/>
                </p:cNvCxnSpPr>
                <p:nvPr/>
              </p:nvCxnSpPr>
              <p:spPr>
                <a:xfrm rot="97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CDD5113-F77C-4248-8323-B58F34B42C27}"/>
                    </a:ext>
                  </a:extLst>
                </p:cNvPr>
                <p:cNvCxnSpPr>
                  <a:cxnSpLocks/>
                </p:cNvCxnSpPr>
                <p:nvPr/>
              </p:nvCxnSpPr>
              <p:spPr>
                <a:xfrm rot="9000000">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90923DB-C196-4F9E-B10F-3FFE4837E5B8}"/>
                    </a:ext>
                  </a:extLst>
                </p:cNvPr>
                <p:cNvCxnSpPr>
                  <a:cxnSpLocks/>
                </p:cNvCxnSpPr>
                <p:nvPr/>
              </p:nvCxnSpPr>
              <p:spPr>
                <a:xfrm rot="86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7F734E8-08B5-4637-A45E-59448DDD3D5D}"/>
                    </a:ext>
                  </a:extLst>
                </p:cNvPr>
                <p:cNvCxnSpPr>
                  <a:cxnSpLocks/>
                </p:cNvCxnSpPr>
                <p:nvPr/>
              </p:nvCxnSpPr>
              <p:spPr>
                <a:xfrm rot="79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FAA7959-BB95-4F96-B4DC-42D750D23B37}"/>
                    </a:ext>
                  </a:extLst>
                </p:cNvPr>
                <p:cNvCxnSpPr>
                  <a:cxnSpLocks/>
                </p:cNvCxnSpPr>
                <p:nvPr/>
              </p:nvCxnSpPr>
              <p:spPr>
                <a:xfrm rot="75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906702-D072-46D8-A682-F3FDCF4F3E3E}"/>
                    </a:ext>
                  </a:extLst>
                </p:cNvPr>
                <p:cNvCxnSpPr>
                  <a:cxnSpLocks/>
                </p:cNvCxnSpPr>
                <p:nvPr/>
              </p:nvCxnSpPr>
              <p:spPr>
                <a:xfrm rot="68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3FE462A-818A-46B8-A609-5F6C6382D954}"/>
                    </a:ext>
                  </a:extLst>
                </p:cNvPr>
                <p:cNvCxnSpPr>
                  <a:cxnSpLocks/>
                </p:cNvCxnSpPr>
                <p:nvPr/>
              </p:nvCxnSpPr>
              <p:spPr>
                <a:xfrm rot="64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DE64EF5-972D-4A76-8D37-F38A96DEE859}"/>
                    </a:ext>
                  </a:extLst>
                </p:cNvPr>
                <p:cNvCxnSpPr>
                  <a:cxnSpLocks/>
                </p:cNvCxnSpPr>
                <p:nvPr/>
              </p:nvCxnSpPr>
              <p:spPr>
                <a:xfrm rot="57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5E974FA-B509-424F-BF6A-5871EA34751B}"/>
                    </a:ext>
                  </a:extLst>
                </p:cNvPr>
                <p:cNvCxnSpPr>
                  <a:cxnSpLocks/>
                </p:cNvCxnSpPr>
                <p:nvPr/>
              </p:nvCxnSpPr>
              <p:spPr>
                <a:xfrm rot="5400000">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EA88B04-2FFA-44A6-8799-DBF5970FAED8}"/>
                    </a:ext>
                  </a:extLst>
                </p:cNvPr>
                <p:cNvCxnSpPr>
                  <a:cxnSpLocks/>
                </p:cNvCxnSpPr>
                <p:nvPr/>
              </p:nvCxnSpPr>
              <p:spPr>
                <a:xfrm rot="46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40BE6DD-E258-412D-8049-A982BA4DF901}"/>
                    </a:ext>
                  </a:extLst>
                </p:cNvPr>
                <p:cNvCxnSpPr>
                  <a:cxnSpLocks/>
                </p:cNvCxnSpPr>
                <p:nvPr/>
              </p:nvCxnSpPr>
              <p:spPr>
                <a:xfrm rot="43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E02CED9-8CFE-44E9-9BE6-B4CB17D38EF0}"/>
                    </a:ext>
                  </a:extLst>
                </p:cNvPr>
                <p:cNvCxnSpPr>
                  <a:cxnSpLocks/>
                </p:cNvCxnSpPr>
                <p:nvPr/>
              </p:nvCxnSpPr>
              <p:spPr>
                <a:xfrm rot="3600000">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E0DB723-F0FF-43ED-99AB-03A60B7A1FE0}"/>
                    </a:ext>
                  </a:extLst>
                </p:cNvPr>
                <p:cNvCxnSpPr>
                  <a:cxnSpLocks/>
                </p:cNvCxnSpPr>
                <p:nvPr/>
              </p:nvCxnSpPr>
              <p:spPr>
                <a:xfrm rot="32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9864A79-5ED0-4164-A978-0F6CC139207B}"/>
                    </a:ext>
                  </a:extLst>
                </p:cNvPr>
                <p:cNvCxnSpPr>
                  <a:cxnSpLocks/>
                </p:cNvCxnSpPr>
                <p:nvPr/>
              </p:nvCxnSpPr>
              <p:spPr>
                <a:xfrm rot="25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EABCE14-9D7D-4527-8C80-C55286856D69}"/>
                    </a:ext>
                  </a:extLst>
                </p:cNvPr>
                <p:cNvCxnSpPr>
                  <a:cxnSpLocks/>
                </p:cNvCxnSpPr>
                <p:nvPr/>
              </p:nvCxnSpPr>
              <p:spPr>
                <a:xfrm rot="21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5F9F700-B476-4D48-8E50-4001DBC1D4C9}"/>
                    </a:ext>
                  </a:extLst>
                </p:cNvPr>
                <p:cNvCxnSpPr>
                  <a:cxnSpLocks/>
                </p:cNvCxnSpPr>
                <p:nvPr/>
              </p:nvCxnSpPr>
              <p:spPr>
                <a:xfrm rot="10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54AFCAB-92CB-4721-91AF-0E17C3EDBE3E}"/>
                    </a:ext>
                  </a:extLst>
                </p:cNvPr>
                <p:cNvCxnSpPr>
                  <a:cxnSpLocks/>
                </p:cNvCxnSpPr>
                <p:nvPr/>
              </p:nvCxnSpPr>
              <p:spPr>
                <a:xfrm rot="14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3BBD8D8-AF41-4421-A589-199F1D461083}"/>
                    </a:ext>
                  </a:extLst>
                </p:cNvPr>
                <p:cNvCxnSpPr>
                  <a:cxnSpLocks/>
                </p:cNvCxnSpPr>
                <p:nvPr/>
              </p:nvCxnSpPr>
              <p:spPr>
                <a:xfrm rot="3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Oval 14">
                <a:extLst>
                  <a:ext uri="{FF2B5EF4-FFF2-40B4-BE49-F238E27FC236}">
                    <a16:creationId xmlns:a16="http://schemas.microsoft.com/office/drawing/2014/main" id="{8CEA39E8-47C2-4184-B25C-8ED4DDAF8F55}"/>
                  </a:ext>
                </a:extLst>
              </p:cNvPr>
              <p:cNvSpPr/>
              <p:nvPr/>
            </p:nvSpPr>
            <p:spPr>
              <a:xfrm>
                <a:off x="1128585" y="1184524"/>
                <a:ext cx="4604912" cy="46049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103"/>
              </a:p>
            </p:txBody>
          </p:sp>
          <p:sp>
            <p:nvSpPr>
              <p:cNvPr id="16" name="Block Arc 15">
                <a:extLst>
                  <a:ext uri="{FF2B5EF4-FFF2-40B4-BE49-F238E27FC236}">
                    <a16:creationId xmlns:a16="http://schemas.microsoft.com/office/drawing/2014/main" id="{488AD63F-24D8-4737-B99D-EE4449D203EC}"/>
                  </a:ext>
                </a:extLst>
              </p:cNvPr>
              <p:cNvSpPr/>
              <p:nvPr/>
            </p:nvSpPr>
            <p:spPr>
              <a:xfrm>
                <a:off x="822698" y="906231"/>
                <a:ext cx="5217536" cy="5217536"/>
              </a:xfrm>
              <a:prstGeom prst="blockArc">
                <a:avLst>
                  <a:gd name="adj1" fmla="val 12773774"/>
                  <a:gd name="adj2" fmla="val 16132023"/>
                  <a:gd name="adj3" fmla="val 67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103">
                  <a:solidFill>
                    <a:schemeClr val="tx1"/>
                  </a:solidFill>
                </a:endParaRPr>
              </a:p>
            </p:txBody>
          </p:sp>
        </p:grpSp>
        <p:sp>
          <p:nvSpPr>
            <p:cNvPr id="7" name="Circle: Hollow 6">
              <a:extLst>
                <a:ext uri="{FF2B5EF4-FFF2-40B4-BE49-F238E27FC236}">
                  <a16:creationId xmlns:a16="http://schemas.microsoft.com/office/drawing/2014/main" id="{17D881CF-801C-45A8-AF76-2E209A1545AC}"/>
                </a:ext>
              </a:extLst>
            </p:cNvPr>
            <p:cNvSpPr>
              <a:spLocks noChangeAspect="1"/>
            </p:cNvSpPr>
            <p:nvPr/>
          </p:nvSpPr>
          <p:spPr bwMode="auto">
            <a:xfrm>
              <a:off x="2381770" y="2464895"/>
              <a:ext cx="2098541" cy="2091885"/>
            </a:xfrm>
            <a:prstGeom prst="donut">
              <a:avLst>
                <a:gd name="adj" fmla="val 1409"/>
              </a:avLst>
            </a:prstGeom>
            <a:solidFill>
              <a:schemeClr val="tx1">
                <a:lumMod val="50000"/>
                <a:lumOff val="50000"/>
              </a:schemeClr>
            </a:solidFill>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a:lstStyle/>
            <a:p>
              <a:pPr fontAlgn="auto">
                <a:spcBef>
                  <a:spcPts val="0"/>
                </a:spcBef>
                <a:spcAft>
                  <a:spcPts val="0"/>
                </a:spcAft>
                <a:buClr>
                  <a:srgbClr val="8CA3B0"/>
                </a:buClr>
              </a:pPr>
              <a:endParaRPr lang="en-GB" sz="827" b="0">
                <a:solidFill>
                  <a:srgbClr val="000000"/>
                </a:solidFill>
              </a:endParaRPr>
            </a:p>
          </p:txBody>
        </p:sp>
        <p:sp>
          <p:nvSpPr>
            <p:cNvPr id="8" name="TextBox 7">
              <a:extLst>
                <a:ext uri="{FF2B5EF4-FFF2-40B4-BE49-F238E27FC236}">
                  <a16:creationId xmlns:a16="http://schemas.microsoft.com/office/drawing/2014/main" id="{F2479F09-537E-4BE0-993B-9B5071636B0B}"/>
                </a:ext>
              </a:extLst>
            </p:cNvPr>
            <p:cNvSpPr txBox="1"/>
            <p:nvPr/>
          </p:nvSpPr>
          <p:spPr>
            <a:xfrm>
              <a:off x="3178893" y="4054760"/>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6</a:t>
              </a:r>
            </a:p>
          </p:txBody>
        </p:sp>
        <p:sp>
          <p:nvSpPr>
            <p:cNvPr id="9" name="TextBox 8">
              <a:extLst>
                <a:ext uri="{FF2B5EF4-FFF2-40B4-BE49-F238E27FC236}">
                  <a16:creationId xmlns:a16="http://schemas.microsoft.com/office/drawing/2014/main" id="{B5129F42-A664-49B5-B5EE-28921D189DE4}"/>
                </a:ext>
              </a:extLst>
            </p:cNvPr>
            <p:cNvSpPr txBox="1"/>
            <p:nvPr/>
          </p:nvSpPr>
          <p:spPr>
            <a:xfrm>
              <a:off x="3194906" y="2600411"/>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0</a:t>
              </a:r>
            </a:p>
          </p:txBody>
        </p:sp>
        <p:sp>
          <p:nvSpPr>
            <p:cNvPr id="10" name="TextBox 9">
              <a:extLst>
                <a:ext uri="{FF2B5EF4-FFF2-40B4-BE49-F238E27FC236}">
                  <a16:creationId xmlns:a16="http://schemas.microsoft.com/office/drawing/2014/main" id="{2C46EECE-B720-41BB-82AC-0A2F65AC2A9D}"/>
                </a:ext>
              </a:extLst>
            </p:cNvPr>
            <p:cNvSpPr txBox="1"/>
            <p:nvPr/>
          </p:nvSpPr>
          <p:spPr>
            <a:xfrm>
              <a:off x="2565162" y="2993409"/>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10</a:t>
              </a:r>
            </a:p>
          </p:txBody>
        </p:sp>
        <p:sp>
          <p:nvSpPr>
            <p:cNvPr id="11" name="TextBox 10">
              <a:extLst>
                <a:ext uri="{FF2B5EF4-FFF2-40B4-BE49-F238E27FC236}">
                  <a16:creationId xmlns:a16="http://schemas.microsoft.com/office/drawing/2014/main" id="{8112C7BC-33B7-4456-B988-E4F5C77F7D31}"/>
                </a:ext>
              </a:extLst>
            </p:cNvPr>
            <p:cNvSpPr txBox="1"/>
            <p:nvPr/>
          </p:nvSpPr>
          <p:spPr>
            <a:xfrm>
              <a:off x="3811658" y="2993409"/>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2</a:t>
              </a:r>
            </a:p>
          </p:txBody>
        </p:sp>
        <p:sp>
          <p:nvSpPr>
            <p:cNvPr id="12" name="TextBox 11">
              <a:extLst>
                <a:ext uri="{FF2B5EF4-FFF2-40B4-BE49-F238E27FC236}">
                  <a16:creationId xmlns:a16="http://schemas.microsoft.com/office/drawing/2014/main" id="{61B28B38-FA69-4C31-A578-BDA48E625A5C}"/>
                </a:ext>
              </a:extLst>
            </p:cNvPr>
            <p:cNvSpPr txBox="1"/>
            <p:nvPr/>
          </p:nvSpPr>
          <p:spPr>
            <a:xfrm>
              <a:off x="2547680" y="3721184"/>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8</a:t>
              </a:r>
            </a:p>
          </p:txBody>
        </p:sp>
        <p:sp>
          <p:nvSpPr>
            <p:cNvPr id="13" name="TextBox 12">
              <a:extLst>
                <a:ext uri="{FF2B5EF4-FFF2-40B4-BE49-F238E27FC236}">
                  <a16:creationId xmlns:a16="http://schemas.microsoft.com/office/drawing/2014/main" id="{8FF34FD9-B4E8-4336-9C30-E07C4DE5F446}"/>
                </a:ext>
              </a:extLst>
            </p:cNvPr>
            <p:cNvSpPr txBox="1"/>
            <p:nvPr/>
          </p:nvSpPr>
          <p:spPr>
            <a:xfrm>
              <a:off x="3793302" y="3721310"/>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4</a:t>
              </a:r>
            </a:p>
          </p:txBody>
        </p:sp>
      </p:grpSp>
      <p:grpSp>
        <p:nvGrpSpPr>
          <p:cNvPr id="48" name="Group 30">
            <a:extLst>
              <a:ext uri="{FF2B5EF4-FFF2-40B4-BE49-F238E27FC236}">
                <a16:creationId xmlns:a16="http://schemas.microsoft.com/office/drawing/2014/main" id="{54BC69CE-1972-4B57-939F-7A489649781E}"/>
              </a:ext>
            </a:extLst>
          </p:cNvPr>
          <p:cNvGrpSpPr>
            <a:grpSpLocks noChangeAspect="1"/>
          </p:cNvGrpSpPr>
          <p:nvPr userDrawn="1"/>
        </p:nvGrpSpPr>
        <p:grpSpPr bwMode="auto">
          <a:xfrm>
            <a:off x="5438187" y="208860"/>
            <a:ext cx="923211" cy="2868316"/>
            <a:chOff x="4796" y="1525"/>
            <a:chExt cx="96" cy="1815"/>
          </a:xfrm>
        </p:grpSpPr>
        <p:sp>
          <p:nvSpPr>
            <p:cNvPr id="49" name="Oval 31">
              <a:extLst>
                <a:ext uri="{FF2B5EF4-FFF2-40B4-BE49-F238E27FC236}">
                  <a16:creationId xmlns:a16="http://schemas.microsoft.com/office/drawing/2014/main" id="{BE1E2883-8A1B-4D8C-81B6-315ED100C4DF}"/>
                </a:ext>
              </a:extLst>
            </p:cNvPr>
            <p:cNvSpPr>
              <a:spLocks noChangeArrowheads="1"/>
            </p:cNvSpPr>
            <p:nvPr/>
          </p:nvSpPr>
          <p:spPr bwMode="auto">
            <a:xfrm>
              <a:off x="4796" y="2341"/>
              <a:ext cx="96" cy="182"/>
            </a:xfrm>
            <a:prstGeom prst="ellipse">
              <a:avLst/>
            </a:prstGeom>
            <a:solidFill>
              <a:schemeClr val="tx1"/>
            </a:solidFill>
            <a:ln w="12700">
              <a:noFill/>
              <a:round/>
              <a:headEnd type="none" w="sm" len="sm"/>
              <a:tailEnd type="none" w="sm" len="sm"/>
            </a:ln>
          </p:spPr>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sp>
          <p:nvSpPr>
            <p:cNvPr id="50" name="AutoShape 32">
              <a:extLst>
                <a:ext uri="{FF2B5EF4-FFF2-40B4-BE49-F238E27FC236}">
                  <a16:creationId xmlns:a16="http://schemas.microsoft.com/office/drawing/2014/main" id="{C950C267-AAED-4A44-8412-0797D590E05B}"/>
                </a:ext>
              </a:extLst>
            </p:cNvPr>
            <p:cNvSpPr>
              <a:spLocks noChangeArrowheads="1"/>
            </p:cNvSpPr>
            <p:nvPr/>
          </p:nvSpPr>
          <p:spPr bwMode="auto">
            <a:xfrm>
              <a:off x="4798" y="1525"/>
              <a:ext cx="91" cy="862"/>
            </a:xfrm>
            <a:prstGeom prst="triangle">
              <a:avLst>
                <a:gd name="adj" fmla="val 50000"/>
              </a:avLst>
            </a:prstGeom>
            <a:solidFill>
              <a:schemeClr val="accent1">
                <a:lumMod val="75000"/>
              </a:schemeClr>
            </a:solidFill>
            <a:ln w="12700">
              <a:noFill/>
              <a:headEnd type="none" w="sm" len="sm"/>
              <a:tailEnd type="none" w="sm" len="sm"/>
            </a:ln>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sp>
          <p:nvSpPr>
            <p:cNvPr id="51" name="AutoShape 33">
              <a:extLst>
                <a:ext uri="{FF2B5EF4-FFF2-40B4-BE49-F238E27FC236}">
                  <a16:creationId xmlns:a16="http://schemas.microsoft.com/office/drawing/2014/main" id="{BE73BAB9-F190-402F-85EF-7F77E9A2E031}"/>
                </a:ext>
              </a:extLst>
            </p:cNvPr>
            <p:cNvSpPr>
              <a:spLocks noChangeArrowheads="1"/>
            </p:cNvSpPr>
            <p:nvPr/>
          </p:nvSpPr>
          <p:spPr bwMode="auto">
            <a:xfrm flipV="1">
              <a:off x="4798" y="2478"/>
              <a:ext cx="91" cy="862"/>
            </a:xfrm>
            <a:prstGeom prst="triangle">
              <a:avLst>
                <a:gd name="adj" fmla="val 50000"/>
              </a:avLst>
            </a:prstGeom>
            <a:noFill/>
            <a:ln w="12700">
              <a:noFill/>
              <a:miter lim="800000"/>
              <a:headEnd type="none" w="sm" len="sm"/>
              <a:tailEnd type="none" w="sm" len="sm"/>
            </a:ln>
          </p:spPr>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grpSp>
      <p:sp>
        <p:nvSpPr>
          <p:cNvPr id="52" name="Oval 51">
            <a:extLst>
              <a:ext uri="{FF2B5EF4-FFF2-40B4-BE49-F238E27FC236}">
                <a16:creationId xmlns:a16="http://schemas.microsoft.com/office/drawing/2014/main" id="{F364AEE6-8548-4147-A8E9-EC01AA594C24}"/>
              </a:ext>
            </a:extLst>
          </p:cNvPr>
          <p:cNvSpPr>
            <a:spLocks noChangeAspect="1"/>
          </p:cNvSpPr>
          <p:nvPr userDrawn="1"/>
        </p:nvSpPr>
        <p:spPr bwMode="auto">
          <a:xfrm>
            <a:off x="5217750" y="956755"/>
            <a:ext cx="1342983" cy="1343082"/>
          </a:xfrm>
          <a:prstGeom prst="ellipse">
            <a:avLst/>
          </a:prstGeom>
          <a:solidFill>
            <a:schemeClr val="tx1">
              <a:lumMod val="50000"/>
              <a:lumOff val="50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16538" tIns="0" rIns="16538" bIns="0"/>
          <a:lstStyle/>
          <a:p>
            <a:pPr fontAlgn="auto">
              <a:spcBef>
                <a:spcPts val="0"/>
              </a:spcBef>
              <a:spcAft>
                <a:spcPts val="0"/>
              </a:spcAft>
              <a:buClr>
                <a:srgbClr val="8CA3B0"/>
              </a:buClr>
              <a:defRPr/>
            </a:pPr>
            <a:endParaRPr lang="en-US" sz="827" b="0">
              <a:solidFill>
                <a:srgbClr val="FFFFFF"/>
              </a:solidFill>
            </a:endParaRPr>
          </a:p>
        </p:txBody>
      </p:sp>
    </p:spTree>
    <p:extLst>
      <p:ext uri="{BB962C8B-B14F-4D97-AF65-F5344CB8AC3E}">
        <p14:creationId xmlns:p14="http://schemas.microsoft.com/office/powerpoint/2010/main" val="425600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500" fill="hold"/>
                                        <p:tgtEl>
                                          <p:spTgt spid="48"/>
                                        </p:tgtEl>
                                        <p:attrNameLst>
                                          <p:attrName>r</p:attrName>
                                        </p:attrNameLst>
                                      </p:cBhvr>
                                    </p:animRot>
                                  </p:childTnLst>
                                </p:cTn>
                              </p:par>
                            </p:childTnLst>
                          </p:cTn>
                        </p:par>
                        <p:par>
                          <p:cTn id="7" fill="hold">
                            <p:stCondLst>
                              <p:cond delay="500"/>
                            </p:stCondLst>
                            <p:childTnLst>
                              <p:par>
                                <p:cTn id="8" presetID="19" presetClass="emph" presetSubtype="0" fill="hold" grpId="0" nodeType="afterEffect">
                                  <p:stCondLst>
                                    <p:cond delay="0"/>
                                  </p:stCondLst>
                                  <p:childTnLst>
                                    <p:animClr clrSpc="rgb" dir="cw">
                                      <p:cBhvr override="childStyle">
                                        <p:cTn id="9" dur="100" fill="hold"/>
                                        <p:tgtEl>
                                          <p:spTgt spid="52"/>
                                        </p:tgtEl>
                                        <p:attrNameLst>
                                          <p:attrName>style.color</p:attrName>
                                        </p:attrNameLst>
                                      </p:cBhvr>
                                      <p:to>
                                        <a:srgbClr val="008000"/>
                                      </p:to>
                                    </p:animClr>
                                    <p:animClr clrSpc="rgb" dir="cw">
                                      <p:cBhvr>
                                        <p:cTn id="10" dur="100" fill="hold"/>
                                        <p:tgtEl>
                                          <p:spTgt spid="52"/>
                                        </p:tgtEl>
                                        <p:attrNameLst>
                                          <p:attrName>fillcolor</p:attrName>
                                        </p:attrNameLst>
                                      </p:cBhvr>
                                      <p:to>
                                        <a:srgbClr val="008000"/>
                                      </p:to>
                                    </p:animClr>
                                    <p:set>
                                      <p:cBhvr>
                                        <p:cTn id="11" dur="100" fill="hold"/>
                                        <p:tgtEl>
                                          <p:spTgt spid="52"/>
                                        </p:tgtEl>
                                        <p:attrNameLst>
                                          <p:attrName>fill.type</p:attrName>
                                        </p:attrNameLst>
                                      </p:cBhvr>
                                      <p:to>
                                        <p:strVal val="solid"/>
                                      </p:to>
                                    </p:set>
                                    <p:set>
                                      <p:cBhvr>
                                        <p:cTn id="12" dur="100" fill="hold"/>
                                        <p:tgtEl>
                                          <p:spTgt spid="52"/>
                                        </p:tgtEl>
                                        <p:attrNameLst>
                                          <p:attrName>fill.on</p:attrName>
                                        </p:attrNameLst>
                                      </p:cBhvr>
                                      <p:to>
                                        <p:strVal val="true"/>
                                      </p:to>
                                    </p:set>
                                  </p:childTnLst>
                                </p:cTn>
                              </p:par>
                              <p:par>
                                <p:cTn id="13" presetID="8" presetClass="emph" presetSubtype="0" repeatCount="55000" fill="hold" nodeType="withEffect">
                                  <p:stCondLst>
                                    <p:cond delay="10000"/>
                                  </p:stCondLst>
                                  <p:childTnLst>
                                    <p:animRot by="-360000">
                                      <p:cBhvr>
                                        <p:cTn id="14" dur="2000" fill="hold"/>
                                        <p:tgtEl>
                                          <p:spTgt spid="48"/>
                                        </p:tgtEl>
                                        <p:attrNameLst>
                                          <p:attrName>r</p:attrName>
                                        </p:attrNameLst>
                                      </p:cBhvr>
                                    </p:animRot>
                                  </p:childTnLst>
                                </p:cTn>
                              </p:par>
                            </p:childTnLst>
                          </p:cTn>
                        </p:par>
                        <p:par>
                          <p:cTn id="15" fill="hold">
                            <p:stCondLst>
                              <p:cond delay="120500"/>
                            </p:stCondLst>
                            <p:childTnLst>
                              <p:par>
                                <p:cTn id="16" presetID="8" presetClass="emph" presetSubtype="0" repeatCount="55000" fill="hold" nodeType="afterEffect">
                                  <p:stCondLst>
                                    <p:cond delay="10000"/>
                                  </p:stCondLst>
                                  <p:childTnLst>
                                    <p:animRot by="-360000">
                                      <p:cBhvr>
                                        <p:cTn id="17" dur="2000" fill="hold"/>
                                        <p:tgtEl>
                                          <p:spTgt spid="48"/>
                                        </p:tgtEl>
                                        <p:attrNameLst>
                                          <p:attrName>r</p:attrName>
                                        </p:attrNameLst>
                                      </p:cBhvr>
                                    </p:animRot>
                                  </p:childTnLst>
                                </p:cTn>
                              </p:par>
                            </p:childTnLst>
                          </p:cTn>
                        </p:par>
                        <p:par>
                          <p:cTn id="18" fill="hold">
                            <p:stCondLst>
                              <p:cond delay="240500"/>
                            </p:stCondLst>
                            <p:childTnLst>
                              <p:par>
                                <p:cTn id="19" presetID="8" presetClass="emph" presetSubtype="0" repeatCount="55000" fill="hold" nodeType="afterEffect">
                                  <p:stCondLst>
                                    <p:cond delay="10000"/>
                                  </p:stCondLst>
                                  <p:childTnLst>
                                    <p:animRot by="-360000">
                                      <p:cBhvr>
                                        <p:cTn id="20" dur="2000" fill="hold"/>
                                        <p:tgtEl>
                                          <p:spTgt spid="48"/>
                                        </p:tgtEl>
                                        <p:attrNameLst>
                                          <p:attrName>r</p:attrName>
                                        </p:attrNameLst>
                                      </p:cBhvr>
                                    </p:animRot>
                                  </p:childTnLst>
                                </p:cTn>
                              </p:par>
                            </p:childTnLst>
                          </p:cTn>
                        </p:par>
                        <p:par>
                          <p:cTn id="21" fill="hold">
                            <p:stCondLst>
                              <p:cond delay="360500"/>
                            </p:stCondLst>
                            <p:childTnLst>
                              <p:par>
                                <p:cTn id="22" presetID="8" presetClass="emph" presetSubtype="0" repeatCount="55000" fill="hold" nodeType="afterEffect">
                                  <p:stCondLst>
                                    <p:cond delay="10000"/>
                                  </p:stCondLst>
                                  <p:childTnLst>
                                    <p:animRot by="-360000">
                                      <p:cBhvr>
                                        <p:cTn id="23" dur="2000" fill="hold"/>
                                        <p:tgtEl>
                                          <p:spTgt spid="48"/>
                                        </p:tgtEl>
                                        <p:attrNameLst>
                                          <p:attrName>r</p:attrName>
                                        </p:attrNameLst>
                                      </p:cBhvr>
                                    </p:animRot>
                                  </p:childTnLst>
                                </p:cTn>
                              </p:par>
                            </p:childTnLst>
                          </p:cTn>
                        </p:par>
                        <p:par>
                          <p:cTn id="24" fill="hold">
                            <p:stCondLst>
                              <p:cond delay="480500"/>
                            </p:stCondLst>
                            <p:childTnLst>
                              <p:par>
                                <p:cTn id="25" presetID="8" presetClass="emph" presetSubtype="0" repeatCount="55000" fill="hold" nodeType="afterEffect">
                                  <p:stCondLst>
                                    <p:cond delay="10000"/>
                                  </p:stCondLst>
                                  <p:childTnLst>
                                    <p:animRot by="-360000">
                                      <p:cBhvr>
                                        <p:cTn id="26" dur="2000" fill="hold"/>
                                        <p:tgtEl>
                                          <p:spTgt spid="48"/>
                                        </p:tgtEl>
                                        <p:attrNameLst>
                                          <p:attrName>r</p:attrName>
                                        </p:attrNameLst>
                                      </p:cBhvr>
                                    </p:animRot>
                                  </p:childTnLst>
                                </p:cTn>
                              </p:par>
                            </p:childTnLst>
                          </p:cTn>
                        </p:par>
                        <p:par>
                          <p:cTn id="27" fill="hold">
                            <p:stCondLst>
                              <p:cond delay="600500"/>
                            </p:stCondLst>
                            <p:childTnLst>
                              <p:par>
                                <p:cTn id="28" presetID="8" presetClass="emph" presetSubtype="0" repeatCount="55000" fill="hold" nodeType="afterEffect">
                                  <p:stCondLst>
                                    <p:cond delay="10000"/>
                                  </p:stCondLst>
                                  <p:childTnLst>
                                    <p:animRot by="-360000">
                                      <p:cBhvr>
                                        <p:cTn id="29" dur="2000" fill="hold"/>
                                        <p:tgtEl>
                                          <p:spTgt spid="48"/>
                                        </p:tgtEl>
                                        <p:attrNameLst>
                                          <p:attrName>r</p:attrName>
                                        </p:attrNameLst>
                                      </p:cBhvr>
                                    </p:animRot>
                                  </p:childTnLst>
                                </p:cTn>
                              </p:par>
                            </p:childTnLst>
                          </p:cTn>
                        </p:par>
                        <p:par>
                          <p:cTn id="30" fill="hold">
                            <p:stCondLst>
                              <p:cond delay="720500"/>
                            </p:stCondLst>
                            <p:childTnLst>
                              <p:par>
                                <p:cTn id="31" presetID="8" presetClass="emph" presetSubtype="0" repeatCount="55000" fill="hold" nodeType="afterEffect">
                                  <p:stCondLst>
                                    <p:cond delay="10000"/>
                                  </p:stCondLst>
                                  <p:childTnLst>
                                    <p:animRot by="-360000">
                                      <p:cBhvr>
                                        <p:cTn id="32" dur="2000" fill="hold"/>
                                        <p:tgtEl>
                                          <p:spTgt spid="48"/>
                                        </p:tgtEl>
                                        <p:attrNameLst>
                                          <p:attrName>r</p:attrName>
                                        </p:attrNameLst>
                                      </p:cBhvr>
                                    </p:animRot>
                                  </p:childTnLst>
                                </p:cTn>
                              </p:par>
                            </p:childTnLst>
                          </p:cTn>
                        </p:par>
                        <p:par>
                          <p:cTn id="33" fill="hold">
                            <p:stCondLst>
                              <p:cond delay="840500"/>
                            </p:stCondLst>
                            <p:childTnLst>
                              <p:par>
                                <p:cTn id="34" presetID="8" presetClass="emph" presetSubtype="0" repeatCount="55000" fill="hold" nodeType="afterEffect">
                                  <p:stCondLst>
                                    <p:cond delay="10000"/>
                                  </p:stCondLst>
                                  <p:childTnLst>
                                    <p:animRot by="-360000">
                                      <p:cBhvr>
                                        <p:cTn id="35" dur="2000" fill="hold"/>
                                        <p:tgtEl>
                                          <p:spTgt spid="48"/>
                                        </p:tgtEl>
                                        <p:attrNameLst>
                                          <p:attrName>r</p:attrName>
                                        </p:attrNameLst>
                                      </p:cBhvr>
                                    </p:animRot>
                                  </p:childTnLst>
                                </p:cTn>
                              </p:par>
                            </p:childTnLst>
                          </p:cTn>
                        </p:par>
                        <p:par>
                          <p:cTn id="36" fill="hold">
                            <p:stCondLst>
                              <p:cond delay="960500"/>
                            </p:stCondLst>
                            <p:childTnLst>
                              <p:par>
                                <p:cTn id="37" presetID="8" presetClass="emph" presetSubtype="0" repeatCount="55000" fill="hold" nodeType="afterEffect">
                                  <p:stCondLst>
                                    <p:cond delay="10000"/>
                                  </p:stCondLst>
                                  <p:childTnLst>
                                    <p:animRot by="-360000">
                                      <p:cBhvr>
                                        <p:cTn id="38" dur="2000" fill="hold"/>
                                        <p:tgtEl>
                                          <p:spTgt spid="48"/>
                                        </p:tgtEl>
                                        <p:attrNameLst>
                                          <p:attrName>r</p:attrName>
                                        </p:attrNameLst>
                                      </p:cBhvr>
                                    </p:animRot>
                                  </p:childTnLst>
                                </p:cTn>
                              </p:par>
                            </p:childTnLst>
                          </p:cTn>
                        </p:par>
                        <p:par>
                          <p:cTn id="39" fill="hold">
                            <p:stCondLst>
                              <p:cond delay="1080500"/>
                            </p:stCondLst>
                            <p:childTnLst>
                              <p:par>
                                <p:cTn id="40" presetID="8" presetClass="emph" presetSubtype="0" repeatCount="55000" fill="hold" nodeType="afterEffect">
                                  <p:stCondLst>
                                    <p:cond delay="10000"/>
                                  </p:stCondLst>
                                  <p:childTnLst>
                                    <p:animRot by="-360000">
                                      <p:cBhvr>
                                        <p:cTn id="41" dur="2000" fill="hold"/>
                                        <p:tgtEl>
                                          <p:spTgt spid="48"/>
                                        </p:tgtEl>
                                        <p:attrNameLst>
                                          <p:attrName>r</p:attrName>
                                        </p:attrNameLst>
                                      </p:cBhvr>
                                    </p:animRot>
                                  </p:childTnLst>
                                </p:cTn>
                              </p:par>
                            </p:childTnLst>
                          </p:cTn>
                        </p:par>
                        <p:par>
                          <p:cTn id="42" fill="hold">
                            <p:stCondLst>
                              <p:cond delay="1200500"/>
                            </p:stCondLst>
                            <p:childTnLst>
                              <p:par>
                                <p:cTn id="43" presetID="8" presetClass="emph" presetSubtype="0" repeatCount="55000" fill="hold" nodeType="afterEffect">
                                  <p:stCondLst>
                                    <p:cond delay="10000"/>
                                  </p:stCondLst>
                                  <p:childTnLst>
                                    <p:animRot by="-360000">
                                      <p:cBhvr>
                                        <p:cTn id="44" dur="2000" fill="hold"/>
                                        <p:tgtEl>
                                          <p:spTgt spid="48"/>
                                        </p:tgtEl>
                                        <p:attrNameLst>
                                          <p:attrName>r</p:attrName>
                                        </p:attrNameLst>
                                      </p:cBhvr>
                                    </p:animRot>
                                  </p:childTnLst>
                                </p:cTn>
                              </p:par>
                            </p:childTnLst>
                          </p:cTn>
                        </p:par>
                        <p:par>
                          <p:cTn id="45" fill="hold">
                            <p:stCondLst>
                              <p:cond delay="1320500"/>
                            </p:stCondLst>
                            <p:childTnLst>
                              <p:par>
                                <p:cTn id="46" presetID="8" presetClass="emph" presetSubtype="0" repeatCount="55000" fill="hold" nodeType="afterEffect">
                                  <p:stCondLst>
                                    <p:cond delay="10000"/>
                                  </p:stCondLst>
                                  <p:childTnLst>
                                    <p:animRot by="-360000">
                                      <p:cBhvr>
                                        <p:cTn id="47" dur="2000" fill="hold"/>
                                        <p:tgtEl>
                                          <p:spTgt spid="48"/>
                                        </p:tgtEl>
                                        <p:attrNameLst>
                                          <p:attrName>r</p:attrName>
                                        </p:attrNameLst>
                                      </p:cBhvr>
                                    </p:animRot>
                                  </p:childTnLst>
                                </p:cTn>
                              </p:par>
                            </p:childTnLst>
                          </p:cTn>
                        </p:par>
                        <p:par>
                          <p:cTn id="48" fill="hold">
                            <p:stCondLst>
                              <p:cond delay="1440500"/>
                            </p:stCondLst>
                            <p:childTnLst>
                              <p:par>
                                <p:cTn id="49" presetID="8" presetClass="emph" presetSubtype="0" repeatCount="55000" fill="hold" nodeType="afterEffect">
                                  <p:stCondLst>
                                    <p:cond delay="10000"/>
                                  </p:stCondLst>
                                  <p:childTnLst>
                                    <p:animRot by="-360000">
                                      <p:cBhvr>
                                        <p:cTn id="50" dur="2000" fill="hold"/>
                                        <p:tgtEl>
                                          <p:spTgt spid="48"/>
                                        </p:tgtEl>
                                        <p:attrNameLst>
                                          <p:attrName>r</p:attrName>
                                        </p:attrNameLst>
                                      </p:cBhvr>
                                    </p:animRot>
                                  </p:childTnLst>
                                </p:cTn>
                              </p:par>
                            </p:childTnLst>
                          </p:cTn>
                        </p:par>
                        <p:par>
                          <p:cTn id="51" fill="hold">
                            <p:stCondLst>
                              <p:cond delay="1560500"/>
                            </p:stCondLst>
                            <p:childTnLst>
                              <p:par>
                                <p:cTn id="52" presetID="8" presetClass="emph" presetSubtype="0" repeatCount="55000" fill="hold" nodeType="afterEffect">
                                  <p:stCondLst>
                                    <p:cond delay="10000"/>
                                  </p:stCondLst>
                                  <p:childTnLst>
                                    <p:animRot by="-360000">
                                      <p:cBhvr>
                                        <p:cTn id="53" dur="2000" fill="hold"/>
                                        <p:tgtEl>
                                          <p:spTgt spid="48"/>
                                        </p:tgtEl>
                                        <p:attrNameLst>
                                          <p:attrName>r</p:attrName>
                                        </p:attrNameLst>
                                      </p:cBhvr>
                                    </p:animRot>
                                  </p:childTnLst>
                                </p:cTn>
                              </p:par>
                            </p:childTnLst>
                          </p:cTn>
                        </p:par>
                        <p:par>
                          <p:cTn id="54" fill="hold">
                            <p:stCondLst>
                              <p:cond delay="1680500"/>
                            </p:stCondLst>
                            <p:childTnLst>
                              <p:par>
                                <p:cTn id="55" presetID="8" presetClass="emph" presetSubtype="0" repeatCount="55000" fill="hold" nodeType="afterEffect">
                                  <p:stCondLst>
                                    <p:cond delay="10000"/>
                                  </p:stCondLst>
                                  <p:childTnLst>
                                    <p:animRot by="-360000">
                                      <p:cBhvr>
                                        <p:cTn id="56" dur="2000" fill="hold"/>
                                        <p:tgtEl>
                                          <p:spTgt spid="48"/>
                                        </p:tgtEl>
                                        <p:attrNameLst>
                                          <p:attrName>r</p:attrName>
                                        </p:attrNameLst>
                                      </p:cBhvr>
                                    </p:animRot>
                                  </p:childTnLst>
                                </p:cTn>
                              </p:par>
                            </p:childTnLst>
                          </p:cTn>
                        </p:par>
                        <p:par>
                          <p:cTn id="57" fill="hold">
                            <p:stCondLst>
                              <p:cond delay="1800500"/>
                            </p:stCondLst>
                            <p:childTnLst>
                              <p:par>
                                <p:cTn id="58" presetID="8" presetClass="emph" presetSubtype="0" repeatCount="55000" fill="hold" nodeType="afterEffect">
                                  <p:stCondLst>
                                    <p:cond delay="10000"/>
                                  </p:stCondLst>
                                  <p:childTnLst>
                                    <p:animRot by="-360000">
                                      <p:cBhvr>
                                        <p:cTn id="59" dur="2000" fill="hold"/>
                                        <p:tgtEl>
                                          <p:spTgt spid="48"/>
                                        </p:tgtEl>
                                        <p:attrNameLst>
                                          <p:attrName>r</p:attrName>
                                        </p:attrNameLst>
                                      </p:cBhvr>
                                    </p:animRot>
                                  </p:childTnLst>
                                </p:cTn>
                              </p:par>
                            </p:childTnLst>
                          </p:cTn>
                        </p:par>
                        <p:par>
                          <p:cTn id="60" fill="hold">
                            <p:stCondLst>
                              <p:cond delay="1920500"/>
                            </p:stCondLst>
                            <p:childTnLst>
                              <p:par>
                                <p:cTn id="61" presetID="8" presetClass="emph" presetSubtype="0" repeatCount="55000" fill="hold" nodeType="afterEffect">
                                  <p:stCondLst>
                                    <p:cond delay="10000"/>
                                  </p:stCondLst>
                                  <p:childTnLst>
                                    <p:animRot by="-360000">
                                      <p:cBhvr>
                                        <p:cTn id="62" dur="2000" fill="hold"/>
                                        <p:tgtEl>
                                          <p:spTgt spid="48"/>
                                        </p:tgtEl>
                                        <p:attrNameLst>
                                          <p:attrName>r</p:attrName>
                                        </p:attrNameLst>
                                      </p:cBhvr>
                                    </p:animRot>
                                  </p:childTnLst>
                                </p:cTn>
                              </p:par>
                            </p:childTnLst>
                          </p:cTn>
                        </p:par>
                        <p:par>
                          <p:cTn id="63" fill="hold">
                            <p:stCondLst>
                              <p:cond delay="2040500"/>
                            </p:stCondLst>
                            <p:childTnLst>
                              <p:par>
                                <p:cTn id="64" presetID="8" presetClass="emph" presetSubtype="0" repeatCount="55000" fill="hold" nodeType="afterEffect">
                                  <p:stCondLst>
                                    <p:cond delay="10000"/>
                                  </p:stCondLst>
                                  <p:childTnLst>
                                    <p:animRot by="-360000">
                                      <p:cBhvr>
                                        <p:cTn id="65" dur="2000" fill="hold"/>
                                        <p:tgtEl>
                                          <p:spTgt spid="48"/>
                                        </p:tgtEl>
                                        <p:attrNameLst>
                                          <p:attrName>r</p:attrName>
                                        </p:attrNameLst>
                                      </p:cBhvr>
                                    </p:animRot>
                                  </p:childTnLst>
                                </p:cTn>
                              </p:par>
                            </p:childTnLst>
                          </p:cTn>
                        </p:par>
                        <p:par>
                          <p:cTn id="66" fill="hold">
                            <p:stCondLst>
                              <p:cond delay="2160500"/>
                            </p:stCondLst>
                            <p:childTnLst>
                              <p:par>
                                <p:cTn id="67" presetID="8" presetClass="emph" presetSubtype="0" repeatCount="55000" fill="hold" nodeType="afterEffect">
                                  <p:stCondLst>
                                    <p:cond delay="10000"/>
                                  </p:stCondLst>
                                  <p:childTnLst>
                                    <p:animRot by="-360000">
                                      <p:cBhvr>
                                        <p:cTn id="68" dur="2000" fill="hold"/>
                                        <p:tgtEl>
                                          <p:spTgt spid="48"/>
                                        </p:tgtEl>
                                        <p:attrNameLst>
                                          <p:attrName>r</p:attrName>
                                        </p:attrNameLst>
                                      </p:cBhvr>
                                    </p:animRot>
                                  </p:childTnLst>
                                </p:cTn>
                              </p:par>
                            </p:childTnLst>
                          </p:cTn>
                        </p:par>
                        <p:par>
                          <p:cTn id="69" fill="hold">
                            <p:stCondLst>
                              <p:cond delay="2280500"/>
                            </p:stCondLst>
                            <p:childTnLst>
                              <p:par>
                                <p:cTn id="70" presetID="8" presetClass="emph" presetSubtype="0" repeatCount="55000" fill="hold" nodeType="afterEffect">
                                  <p:stCondLst>
                                    <p:cond delay="10000"/>
                                  </p:stCondLst>
                                  <p:childTnLst>
                                    <p:animRot by="-360000">
                                      <p:cBhvr>
                                        <p:cTn id="71" dur="2000" fill="hold"/>
                                        <p:tgtEl>
                                          <p:spTgt spid="48"/>
                                        </p:tgtEl>
                                        <p:attrNameLst>
                                          <p:attrName>r</p:attrName>
                                        </p:attrNameLst>
                                      </p:cBhvr>
                                    </p:animRot>
                                  </p:childTnLst>
                                </p:cTn>
                              </p:par>
                            </p:childTnLst>
                          </p:cTn>
                        </p:par>
                        <p:par>
                          <p:cTn id="72" fill="hold">
                            <p:stCondLst>
                              <p:cond delay="2400500"/>
                            </p:stCondLst>
                            <p:childTnLst>
                              <p:par>
                                <p:cTn id="73" presetID="8" presetClass="emph" presetSubtype="0" repeatCount="55000" fill="hold" nodeType="afterEffect">
                                  <p:stCondLst>
                                    <p:cond delay="10000"/>
                                  </p:stCondLst>
                                  <p:childTnLst>
                                    <p:animRot by="-360000">
                                      <p:cBhvr>
                                        <p:cTn id="74" dur="2000" fill="hold"/>
                                        <p:tgtEl>
                                          <p:spTgt spid="48"/>
                                        </p:tgtEl>
                                        <p:attrNameLst>
                                          <p:attrName>r</p:attrName>
                                        </p:attrNameLst>
                                      </p:cBhvr>
                                    </p:animRot>
                                  </p:childTnLst>
                                </p:cTn>
                              </p:par>
                            </p:childTnLst>
                          </p:cTn>
                        </p:par>
                        <p:par>
                          <p:cTn id="75" fill="hold">
                            <p:stCondLst>
                              <p:cond delay="2520500"/>
                            </p:stCondLst>
                            <p:childTnLst>
                              <p:par>
                                <p:cTn id="76" presetID="8" presetClass="emph" presetSubtype="0" repeatCount="55000" fill="hold" nodeType="afterEffect">
                                  <p:stCondLst>
                                    <p:cond delay="10000"/>
                                  </p:stCondLst>
                                  <p:childTnLst>
                                    <p:animRot by="-360000">
                                      <p:cBhvr>
                                        <p:cTn id="77" dur="2000" fill="hold"/>
                                        <p:tgtEl>
                                          <p:spTgt spid="48"/>
                                        </p:tgtEl>
                                        <p:attrNameLst>
                                          <p:attrName>r</p:attrName>
                                        </p:attrNameLst>
                                      </p:cBhvr>
                                    </p:animRot>
                                  </p:childTnLst>
                                </p:cTn>
                              </p:par>
                            </p:childTnLst>
                          </p:cTn>
                        </p:par>
                        <p:par>
                          <p:cTn id="78" fill="hold">
                            <p:stCondLst>
                              <p:cond delay="2640500"/>
                            </p:stCondLst>
                            <p:childTnLst>
                              <p:par>
                                <p:cTn id="79" presetID="8" presetClass="emph" presetSubtype="0" repeatCount="55000" fill="hold" nodeType="afterEffect">
                                  <p:stCondLst>
                                    <p:cond delay="10000"/>
                                  </p:stCondLst>
                                  <p:childTnLst>
                                    <p:animRot by="-360000">
                                      <p:cBhvr>
                                        <p:cTn id="80" dur="2000" fill="hold"/>
                                        <p:tgtEl>
                                          <p:spTgt spid="48"/>
                                        </p:tgtEl>
                                        <p:attrNameLst>
                                          <p:attrName>r</p:attrName>
                                        </p:attrNameLst>
                                      </p:cBhvr>
                                    </p:animRot>
                                  </p:childTnLst>
                                </p:cTn>
                              </p:par>
                            </p:childTnLst>
                          </p:cTn>
                        </p:par>
                        <p:par>
                          <p:cTn id="81" fill="hold">
                            <p:stCondLst>
                              <p:cond delay="2760500"/>
                            </p:stCondLst>
                            <p:childTnLst>
                              <p:par>
                                <p:cTn id="82" presetID="8" presetClass="emph" presetSubtype="0" repeatCount="55000" fill="hold" nodeType="afterEffect">
                                  <p:stCondLst>
                                    <p:cond delay="10000"/>
                                  </p:stCondLst>
                                  <p:childTnLst>
                                    <p:animRot by="-360000">
                                      <p:cBhvr>
                                        <p:cTn id="83" dur="2000" fill="hold"/>
                                        <p:tgtEl>
                                          <p:spTgt spid="48"/>
                                        </p:tgtEl>
                                        <p:attrNameLst>
                                          <p:attrName>r</p:attrName>
                                        </p:attrNameLst>
                                      </p:cBhvr>
                                    </p:animRot>
                                  </p:childTnLst>
                                </p:cTn>
                              </p:par>
                            </p:childTnLst>
                          </p:cTn>
                        </p:par>
                        <p:par>
                          <p:cTn id="84" fill="hold">
                            <p:stCondLst>
                              <p:cond delay="2880500"/>
                            </p:stCondLst>
                            <p:childTnLst>
                              <p:par>
                                <p:cTn id="85" presetID="8" presetClass="emph" presetSubtype="0" repeatCount="55000" fill="hold" nodeType="afterEffect">
                                  <p:stCondLst>
                                    <p:cond delay="10000"/>
                                  </p:stCondLst>
                                  <p:childTnLst>
                                    <p:animRot by="-360000">
                                      <p:cBhvr>
                                        <p:cTn id="86" dur="2000" fill="hold"/>
                                        <p:tgtEl>
                                          <p:spTgt spid="48"/>
                                        </p:tgtEl>
                                        <p:attrNameLst>
                                          <p:attrName>r</p:attrName>
                                        </p:attrNameLst>
                                      </p:cBhvr>
                                    </p:animRot>
                                  </p:childTnLst>
                                </p:cTn>
                              </p:par>
                            </p:childTnLst>
                          </p:cTn>
                        </p:par>
                        <p:par>
                          <p:cTn id="87" fill="hold">
                            <p:stCondLst>
                              <p:cond delay="3000500"/>
                            </p:stCondLst>
                            <p:childTnLst>
                              <p:par>
                                <p:cTn id="88" presetID="8" presetClass="emph" presetSubtype="0" repeatCount="55000" fill="hold" nodeType="afterEffect">
                                  <p:stCondLst>
                                    <p:cond delay="10000"/>
                                  </p:stCondLst>
                                  <p:childTnLst>
                                    <p:animRot by="-360000">
                                      <p:cBhvr>
                                        <p:cTn id="89" dur="2000" fill="hold"/>
                                        <p:tgtEl>
                                          <p:spTgt spid="48"/>
                                        </p:tgtEl>
                                        <p:attrNameLst>
                                          <p:attrName>r</p:attrName>
                                        </p:attrNameLst>
                                      </p:cBhvr>
                                    </p:animRot>
                                  </p:childTnLst>
                                </p:cTn>
                              </p:par>
                            </p:childTnLst>
                          </p:cTn>
                        </p:par>
                        <p:par>
                          <p:cTn id="90" fill="hold">
                            <p:stCondLst>
                              <p:cond delay="3120500"/>
                            </p:stCondLst>
                            <p:childTnLst>
                              <p:par>
                                <p:cTn id="91" presetID="8" presetClass="emph" presetSubtype="0" repeatCount="55000" fill="hold" nodeType="afterEffect">
                                  <p:stCondLst>
                                    <p:cond delay="10000"/>
                                  </p:stCondLst>
                                  <p:childTnLst>
                                    <p:animRot by="-360000">
                                      <p:cBhvr>
                                        <p:cTn id="92" dur="2000" fill="hold"/>
                                        <p:tgtEl>
                                          <p:spTgt spid="48"/>
                                        </p:tgtEl>
                                        <p:attrNameLst>
                                          <p:attrName>r</p:attrName>
                                        </p:attrNameLst>
                                      </p:cBhvr>
                                    </p:animRot>
                                  </p:childTnLst>
                                </p:cTn>
                              </p:par>
                            </p:childTnLst>
                          </p:cTn>
                        </p:par>
                        <p:par>
                          <p:cTn id="93" fill="hold">
                            <p:stCondLst>
                              <p:cond delay="3240500"/>
                            </p:stCondLst>
                            <p:childTnLst>
                              <p:par>
                                <p:cTn id="94" presetID="8" presetClass="emph" presetSubtype="0" repeatCount="55000" fill="hold" nodeType="afterEffect">
                                  <p:stCondLst>
                                    <p:cond delay="10000"/>
                                  </p:stCondLst>
                                  <p:childTnLst>
                                    <p:animRot by="-360000">
                                      <p:cBhvr>
                                        <p:cTn id="95" dur="2000" fill="hold"/>
                                        <p:tgtEl>
                                          <p:spTgt spid="48"/>
                                        </p:tgtEl>
                                        <p:attrNameLst>
                                          <p:attrName>r</p:attrName>
                                        </p:attrNameLst>
                                      </p:cBhvr>
                                    </p:animRot>
                                  </p:childTnLst>
                                </p:cTn>
                              </p:par>
                            </p:childTnLst>
                          </p:cTn>
                        </p:par>
                        <p:par>
                          <p:cTn id="96" fill="hold">
                            <p:stCondLst>
                              <p:cond delay="3360500"/>
                            </p:stCondLst>
                            <p:childTnLst>
                              <p:par>
                                <p:cTn id="97" presetID="8" presetClass="emph" presetSubtype="0" repeatCount="55000" fill="hold" nodeType="afterEffect">
                                  <p:stCondLst>
                                    <p:cond delay="10000"/>
                                  </p:stCondLst>
                                  <p:childTnLst>
                                    <p:animRot by="-360000">
                                      <p:cBhvr>
                                        <p:cTn id="98" dur="2000" fill="hold"/>
                                        <p:tgtEl>
                                          <p:spTgt spid="48"/>
                                        </p:tgtEl>
                                        <p:attrNameLst>
                                          <p:attrName>r</p:attrName>
                                        </p:attrNameLst>
                                      </p:cBhvr>
                                    </p:animRot>
                                  </p:childTnLst>
                                </p:cTn>
                              </p:par>
                            </p:childTnLst>
                          </p:cTn>
                        </p:par>
                        <p:par>
                          <p:cTn id="99" fill="hold">
                            <p:stCondLst>
                              <p:cond delay="3480500"/>
                            </p:stCondLst>
                            <p:childTnLst>
                              <p:par>
                                <p:cTn id="100" presetID="8" presetClass="emph" presetSubtype="0" repeatCount="55000" fill="hold" nodeType="afterEffect">
                                  <p:stCondLst>
                                    <p:cond delay="10000"/>
                                  </p:stCondLst>
                                  <p:childTnLst>
                                    <p:animRot by="-360000">
                                      <p:cBhvr>
                                        <p:cTn id="101" dur="2000" fill="hold"/>
                                        <p:tgtEl>
                                          <p:spTgt spid="48"/>
                                        </p:tgtEl>
                                        <p:attrNameLst>
                                          <p:attrName>r</p:attrName>
                                        </p:attrNameLst>
                                      </p:cBhvr>
                                    </p:animRot>
                                  </p:childTnLst>
                                </p:cTn>
                              </p:par>
                            </p:childTnLst>
                          </p:cTn>
                        </p:par>
                        <p:par>
                          <p:cTn id="102" fill="hold">
                            <p:stCondLst>
                              <p:cond delay="3600500"/>
                            </p:stCondLst>
                            <p:childTnLst>
                              <p:par>
                                <p:cTn id="103" presetID="8" presetClass="emph" presetSubtype="0" repeatCount="55000" fill="hold" nodeType="afterEffect">
                                  <p:stCondLst>
                                    <p:cond delay="10000"/>
                                  </p:stCondLst>
                                  <p:childTnLst>
                                    <p:animRot by="-360000">
                                      <p:cBhvr>
                                        <p:cTn id="104" dur="2000" fill="hold"/>
                                        <p:tgtEl>
                                          <p:spTgt spid="48"/>
                                        </p:tgtEl>
                                        <p:attrNameLst>
                                          <p:attrName>r</p:attrName>
                                        </p:attrNameLst>
                                      </p:cBhvr>
                                    </p:animRot>
                                  </p:childTnLst>
                                </p:cTn>
                              </p:par>
                            </p:childTnLst>
                          </p:cTn>
                        </p:par>
                        <p:par>
                          <p:cTn id="105" fill="hold">
                            <p:stCondLst>
                              <p:cond delay="3720500"/>
                            </p:stCondLst>
                            <p:childTnLst>
                              <p:par>
                                <p:cTn id="106" presetID="8" presetClass="emph" presetSubtype="0" repeatCount="55000" fill="hold" nodeType="afterEffect">
                                  <p:stCondLst>
                                    <p:cond delay="10000"/>
                                  </p:stCondLst>
                                  <p:childTnLst>
                                    <p:animRot by="-360000">
                                      <p:cBhvr>
                                        <p:cTn id="107" dur="2000" fill="hold"/>
                                        <p:tgtEl>
                                          <p:spTgt spid="48"/>
                                        </p:tgtEl>
                                        <p:attrNameLst>
                                          <p:attrName>r</p:attrName>
                                        </p:attrNameLst>
                                      </p:cBhvr>
                                    </p:animRot>
                                  </p:childTnLst>
                                </p:cTn>
                              </p:par>
                            </p:childTnLst>
                          </p:cTn>
                        </p:par>
                        <p:par>
                          <p:cTn id="108" fill="hold">
                            <p:stCondLst>
                              <p:cond delay="3840500"/>
                            </p:stCondLst>
                            <p:childTnLst>
                              <p:par>
                                <p:cTn id="109" presetID="8" presetClass="emph" presetSubtype="0" repeatCount="55000" fill="hold" nodeType="afterEffect">
                                  <p:stCondLst>
                                    <p:cond delay="10000"/>
                                  </p:stCondLst>
                                  <p:childTnLst>
                                    <p:animRot by="-360000">
                                      <p:cBhvr>
                                        <p:cTn id="110" dur="2000" fill="hold"/>
                                        <p:tgtEl>
                                          <p:spTgt spid="48"/>
                                        </p:tgtEl>
                                        <p:attrNameLst>
                                          <p:attrName>r</p:attrName>
                                        </p:attrNameLst>
                                      </p:cBhvr>
                                    </p:animRot>
                                  </p:childTnLst>
                                </p:cTn>
                              </p:par>
                            </p:childTnLst>
                          </p:cTn>
                        </p:par>
                        <p:par>
                          <p:cTn id="111" fill="hold">
                            <p:stCondLst>
                              <p:cond delay="3960500"/>
                            </p:stCondLst>
                            <p:childTnLst>
                              <p:par>
                                <p:cTn id="112" presetID="8" presetClass="emph" presetSubtype="0" repeatCount="55000" fill="hold" nodeType="afterEffect">
                                  <p:stCondLst>
                                    <p:cond delay="10000"/>
                                  </p:stCondLst>
                                  <p:childTnLst>
                                    <p:animRot by="-360000">
                                      <p:cBhvr>
                                        <p:cTn id="113" dur="2000" fill="hold"/>
                                        <p:tgtEl>
                                          <p:spTgt spid="48"/>
                                        </p:tgtEl>
                                        <p:attrNameLst>
                                          <p:attrName>r</p:attrName>
                                        </p:attrNameLst>
                                      </p:cBhvr>
                                    </p:animRot>
                                  </p:childTnLst>
                                </p:cTn>
                              </p:par>
                            </p:childTnLst>
                          </p:cTn>
                        </p:par>
                        <p:par>
                          <p:cTn id="114" fill="hold">
                            <p:stCondLst>
                              <p:cond delay="4080500"/>
                            </p:stCondLst>
                            <p:childTnLst>
                              <p:par>
                                <p:cTn id="115" presetID="8" presetClass="emph" presetSubtype="0" repeatCount="55000" fill="hold" nodeType="afterEffect">
                                  <p:stCondLst>
                                    <p:cond delay="10000"/>
                                  </p:stCondLst>
                                  <p:childTnLst>
                                    <p:animRot by="-360000">
                                      <p:cBhvr>
                                        <p:cTn id="116" dur="2000" fill="hold"/>
                                        <p:tgtEl>
                                          <p:spTgt spid="48"/>
                                        </p:tgtEl>
                                        <p:attrNameLst>
                                          <p:attrName>r</p:attrName>
                                        </p:attrNameLst>
                                      </p:cBhvr>
                                    </p:animRot>
                                  </p:childTnLst>
                                </p:cTn>
                              </p:par>
                            </p:childTnLst>
                          </p:cTn>
                        </p:par>
                        <p:par>
                          <p:cTn id="117" fill="hold">
                            <p:stCondLst>
                              <p:cond delay="4200500"/>
                            </p:stCondLst>
                            <p:childTnLst>
                              <p:par>
                                <p:cTn id="118" presetID="8" presetClass="emph" presetSubtype="0" repeatCount="55000" fill="hold" nodeType="afterEffect">
                                  <p:stCondLst>
                                    <p:cond delay="10000"/>
                                  </p:stCondLst>
                                  <p:childTnLst>
                                    <p:animRot by="-360000">
                                      <p:cBhvr>
                                        <p:cTn id="119" dur="2000" fill="hold"/>
                                        <p:tgtEl>
                                          <p:spTgt spid="48"/>
                                        </p:tgtEl>
                                        <p:attrNameLst>
                                          <p:attrName>r</p:attrName>
                                        </p:attrNameLst>
                                      </p:cBhvr>
                                    </p:animRot>
                                  </p:childTnLst>
                                </p:cTn>
                              </p:par>
                            </p:childTnLst>
                          </p:cTn>
                        </p:par>
                        <p:par>
                          <p:cTn id="120" fill="hold">
                            <p:stCondLst>
                              <p:cond delay="4320500"/>
                            </p:stCondLst>
                            <p:childTnLst>
                              <p:par>
                                <p:cTn id="121" presetID="8" presetClass="emph" presetSubtype="0" repeatCount="55000" fill="hold" nodeType="afterEffect">
                                  <p:stCondLst>
                                    <p:cond delay="10000"/>
                                  </p:stCondLst>
                                  <p:childTnLst>
                                    <p:animRot by="-360000">
                                      <p:cBhvr>
                                        <p:cTn id="122" dur="2000" fill="hold"/>
                                        <p:tgtEl>
                                          <p:spTgt spid="48"/>
                                        </p:tgtEl>
                                        <p:attrNameLst>
                                          <p:attrName>r</p:attrName>
                                        </p:attrNameLst>
                                      </p:cBhvr>
                                    </p:animRot>
                                  </p:childTnLst>
                                </p:cTn>
                              </p:par>
                            </p:childTnLst>
                          </p:cTn>
                        </p:par>
                        <p:par>
                          <p:cTn id="123" fill="hold">
                            <p:stCondLst>
                              <p:cond delay="4440500"/>
                            </p:stCondLst>
                            <p:childTnLst>
                              <p:par>
                                <p:cTn id="124" presetID="8" presetClass="emph" presetSubtype="0" repeatCount="55000" fill="hold" nodeType="afterEffect">
                                  <p:stCondLst>
                                    <p:cond delay="10000"/>
                                  </p:stCondLst>
                                  <p:childTnLst>
                                    <p:animRot by="-360000">
                                      <p:cBhvr>
                                        <p:cTn id="125" dur="2000" fill="hold"/>
                                        <p:tgtEl>
                                          <p:spTgt spid="48"/>
                                        </p:tgtEl>
                                        <p:attrNameLst>
                                          <p:attrName>r</p:attrName>
                                        </p:attrNameLst>
                                      </p:cBhvr>
                                    </p:animRot>
                                  </p:childTnLst>
                                </p:cTn>
                              </p:par>
                            </p:childTnLst>
                          </p:cTn>
                        </p:par>
                        <p:par>
                          <p:cTn id="126" fill="hold">
                            <p:stCondLst>
                              <p:cond delay="4560500"/>
                            </p:stCondLst>
                            <p:childTnLst>
                              <p:par>
                                <p:cTn id="127" presetID="8" presetClass="emph" presetSubtype="0" repeatCount="55000" fill="hold" nodeType="afterEffect">
                                  <p:stCondLst>
                                    <p:cond delay="10000"/>
                                  </p:stCondLst>
                                  <p:childTnLst>
                                    <p:animRot by="-360000">
                                      <p:cBhvr>
                                        <p:cTn id="128" dur="2000" fill="hold"/>
                                        <p:tgtEl>
                                          <p:spTgt spid="48"/>
                                        </p:tgtEl>
                                        <p:attrNameLst>
                                          <p:attrName>r</p:attrName>
                                        </p:attrNameLst>
                                      </p:cBhvr>
                                    </p:animRot>
                                  </p:childTnLst>
                                </p:cTn>
                              </p:par>
                            </p:childTnLst>
                          </p:cTn>
                        </p:par>
                        <p:par>
                          <p:cTn id="129" fill="hold">
                            <p:stCondLst>
                              <p:cond delay="4680500"/>
                            </p:stCondLst>
                            <p:childTnLst>
                              <p:par>
                                <p:cTn id="130" presetID="8" presetClass="emph" presetSubtype="0" repeatCount="55000" fill="hold" nodeType="afterEffect">
                                  <p:stCondLst>
                                    <p:cond delay="10000"/>
                                  </p:stCondLst>
                                  <p:childTnLst>
                                    <p:animRot by="-360000">
                                      <p:cBhvr>
                                        <p:cTn id="131" dur="2000" fill="hold"/>
                                        <p:tgtEl>
                                          <p:spTgt spid="48"/>
                                        </p:tgtEl>
                                        <p:attrNameLst>
                                          <p:attrName>r</p:attrName>
                                        </p:attrNameLst>
                                      </p:cBhvr>
                                    </p:animRot>
                                  </p:childTnLst>
                                </p:cTn>
                              </p:par>
                            </p:childTnLst>
                          </p:cTn>
                        </p:par>
                        <p:par>
                          <p:cTn id="132" fill="hold">
                            <p:stCondLst>
                              <p:cond delay="4800500"/>
                            </p:stCondLst>
                            <p:childTnLst>
                              <p:par>
                                <p:cTn id="133" presetID="8" presetClass="emph" presetSubtype="0" repeatCount="55000" fill="hold" nodeType="afterEffect">
                                  <p:stCondLst>
                                    <p:cond delay="10000"/>
                                  </p:stCondLst>
                                  <p:childTnLst>
                                    <p:animRot by="-360000">
                                      <p:cBhvr>
                                        <p:cTn id="134" dur="2000" fill="hold"/>
                                        <p:tgtEl>
                                          <p:spTgt spid="48"/>
                                        </p:tgtEl>
                                        <p:attrNameLst>
                                          <p:attrName>r</p:attrName>
                                        </p:attrNameLst>
                                      </p:cBhvr>
                                    </p:animRot>
                                  </p:childTnLst>
                                </p:cTn>
                              </p:par>
                            </p:childTnLst>
                          </p:cTn>
                        </p:par>
                        <p:par>
                          <p:cTn id="135" fill="hold">
                            <p:stCondLst>
                              <p:cond delay="4920500"/>
                            </p:stCondLst>
                            <p:childTnLst>
                              <p:par>
                                <p:cTn id="136" presetID="8" presetClass="emph" presetSubtype="0" repeatCount="55000" fill="hold" nodeType="afterEffect">
                                  <p:stCondLst>
                                    <p:cond delay="10000"/>
                                  </p:stCondLst>
                                  <p:childTnLst>
                                    <p:animRot by="-360000">
                                      <p:cBhvr>
                                        <p:cTn id="137" dur="2000" fill="hold"/>
                                        <p:tgtEl>
                                          <p:spTgt spid="48"/>
                                        </p:tgtEl>
                                        <p:attrNameLst>
                                          <p:attrName>r</p:attrName>
                                        </p:attrNameLst>
                                      </p:cBhvr>
                                    </p:animRot>
                                  </p:childTnLst>
                                </p:cTn>
                              </p:par>
                            </p:childTnLst>
                          </p:cTn>
                        </p:par>
                        <p:par>
                          <p:cTn id="138" fill="hold">
                            <p:stCondLst>
                              <p:cond delay="5040500"/>
                            </p:stCondLst>
                            <p:childTnLst>
                              <p:par>
                                <p:cTn id="139" presetID="8" presetClass="emph" presetSubtype="0" repeatCount="55000" fill="hold" nodeType="afterEffect">
                                  <p:stCondLst>
                                    <p:cond delay="10000"/>
                                  </p:stCondLst>
                                  <p:childTnLst>
                                    <p:animRot by="-360000">
                                      <p:cBhvr>
                                        <p:cTn id="140" dur="2000" fill="hold"/>
                                        <p:tgtEl>
                                          <p:spTgt spid="48"/>
                                        </p:tgtEl>
                                        <p:attrNameLst>
                                          <p:attrName>r</p:attrName>
                                        </p:attrNameLst>
                                      </p:cBhvr>
                                    </p:animRot>
                                  </p:childTnLst>
                                </p:cTn>
                              </p:par>
                            </p:childTnLst>
                          </p:cTn>
                        </p:par>
                        <p:par>
                          <p:cTn id="141" fill="hold">
                            <p:stCondLst>
                              <p:cond delay="5160500"/>
                            </p:stCondLst>
                            <p:childTnLst>
                              <p:par>
                                <p:cTn id="142" presetID="8" presetClass="emph" presetSubtype="0" repeatCount="55000" fill="hold" nodeType="afterEffect">
                                  <p:stCondLst>
                                    <p:cond delay="10000"/>
                                  </p:stCondLst>
                                  <p:childTnLst>
                                    <p:animRot by="-360000">
                                      <p:cBhvr>
                                        <p:cTn id="143" dur="2000" fill="hold"/>
                                        <p:tgtEl>
                                          <p:spTgt spid="48"/>
                                        </p:tgtEl>
                                        <p:attrNameLst>
                                          <p:attrName>r</p:attrName>
                                        </p:attrNameLst>
                                      </p:cBhvr>
                                    </p:animRot>
                                  </p:childTnLst>
                                </p:cTn>
                              </p:par>
                            </p:childTnLst>
                          </p:cTn>
                        </p:par>
                        <p:par>
                          <p:cTn id="144" fill="hold">
                            <p:stCondLst>
                              <p:cond delay="5280500"/>
                            </p:stCondLst>
                            <p:childTnLst>
                              <p:par>
                                <p:cTn id="145" presetID="8" presetClass="emph" presetSubtype="0" repeatCount="55000" fill="hold" nodeType="afterEffect">
                                  <p:stCondLst>
                                    <p:cond delay="10000"/>
                                  </p:stCondLst>
                                  <p:childTnLst>
                                    <p:animRot by="-360000">
                                      <p:cBhvr>
                                        <p:cTn id="146" dur="2000" fill="hold"/>
                                        <p:tgtEl>
                                          <p:spTgt spid="48"/>
                                        </p:tgtEl>
                                        <p:attrNameLst>
                                          <p:attrName>r</p:attrName>
                                        </p:attrNameLst>
                                      </p:cBhvr>
                                    </p:animRot>
                                  </p:childTnLst>
                                </p:cTn>
                              </p:par>
                            </p:childTnLst>
                          </p:cTn>
                        </p:par>
                        <p:par>
                          <p:cTn id="147" fill="hold">
                            <p:stCondLst>
                              <p:cond delay="5400500"/>
                            </p:stCondLst>
                            <p:childTnLst>
                              <p:par>
                                <p:cTn id="148" presetID="8" presetClass="emph" presetSubtype="0" repeatCount="55000" fill="hold" nodeType="afterEffect">
                                  <p:stCondLst>
                                    <p:cond delay="10000"/>
                                  </p:stCondLst>
                                  <p:childTnLst>
                                    <p:animRot by="-360000">
                                      <p:cBhvr>
                                        <p:cTn id="149" dur="2000" fill="hold"/>
                                        <p:tgtEl>
                                          <p:spTgt spid="48"/>
                                        </p:tgtEl>
                                        <p:attrNameLst>
                                          <p:attrName>r</p:attrName>
                                        </p:attrNameLst>
                                      </p:cBhvr>
                                    </p:animRot>
                                  </p:childTnLst>
                                </p:cTn>
                              </p:par>
                            </p:childTnLst>
                          </p:cTn>
                        </p:par>
                        <p:par>
                          <p:cTn id="150" fill="hold">
                            <p:stCondLst>
                              <p:cond delay="5520500"/>
                            </p:stCondLst>
                            <p:childTnLst>
                              <p:par>
                                <p:cTn id="151" presetID="8" presetClass="emph" presetSubtype="0" repeatCount="55000" fill="hold" nodeType="afterEffect">
                                  <p:stCondLst>
                                    <p:cond delay="10000"/>
                                  </p:stCondLst>
                                  <p:childTnLst>
                                    <p:animRot by="-360000">
                                      <p:cBhvr>
                                        <p:cTn id="152" dur="2000" fill="hold"/>
                                        <p:tgtEl>
                                          <p:spTgt spid="48"/>
                                        </p:tgtEl>
                                        <p:attrNameLst>
                                          <p:attrName>r</p:attrName>
                                        </p:attrNameLst>
                                      </p:cBhvr>
                                    </p:animRot>
                                  </p:childTnLst>
                                </p:cTn>
                              </p:par>
                            </p:childTnLst>
                          </p:cTn>
                        </p:par>
                        <p:par>
                          <p:cTn id="153" fill="hold">
                            <p:stCondLst>
                              <p:cond delay="5640500"/>
                            </p:stCondLst>
                            <p:childTnLst>
                              <p:par>
                                <p:cTn id="154" presetID="8" presetClass="emph" presetSubtype="0" repeatCount="55000" fill="hold" nodeType="afterEffect">
                                  <p:stCondLst>
                                    <p:cond delay="10000"/>
                                  </p:stCondLst>
                                  <p:childTnLst>
                                    <p:animRot by="-360000">
                                      <p:cBhvr>
                                        <p:cTn id="155" dur="2000" fill="hold"/>
                                        <p:tgtEl>
                                          <p:spTgt spid="48"/>
                                        </p:tgtEl>
                                        <p:attrNameLst>
                                          <p:attrName>r</p:attrName>
                                        </p:attrNameLst>
                                      </p:cBhvr>
                                    </p:animRot>
                                  </p:childTnLst>
                                </p:cTn>
                              </p:par>
                            </p:childTnLst>
                          </p:cTn>
                        </p:par>
                        <p:par>
                          <p:cTn id="156" fill="hold">
                            <p:stCondLst>
                              <p:cond delay="5760500"/>
                            </p:stCondLst>
                            <p:childTnLst>
                              <p:par>
                                <p:cTn id="157" presetID="8" presetClass="emph" presetSubtype="0" repeatCount="55000" fill="hold" nodeType="afterEffect">
                                  <p:stCondLst>
                                    <p:cond delay="10000"/>
                                  </p:stCondLst>
                                  <p:childTnLst>
                                    <p:animRot by="-360000">
                                      <p:cBhvr>
                                        <p:cTn id="158" dur="2000" fill="hold"/>
                                        <p:tgtEl>
                                          <p:spTgt spid="48"/>
                                        </p:tgtEl>
                                        <p:attrNameLst>
                                          <p:attrName>r</p:attrName>
                                        </p:attrNameLst>
                                      </p:cBhvr>
                                    </p:animRot>
                                  </p:childTnLst>
                                </p:cTn>
                              </p:par>
                            </p:childTnLst>
                          </p:cTn>
                        </p:par>
                        <p:par>
                          <p:cTn id="159" fill="hold">
                            <p:stCondLst>
                              <p:cond delay="5880500"/>
                            </p:stCondLst>
                            <p:childTnLst>
                              <p:par>
                                <p:cTn id="160" presetID="8" presetClass="emph" presetSubtype="0" repeatCount="55000" fill="hold" nodeType="afterEffect">
                                  <p:stCondLst>
                                    <p:cond delay="10000"/>
                                  </p:stCondLst>
                                  <p:childTnLst>
                                    <p:animRot by="-360000">
                                      <p:cBhvr>
                                        <p:cTn id="161" dur="2000" fill="hold"/>
                                        <p:tgtEl>
                                          <p:spTgt spid="48"/>
                                        </p:tgtEl>
                                        <p:attrNameLst>
                                          <p:attrName>r</p:attrName>
                                        </p:attrNameLst>
                                      </p:cBhvr>
                                    </p:animRot>
                                  </p:childTnLst>
                                </p:cTn>
                              </p:par>
                            </p:childTnLst>
                          </p:cTn>
                        </p:par>
                        <p:par>
                          <p:cTn id="162" fill="hold">
                            <p:stCondLst>
                              <p:cond delay="6000500"/>
                            </p:stCondLst>
                            <p:childTnLst>
                              <p:par>
                                <p:cTn id="163" presetID="19" presetClass="emph" presetSubtype="0" fill="hold" grpId="1" nodeType="afterEffect">
                                  <p:stCondLst>
                                    <p:cond delay="0"/>
                                  </p:stCondLst>
                                  <p:childTnLst>
                                    <p:animClr clrSpc="rgb" dir="cw">
                                      <p:cBhvr override="childStyle">
                                        <p:cTn id="164" dur="100" fill="hold"/>
                                        <p:tgtEl>
                                          <p:spTgt spid="52"/>
                                        </p:tgtEl>
                                        <p:attrNameLst>
                                          <p:attrName>style.color</p:attrName>
                                        </p:attrNameLst>
                                      </p:cBhvr>
                                      <p:to>
                                        <a:srgbClr val="CC0000"/>
                                      </p:to>
                                    </p:animClr>
                                    <p:animClr clrSpc="rgb" dir="cw">
                                      <p:cBhvr>
                                        <p:cTn id="165" dur="100" fill="hold"/>
                                        <p:tgtEl>
                                          <p:spTgt spid="52"/>
                                        </p:tgtEl>
                                        <p:attrNameLst>
                                          <p:attrName>fillcolor</p:attrName>
                                        </p:attrNameLst>
                                      </p:cBhvr>
                                      <p:to>
                                        <a:srgbClr val="CC0000"/>
                                      </p:to>
                                    </p:animClr>
                                    <p:set>
                                      <p:cBhvr>
                                        <p:cTn id="166" dur="100" fill="hold"/>
                                        <p:tgtEl>
                                          <p:spTgt spid="52"/>
                                        </p:tgtEl>
                                        <p:attrNameLst>
                                          <p:attrName>fill.type</p:attrName>
                                        </p:attrNameLst>
                                      </p:cBhvr>
                                      <p:to>
                                        <p:strVal val="solid"/>
                                      </p:to>
                                    </p:set>
                                    <p:set>
                                      <p:cBhvr>
                                        <p:cTn id="167" dur="100" fill="hold"/>
                                        <p:tgtEl>
                                          <p:spTgt spid="5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Minute Flipchart">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550" y="3334557"/>
            <a:ext cx="6648450" cy="6952441"/>
          </a:xfrm>
        </p:spPr>
        <p:txBody>
          <a:bodyPr>
            <a:normAutofit/>
          </a:bodyPr>
          <a:lstStyle>
            <a:lvl1pPr marL="0" indent="0">
              <a:lnSpc>
                <a:spcPct val="90000"/>
              </a:lnSpc>
              <a:spcAft>
                <a:spcPts val="1200"/>
              </a:spcAft>
              <a:buClr>
                <a:schemeClr val="accent1">
                  <a:lumMod val="50000"/>
                </a:schemeClr>
              </a:buClr>
              <a:buFont typeface="Ink Free" panose="03080402000500000000" pitchFamily="66" charset="0"/>
              <a:buNone/>
              <a:defRPr sz="3600">
                <a:solidFill>
                  <a:schemeClr val="accent5">
                    <a:lumMod val="75000"/>
                  </a:schemeClr>
                </a:solidFill>
              </a:defRPr>
            </a:lvl1pPr>
          </a:lstStyle>
          <a:p>
            <a:pPr lvl="0"/>
            <a:r>
              <a:rPr lang="en-US" dirty="0"/>
              <a:t>Click to edit Master text styles</a:t>
            </a:r>
          </a:p>
        </p:txBody>
      </p:sp>
      <p:sp>
        <p:nvSpPr>
          <p:cNvPr id="2" name="Title 1">
            <a:extLst>
              <a:ext uri="{FF2B5EF4-FFF2-40B4-BE49-F238E27FC236}">
                <a16:creationId xmlns:a16="http://schemas.microsoft.com/office/drawing/2014/main" id="{EEB51ACB-B4DA-4FC2-9BAE-E9D5340468F4}"/>
              </a:ext>
            </a:extLst>
          </p:cNvPr>
          <p:cNvSpPr>
            <a:spLocks noGrp="1"/>
          </p:cNvSpPr>
          <p:nvPr>
            <p:ph type="title" hasCustomPrompt="1"/>
          </p:nvPr>
        </p:nvSpPr>
        <p:spPr>
          <a:xfrm>
            <a:off x="519114" y="856623"/>
            <a:ext cx="3483838" cy="2060754"/>
          </a:xfrm>
          <a:prstGeom prst="rect">
            <a:avLst/>
          </a:prstGeom>
        </p:spPr>
        <p:txBody>
          <a:bodyPr anchor="ctr"/>
          <a:lstStyle>
            <a:lvl1pPr>
              <a:lnSpc>
                <a:spcPct val="80000"/>
              </a:lnSpc>
              <a:defRPr sz="4000" b="1" u="sng">
                <a:solidFill>
                  <a:schemeClr val="accent1">
                    <a:lumMod val="50000"/>
                  </a:schemeClr>
                </a:solidFill>
                <a:latin typeface="Ink Free" panose="03080402000500000000" pitchFamily="66" charset="0"/>
              </a:defRPr>
            </a:lvl1pPr>
          </a:lstStyle>
          <a:p>
            <a:r>
              <a:rPr lang="en-US" dirty="0"/>
              <a:t>5 Minutes: Click to add title</a:t>
            </a:r>
            <a:endParaRPr lang="en-GB" dirty="0"/>
          </a:p>
        </p:txBody>
      </p:sp>
      <p:sp>
        <p:nvSpPr>
          <p:cNvPr id="38" name="Oval 37">
            <a:extLst>
              <a:ext uri="{FF2B5EF4-FFF2-40B4-BE49-F238E27FC236}">
                <a16:creationId xmlns:a16="http://schemas.microsoft.com/office/drawing/2014/main" id="{CBD239A8-3461-4C88-B801-E44E61019353}"/>
              </a:ext>
            </a:extLst>
          </p:cNvPr>
          <p:cNvSpPr/>
          <p:nvPr userDrawn="1"/>
        </p:nvSpPr>
        <p:spPr>
          <a:xfrm>
            <a:off x="4315104" y="73198"/>
            <a:ext cx="3148043" cy="3138058"/>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B64EBF8A-0254-41D8-81B6-2F77DBE00D58}"/>
              </a:ext>
            </a:extLst>
          </p:cNvPr>
          <p:cNvGrpSpPr/>
          <p:nvPr userDrawn="1"/>
        </p:nvGrpSpPr>
        <p:grpSpPr>
          <a:xfrm>
            <a:off x="4315335" y="73198"/>
            <a:ext cx="3147812" cy="3138058"/>
            <a:chOff x="2381770" y="2464895"/>
            <a:chExt cx="2098541" cy="2091885"/>
          </a:xfrm>
        </p:grpSpPr>
        <p:grpSp>
          <p:nvGrpSpPr>
            <p:cNvPr id="6" name="Group 5">
              <a:extLst>
                <a:ext uri="{FF2B5EF4-FFF2-40B4-BE49-F238E27FC236}">
                  <a16:creationId xmlns:a16="http://schemas.microsoft.com/office/drawing/2014/main" id="{D4980AD1-2150-4C5C-A025-6812A366870A}"/>
                </a:ext>
              </a:extLst>
            </p:cNvPr>
            <p:cNvGrpSpPr/>
            <p:nvPr/>
          </p:nvGrpSpPr>
          <p:grpSpPr>
            <a:xfrm>
              <a:off x="2381770" y="2464895"/>
              <a:ext cx="2098541" cy="2091885"/>
              <a:chOff x="2381770" y="2464895"/>
              <a:chExt cx="2098541" cy="2091885"/>
            </a:xfrm>
          </p:grpSpPr>
          <p:grpSp>
            <p:nvGrpSpPr>
              <p:cNvPr id="8" name="Group 7">
                <a:extLst>
                  <a:ext uri="{FF2B5EF4-FFF2-40B4-BE49-F238E27FC236}">
                    <a16:creationId xmlns:a16="http://schemas.microsoft.com/office/drawing/2014/main" id="{5F97D814-2536-45E1-9CD9-9346BC337A4D}"/>
                  </a:ext>
                </a:extLst>
              </p:cNvPr>
              <p:cNvGrpSpPr/>
              <p:nvPr/>
            </p:nvGrpSpPr>
            <p:grpSpPr>
              <a:xfrm>
                <a:off x="2451437" y="2534970"/>
                <a:ext cx="1960058" cy="1960058"/>
                <a:chOff x="822698" y="906231"/>
                <a:chExt cx="5217536" cy="5217536"/>
              </a:xfrm>
            </p:grpSpPr>
            <p:grpSp>
              <p:nvGrpSpPr>
                <p:cNvPr id="16" name="Group 15">
                  <a:extLst>
                    <a:ext uri="{FF2B5EF4-FFF2-40B4-BE49-F238E27FC236}">
                      <a16:creationId xmlns:a16="http://schemas.microsoft.com/office/drawing/2014/main" id="{9CA22EC6-40C6-4D81-8C34-B482D0D81075}"/>
                    </a:ext>
                  </a:extLst>
                </p:cNvPr>
                <p:cNvGrpSpPr/>
                <p:nvPr/>
              </p:nvGrpSpPr>
              <p:grpSpPr>
                <a:xfrm>
                  <a:off x="873863" y="943386"/>
                  <a:ext cx="5115208" cy="5115208"/>
                  <a:chOff x="2802047" y="1312752"/>
                  <a:chExt cx="5115208" cy="5115208"/>
                </a:xfrm>
              </p:grpSpPr>
              <p:cxnSp>
                <p:nvCxnSpPr>
                  <p:cNvPr id="19" name="Straight Connector 18">
                    <a:extLst>
                      <a:ext uri="{FF2B5EF4-FFF2-40B4-BE49-F238E27FC236}">
                        <a16:creationId xmlns:a16="http://schemas.microsoft.com/office/drawing/2014/main" id="{32F2E312-A55B-48A1-BB56-AC4A07927D5D}"/>
                      </a:ext>
                    </a:extLst>
                  </p:cNvPr>
                  <p:cNvCxnSpPr>
                    <a:cxnSpLocks/>
                  </p:cNvCxnSpPr>
                  <p:nvPr/>
                </p:nvCxnSpPr>
                <p:spPr>
                  <a:xfrm>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1C680F4-4B38-40E5-9150-A438833AB261}"/>
                      </a:ext>
                    </a:extLst>
                  </p:cNvPr>
                  <p:cNvCxnSpPr>
                    <a:cxnSpLocks/>
                  </p:cNvCxnSpPr>
                  <p:nvPr/>
                </p:nvCxnSpPr>
                <p:spPr>
                  <a:xfrm rot="93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3570D36-5616-4237-BE6B-95A16FAC41FA}"/>
                      </a:ext>
                    </a:extLst>
                  </p:cNvPr>
                  <p:cNvCxnSpPr>
                    <a:cxnSpLocks/>
                  </p:cNvCxnSpPr>
                  <p:nvPr/>
                </p:nvCxnSpPr>
                <p:spPr>
                  <a:xfrm rot="7200000">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9CBC8C4-7165-49F9-A377-846290FB6CEA}"/>
                      </a:ext>
                    </a:extLst>
                  </p:cNvPr>
                  <p:cNvCxnSpPr>
                    <a:cxnSpLocks/>
                  </p:cNvCxnSpPr>
                  <p:nvPr/>
                </p:nvCxnSpPr>
                <p:spPr>
                  <a:xfrm rot="50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26A4C85-5B1D-459D-B478-4020F289F9C9}"/>
                      </a:ext>
                    </a:extLst>
                  </p:cNvPr>
                  <p:cNvCxnSpPr>
                    <a:cxnSpLocks/>
                  </p:cNvCxnSpPr>
                  <p:nvPr/>
                </p:nvCxnSpPr>
                <p:spPr>
                  <a:xfrm rot="28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2C79639-6874-4CBA-9B7F-4BEEC8FC99F6}"/>
                      </a:ext>
                    </a:extLst>
                  </p:cNvPr>
                  <p:cNvCxnSpPr>
                    <a:cxnSpLocks/>
                  </p:cNvCxnSpPr>
                  <p:nvPr/>
                </p:nvCxnSpPr>
                <p:spPr>
                  <a:xfrm rot="7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6A5ABD5-DFD3-4231-8DFD-59DD6024295C}"/>
                      </a:ext>
                    </a:extLst>
                  </p:cNvPr>
                  <p:cNvCxnSpPr>
                    <a:cxnSpLocks/>
                  </p:cNvCxnSpPr>
                  <p:nvPr/>
                </p:nvCxnSpPr>
                <p:spPr>
                  <a:xfrm rot="100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1C19E0D-B445-454D-ADD7-B7C86332DC4C}"/>
                      </a:ext>
                    </a:extLst>
                  </p:cNvPr>
                  <p:cNvCxnSpPr>
                    <a:cxnSpLocks/>
                  </p:cNvCxnSpPr>
                  <p:nvPr/>
                </p:nvCxnSpPr>
                <p:spPr>
                  <a:xfrm rot="86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0263134-57A2-4103-89FB-6A29C0CE4F4A}"/>
                      </a:ext>
                    </a:extLst>
                  </p:cNvPr>
                  <p:cNvCxnSpPr>
                    <a:cxnSpLocks/>
                  </p:cNvCxnSpPr>
                  <p:nvPr/>
                </p:nvCxnSpPr>
                <p:spPr>
                  <a:xfrm rot="79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06D039-E5CC-4B55-A15A-9A4888D4EE25}"/>
                      </a:ext>
                    </a:extLst>
                  </p:cNvPr>
                  <p:cNvCxnSpPr>
                    <a:cxnSpLocks/>
                  </p:cNvCxnSpPr>
                  <p:nvPr/>
                </p:nvCxnSpPr>
                <p:spPr>
                  <a:xfrm rot="64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F6641AE-B7AF-4639-9AC8-27EA4B197756}"/>
                      </a:ext>
                    </a:extLst>
                  </p:cNvPr>
                  <p:cNvCxnSpPr>
                    <a:cxnSpLocks/>
                  </p:cNvCxnSpPr>
                  <p:nvPr/>
                </p:nvCxnSpPr>
                <p:spPr>
                  <a:xfrm rot="57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9832AD4-6CC8-441F-A575-7DE072BE56F8}"/>
                      </a:ext>
                    </a:extLst>
                  </p:cNvPr>
                  <p:cNvCxnSpPr>
                    <a:cxnSpLocks/>
                  </p:cNvCxnSpPr>
                  <p:nvPr/>
                </p:nvCxnSpPr>
                <p:spPr>
                  <a:xfrm rot="43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A20A5C5-364D-4142-8EDB-6C667840D665}"/>
                      </a:ext>
                    </a:extLst>
                  </p:cNvPr>
                  <p:cNvCxnSpPr>
                    <a:cxnSpLocks/>
                  </p:cNvCxnSpPr>
                  <p:nvPr/>
                </p:nvCxnSpPr>
                <p:spPr>
                  <a:xfrm rot="3600000">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74CE798-A0FE-4CD2-8530-2F37E432ACBF}"/>
                      </a:ext>
                    </a:extLst>
                  </p:cNvPr>
                  <p:cNvCxnSpPr>
                    <a:cxnSpLocks/>
                  </p:cNvCxnSpPr>
                  <p:nvPr/>
                </p:nvCxnSpPr>
                <p:spPr>
                  <a:xfrm rot="21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0E6DDB6-B985-477D-8EED-E73DAC15E44A}"/>
                      </a:ext>
                    </a:extLst>
                  </p:cNvPr>
                  <p:cNvCxnSpPr>
                    <a:cxnSpLocks/>
                  </p:cNvCxnSpPr>
                  <p:nvPr/>
                </p:nvCxnSpPr>
                <p:spPr>
                  <a:xfrm rot="14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Oval 16">
                  <a:extLst>
                    <a:ext uri="{FF2B5EF4-FFF2-40B4-BE49-F238E27FC236}">
                      <a16:creationId xmlns:a16="http://schemas.microsoft.com/office/drawing/2014/main" id="{249EB091-2CCA-49E1-8BE5-881D373E77BE}"/>
                    </a:ext>
                  </a:extLst>
                </p:cNvPr>
                <p:cNvSpPr/>
                <p:nvPr/>
              </p:nvSpPr>
              <p:spPr>
                <a:xfrm>
                  <a:off x="1128585" y="1184524"/>
                  <a:ext cx="4604912" cy="46049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103"/>
                </a:p>
              </p:txBody>
            </p:sp>
            <p:sp>
              <p:nvSpPr>
                <p:cNvPr id="18" name="Block Arc 17">
                  <a:extLst>
                    <a:ext uri="{FF2B5EF4-FFF2-40B4-BE49-F238E27FC236}">
                      <a16:creationId xmlns:a16="http://schemas.microsoft.com/office/drawing/2014/main" id="{A0F1D45B-2240-4077-AE4B-AA9B2BB5C822}"/>
                    </a:ext>
                  </a:extLst>
                </p:cNvPr>
                <p:cNvSpPr/>
                <p:nvPr/>
              </p:nvSpPr>
              <p:spPr>
                <a:xfrm>
                  <a:off x="822698" y="906231"/>
                  <a:ext cx="5217536" cy="5217536"/>
                </a:xfrm>
                <a:prstGeom prst="blockArc">
                  <a:avLst>
                    <a:gd name="adj1" fmla="val 12707883"/>
                    <a:gd name="adj2" fmla="val 16132023"/>
                    <a:gd name="adj3" fmla="val 67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103">
                    <a:solidFill>
                      <a:schemeClr val="tx1"/>
                    </a:solidFill>
                  </a:endParaRPr>
                </a:p>
              </p:txBody>
            </p:sp>
          </p:grpSp>
          <p:sp>
            <p:nvSpPr>
              <p:cNvPr id="9" name="Circle: Hollow 8">
                <a:extLst>
                  <a:ext uri="{FF2B5EF4-FFF2-40B4-BE49-F238E27FC236}">
                    <a16:creationId xmlns:a16="http://schemas.microsoft.com/office/drawing/2014/main" id="{239252F1-6EA5-40B5-B022-F5991947BD87}"/>
                  </a:ext>
                </a:extLst>
              </p:cNvPr>
              <p:cNvSpPr>
                <a:spLocks noChangeAspect="1"/>
              </p:cNvSpPr>
              <p:nvPr/>
            </p:nvSpPr>
            <p:spPr bwMode="auto">
              <a:xfrm>
                <a:off x="2381770" y="2464895"/>
                <a:ext cx="2098541" cy="2091885"/>
              </a:xfrm>
              <a:prstGeom prst="donut">
                <a:avLst>
                  <a:gd name="adj" fmla="val 1409"/>
                </a:avLst>
              </a:prstGeom>
              <a:solidFill>
                <a:schemeClr val="tx1">
                  <a:lumMod val="50000"/>
                  <a:lumOff val="50000"/>
                </a:schemeClr>
              </a:solidFill>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a:lstStyle/>
              <a:p>
                <a:pPr fontAlgn="auto">
                  <a:spcBef>
                    <a:spcPts val="0"/>
                  </a:spcBef>
                  <a:spcAft>
                    <a:spcPts val="0"/>
                  </a:spcAft>
                  <a:buClr>
                    <a:srgbClr val="8CA3B0"/>
                  </a:buClr>
                </a:pPr>
                <a:endParaRPr lang="en-GB" sz="827" b="0">
                  <a:solidFill>
                    <a:srgbClr val="000000"/>
                  </a:solidFill>
                </a:endParaRPr>
              </a:p>
            </p:txBody>
          </p:sp>
          <p:sp>
            <p:nvSpPr>
              <p:cNvPr id="10" name="TextBox 9">
                <a:extLst>
                  <a:ext uri="{FF2B5EF4-FFF2-40B4-BE49-F238E27FC236}">
                    <a16:creationId xmlns:a16="http://schemas.microsoft.com/office/drawing/2014/main" id="{8B8FEAD9-8E6C-4038-89BD-4B3334163959}"/>
                  </a:ext>
                </a:extLst>
              </p:cNvPr>
              <p:cNvSpPr txBox="1"/>
              <p:nvPr/>
            </p:nvSpPr>
            <p:spPr>
              <a:xfrm>
                <a:off x="3182506" y="4041958"/>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3</a:t>
                </a:r>
              </a:p>
            </p:txBody>
          </p:sp>
          <p:sp>
            <p:nvSpPr>
              <p:cNvPr id="11" name="TextBox 10">
                <a:extLst>
                  <a:ext uri="{FF2B5EF4-FFF2-40B4-BE49-F238E27FC236}">
                    <a16:creationId xmlns:a16="http://schemas.microsoft.com/office/drawing/2014/main" id="{EC88790B-81C1-4903-ADCA-871D5AEF2752}"/>
                  </a:ext>
                </a:extLst>
              </p:cNvPr>
              <p:cNvSpPr txBox="1"/>
              <p:nvPr/>
            </p:nvSpPr>
            <p:spPr>
              <a:xfrm>
                <a:off x="3198519" y="2587609"/>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0</a:t>
                </a:r>
              </a:p>
            </p:txBody>
          </p:sp>
          <p:sp>
            <p:nvSpPr>
              <p:cNvPr id="12" name="TextBox 11">
                <a:extLst>
                  <a:ext uri="{FF2B5EF4-FFF2-40B4-BE49-F238E27FC236}">
                    <a16:creationId xmlns:a16="http://schemas.microsoft.com/office/drawing/2014/main" id="{F0642294-923D-40EE-B08F-98ECBE3F924A}"/>
                  </a:ext>
                </a:extLst>
              </p:cNvPr>
              <p:cNvSpPr txBox="1"/>
              <p:nvPr/>
            </p:nvSpPr>
            <p:spPr>
              <a:xfrm>
                <a:off x="2559189" y="2972770"/>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5</a:t>
                </a:r>
              </a:p>
            </p:txBody>
          </p:sp>
          <p:sp>
            <p:nvSpPr>
              <p:cNvPr id="13" name="TextBox 12">
                <a:extLst>
                  <a:ext uri="{FF2B5EF4-FFF2-40B4-BE49-F238E27FC236}">
                    <a16:creationId xmlns:a16="http://schemas.microsoft.com/office/drawing/2014/main" id="{F1260A5D-7729-409B-B2B5-02383AE60A0C}"/>
                  </a:ext>
                </a:extLst>
              </p:cNvPr>
              <p:cNvSpPr txBox="1"/>
              <p:nvPr/>
            </p:nvSpPr>
            <p:spPr>
              <a:xfrm>
                <a:off x="3815271" y="2980607"/>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1</a:t>
                </a:r>
              </a:p>
            </p:txBody>
          </p:sp>
          <p:sp>
            <p:nvSpPr>
              <p:cNvPr id="14" name="TextBox 13">
                <a:extLst>
                  <a:ext uri="{FF2B5EF4-FFF2-40B4-BE49-F238E27FC236}">
                    <a16:creationId xmlns:a16="http://schemas.microsoft.com/office/drawing/2014/main" id="{43D80CE9-0E6A-4914-A36A-016022E5E543}"/>
                  </a:ext>
                </a:extLst>
              </p:cNvPr>
              <p:cNvSpPr txBox="1"/>
              <p:nvPr/>
            </p:nvSpPr>
            <p:spPr>
              <a:xfrm>
                <a:off x="2551293" y="3708382"/>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4</a:t>
                </a:r>
              </a:p>
            </p:txBody>
          </p:sp>
          <p:sp>
            <p:nvSpPr>
              <p:cNvPr id="15" name="TextBox 14">
                <a:extLst>
                  <a:ext uri="{FF2B5EF4-FFF2-40B4-BE49-F238E27FC236}">
                    <a16:creationId xmlns:a16="http://schemas.microsoft.com/office/drawing/2014/main" id="{39418999-FBBF-47B3-AA4D-5AA8814E4C4A}"/>
                  </a:ext>
                </a:extLst>
              </p:cNvPr>
              <p:cNvSpPr txBox="1"/>
              <p:nvPr/>
            </p:nvSpPr>
            <p:spPr>
              <a:xfrm>
                <a:off x="3796915" y="3708508"/>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2</a:t>
                </a:r>
              </a:p>
            </p:txBody>
          </p:sp>
        </p:grpSp>
        <p:pic>
          <p:nvPicPr>
            <p:cNvPr id="7" name="Picture 6">
              <a:extLst>
                <a:ext uri="{FF2B5EF4-FFF2-40B4-BE49-F238E27FC236}">
                  <a16:creationId xmlns:a16="http://schemas.microsoft.com/office/drawing/2014/main" id="{B5864E58-C62B-40BB-8828-CEED409832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0666" y="3996480"/>
              <a:ext cx="743129" cy="128579"/>
            </a:xfrm>
            <a:prstGeom prst="rect">
              <a:avLst/>
            </a:prstGeom>
          </p:spPr>
        </p:pic>
      </p:grpSp>
      <p:grpSp>
        <p:nvGrpSpPr>
          <p:cNvPr id="34" name="Group 30">
            <a:extLst>
              <a:ext uri="{FF2B5EF4-FFF2-40B4-BE49-F238E27FC236}">
                <a16:creationId xmlns:a16="http://schemas.microsoft.com/office/drawing/2014/main" id="{C03FED76-F98B-4756-906E-77DA2B6E082D}"/>
              </a:ext>
            </a:extLst>
          </p:cNvPr>
          <p:cNvGrpSpPr>
            <a:grpSpLocks noChangeAspect="1"/>
          </p:cNvGrpSpPr>
          <p:nvPr userDrawn="1"/>
        </p:nvGrpSpPr>
        <p:grpSpPr bwMode="auto">
          <a:xfrm>
            <a:off x="5424634" y="213001"/>
            <a:ext cx="923211" cy="2868316"/>
            <a:chOff x="4796" y="1525"/>
            <a:chExt cx="96" cy="1815"/>
          </a:xfrm>
        </p:grpSpPr>
        <p:sp>
          <p:nvSpPr>
            <p:cNvPr id="35" name="Oval 31">
              <a:extLst>
                <a:ext uri="{FF2B5EF4-FFF2-40B4-BE49-F238E27FC236}">
                  <a16:creationId xmlns:a16="http://schemas.microsoft.com/office/drawing/2014/main" id="{EB59CD19-5B10-4ED9-A002-AEA4A756046C}"/>
                </a:ext>
              </a:extLst>
            </p:cNvPr>
            <p:cNvSpPr>
              <a:spLocks noChangeArrowheads="1"/>
            </p:cNvSpPr>
            <p:nvPr/>
          </p:nvSpPr>
          <p:spPr bwMode="auto">
            <a:xfrm>
              <a:off x="4796" y="2341"/>
              <a:ext cx="96" cy="182"/>
            </a:xfrm>
            <a:prstGeom prst="ellipse">
              <a:avLst/>
            </a:prstGeom>
            <a:solidFill>
              <a:schemeClr val="tx1"/>
            </a:solidFill>
            <a:ln w="12700">
              <a:noFill/>
              <a:round/>
              <a:headEnd type="none" w="sm" len="sm"/>
              <a:tailEnd type="none" w="sm" len="sm"/>
            </a:ln>
          </p:spPr>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sp>
          <p:nvSpPr>
            <p:cNvPr id="36" name="AutoShape 32">
              <a:extLst>
                <a:ext uri="{FF2B5EF4-FFF2-40B4-BE49-F238E27FC236}">
                  <a16:creationId xmlns:a16="http://schemas.microsoft.com/office/drawing/2014/main" id="{20129DD6-C781-4E4B-9D8A-7986206FFA12}"/>
                </a:ext>
              </a:extLst>
            </p:cNvPr>
            <p:cNvSpPr>
              <a:spLocks noChangeArrowheads="1"/>
            </p:cNvSpPr>
            <p:nvPr/>
          </p:nvSpPr>
          <p:spPr bwMode="auto">
            <a:xfrm>
              <a:off x="4798" y="1525"/>
              <a:ext cx="91" cy="862"/>
            </a:xfrm>
            <a:prstGeom prst="triangle">
              <a:avLst>
                <a:gd name="adj" fmla="val 50000"/>
              </a:avLst>
            </a:prstGeom>
            <a:solidFill>
              <a:schemeClr val="accent1">
                <a:lumMod val="75000"/>
              </a:schemeClr>
            </a:solidFill>
            <a:ln w="12700">
              <a:noFill/>
              <a:headEnd type="none" w="sm" len="sm"/>
              <a:tailEnd type="none" w="sm" len="sm"/>
            </a:ln>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sp>
          <p:nvSpPr>
            <p:cNvPr id="37" name="AutoShape 33">
              <a:extLst>
                <a:ext uri="{FF2B5EF4-FFF2-40B4-BE49-F238E27FC236}">
                  <a16:creationId xmlns:a16="http://schemas.microsoft.com/office/drawing/2014/main" id="{40A546C3-702A-4C10-98C8-352294349702}"/>
                </a:ext>
              </a:extLst>
            </p:cNvPr>
            <p:cNvSpPr>
              <a:spLocks noChangeArrowheads="1"/>
            </p:cNvSpPr>
            <p:nvPr/>
          </p:nvSpPr>
          <p:spPr bwMode="auto">
            <a:xfrm flipV="1">
              <a:off x="4798" y="2478"/>
              <a:ext cx="91" cy="862"/>
            </a:xfrm>
            <a:prstGeom prst="triangle">
              <a:avLst>
                <a:gd name="adj" fmla="val 50000"/>
              </a:avLst>
            </a:prstGeom>
            <a:noFill/>
            <a:ln w="12700">
              <a:noFill/>
              <a:miter lim="800000"/>
              <a:headEnd type="none" w="sm" len="sm"/>
              <a:tailEnd type="none" w="sm" len="sm"/>
            </a:ln>
          </p:spPr>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grpSp>
      <p:sp>
        <p:nvSpPr>
          <p:cNvPr id="39" name="Oval 38">
            <a:extLst>
              <a:ext uri="{FF2B5EF4-FFF2-40B4-BE49-F238E27FC236}">
                <a16:creationId xmlns:a16="http://schemas.microsoft.com/office/drawing/2014/main" id="{21332960-0AE9-4C17-816D-493CDEFE5996}"/>
              </a:ext>
            </a:extLst>
          </p:cNvPr>
          <p:cNvSpPr>
            <a:spLocks noChangeAspect="1"/>
          </p:cNvSpPr>
          <p:nvPr userDrawn="1"/>
        </p:nvSpPr>
        <p:spPr bwMode="auto">
          <a:xfrm>
            <a:off x="5204197" y="960896"/>
            <a:ext cx="1342983" cy="1343082"/>
          </a:xfrm>
          <a:prstGeom prst="ellipse">
            <a:avLst/>
          </a:prstGeom>
          <a:solidFill>
            <a:schemeClr val="tx1">
              <a:lumMod val="50000"/>
              <a:lumOff val="50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16538" tIns="0" rIns="16538" bIns="0"/>
          <a:lstStyle/>
          <a:p>
            <a:pPr fontAlgn="auto">
              <a:spcBef>
                <a:spcPts val="0"/>
              </a:spcBef>
              <a:spcAft>
                <a:spcPts val="0"/>
              </a:spcAft>
              <a:buClr>
                <a:srgbClr val="8CA3B0"/>
              </a:buClr>
              <a:defRPr/>
            </a:pPr>
            <a:endParaRPr lang="en-US" sz="827" b="0">
              <a:solidFill>
                <a:srgbClr val="FFFFFF"/>
              </a:solidFill>
            </a:endParaRPr>
          </a:p>
        </p:txBody>
      </p:sp>
    </p:spTree>
    <p:extLst>
      <p:ext uri="{BB962C8B-B14F-4D97-AF65-F5344CB8AC3E}">
        <p14:creationId xmlns:p14="http://schemas.microsoft.com/office/powerpoint/2010/main" val="6982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18000000">
                                      <p:cBhvr>
                                        <p:cTn id="6" dur="500" fill="hold"/>
                                        <p:tgtEl>
                                          <p:spTgt spid="34"/>
                                        </p:tgtEl>
                                        <p:attrNameLst>
                                          <p:attrName>r</p:attrName>
                                        </p:attrNameLst>
                                      </p:cBhvr>
                                    </p:animRot>
                                  </p:childTnLst>
                                </p:cTn>
                              </p:par>
                            </p:childTnLst>
                          </p:cTn>
                        </p:par>
                        <p:par>
                          <p:cTn id="7" fill="hold">
                            <p:stCondLst>
                              <p:cond delay="500"/>
                            </p:stCondLst>
                            <p:childTnLst>
                              <p:par>
                                <p:cTn id="8" presetID="19" presetClass="emph" presetSubtype="0" fill="hold" grpId="0" nodeType="afterEffect">
                                  <p:stCondLst>
                                    <p:cond delay="0"/>
                                  </p:stCondLst>
                                  <p:childTnLst>
                                    <p:animClr clrSpc="rgb" dir="cw">
                                      <p:cBhvr override="childStyle">
                                        <p:cTn id="9" dur="100" fill="hold"/>
                                        <p:tgtEl>
                                          <p:spTgt spid="39"/>
                                        </p:tgtEl>
                                        <p:attrNameLst>
                                          <p:attrName>style.color</p:attrName>
                                        </p:attrNameLst>
                                      </p:cBhvr>
                                      <p:to>
                                        <a:srgbClr val="008000"/>
                                      </p:to>
                                    </p:animClr>
                                    <p:animClr clrSpc="rgb" dir="cw">
                                      <p:cBhvr>
                                        <p:cTn id="10" dur="100" fill="hold"/>
                                        <p:tgtEl>
                                          <p:spTgt spid="39"/>
                                        </p:tgtEl>
                                        <p:attrNameLst>
                                          <p:attrName>fillcolor</p:attrName>
                                        </p:attrNameLst>
                                      </p:cBhvr>
                                      <p:to>
                                        <a:srgbClr val="008000"/>
                                      </p:to>
                                    </p:animClr>
                                    <p:set>
                                      <p:cBhvr>
                                        <p:cTn id="11" dur="100" fill="hold"/>
                                        <p:tgtEl>
                                          <p:spTgt spid="39"/>
                                        </p:tgtEl>
                                        <p:attrNameLst>
                                          <p:attrName>fill.type</p:attrName>
                                        </p:attrNameLst>
                                      </p:cBhvr>
                                      <p:to>
                                        <p:strVal val="solid"/>
                                      </p:to>
                                    </p:set>
                                    <p:set>
                                      <p:cBhvr>
                                        <p:cTn id="12" dur="100" fill="hold"/>
                                        <p:tgtEl>
                                          <p:spTgt spid="39"/>
                                        </p:tgtEl>
                                        <p:attrNameLst>
                                          <p:attrName>fill.on</p:attrName>
                                        </p:attrNameLst>
                                      </p:cBhvr>
                                      <p:to>
                                        <p:strVal val="true"/>
                                      </p:to>
                                    </p:set>
                                  </p:childTnLst>
                                </p:cTn>
                              </p:par>
                              <p:par>
                                <p:cTn id="13" presetID="8" presetClass="emph" presetSubtype="0" fill="hold" nodeType="withEffect">
                                  <p:stCondLst>
                                    <p:cond delay="5000"/>
                                  </p:stCondLst>
                                  <p:childTnLst>
                                    <p:animRot by="-360000">
                                      <p:cBhvr>
                                        <p:cTn id="14" dur="1000" fill="hold"/>
                                        <p:tgtEl>
                                          <p:spTgt spid="34"/>
                                        </p:tgtEl>
                                        <p:attrNameLst>
                                          <p:attrName>r</p:attrName>
                                        </p:attrNameLst>
                                      </p:cBhvr>
                                    </p:animRot>
                                  </p:childTnLst>
                                </p:cTn>
                              </p:par>
                            </p:childTnLst>
                          </p:cTn>
                        </p:par>
                        <p:par>
                          <p:cTn id="15" fill="hold">
                            <p:stCondLst>
                              <p:cond delay="6500"/>
                            </p:stCondLst>
                            <p:childTnLst>
                              <p:par>
                                <p:cTn id="16" presetID="8" presetClass="emph" presetSubtype="0" fill="hold" nodeType="afterEffect">
                                  <p:stCondLst>
                                    <p:cond delay="5000"/>
                                  </p:stCondLst>
                                  <p:childTnLst>
                                    <p:animRot by="-360000">
                                      <p:cBhvr>
                                        <p:cTn id="17" dur="1000" fill="hold"/>
                                        <p:tgtEl>
                                          <p:spTgt spid="34"/>
                                        </p:tgtEl>
                                        <p:attrNameLst>
                                          <p:attrName>r</p:attrName>
                                        </p:attrNameLst>
                                      </p:cBhvr>
                                    </p:animRot>
                                  </p:childTnLst>
                                </p:cTn>
                              </p:par>
                            </p:childTnLst>
                          </p:cTn>
                        </p:par>
                        <p:par>
                          <p:cTn id="18" fill="hold">
                            <p:stCondLst>
                              <p:cond delay="12500"/>
                            </p:stCondLst>
                            <p:childTnLst>
                              <p:par>
                                <p:cTn id="19" presetID="8" presetClass="emph" presetSubtype="0" fill="hold" nodeType="afterEffect">
                                  <p:stCondLst>
                                    <p:cond delay="5000"/>
                                  </p:stCondLst>
                                  <p:childTnLst>
                                    <p:animRot by="-360000">
                                      <p:cBhvr>
                                        <p:cTn id="20" dur="1000" fill="hold"/>
                                        <p:tgtEl>
                                          <p:spTgt spid="34"/>
                                        </p:tgtEl>
                                        <p:attrNameLst>
                                          <p:attrName>r</p:attrName>
                                        </p:attrNameLst>
                                      </p:cBhvr>
                                    </p:animRot>
                                  </p:childTnLst>
                                </p:cTn>
                              </p:par>
                            </p:childTnLst>
                          </p:cTn>
                        </p:par>
                        <p:par>
                          <p:cTn id="21" fill="hold">
                            <p:stCondLst>
                              <p:cond delay="18500"/>
                            </p:stCondLst>
                            <p:childTnLst>
                              <p:par>
                                <p:cTn id="22" presetID="8" presetClass="emph" presetSubtype="0" fill="hold" nodeType="afterEffect">
                                  <p:stCondLst>
                                    <p:cond delay="5000"/>
                                  </p:stCondLst>
                                  <p:childTnLst>
                                    <p:animRot by="-360000">
                                      <p:cBhvr>
                                        <p:cTn id="23" dur="1000" fill="hold"/>
                                        <p:tgtEl>
                                          <p:spTgt spid="34"/>
                                        </p:tgtEl>
                                        <p:attrNameLst>
                                          <p:attrName>r</p:attrName>
                                        </p:attrNameLst>
                                      </p:cBhvr>
                                    </p:animRot>
                                  </p:childTnLst>
                                </p:cTn>
                              </p:par>
                            </p:childTnLst>
                          </p:cTn>
                        </p:par>
                        <p:par>
                          <p:cTn id="24" fill="hold">
                            <p:stCondLst>
                              <p:cond delay="24500"/>
                            </p:stCondLst>
                            <p:childTnLst>
                              <p:par>
                                <p:cTn id="25" presetID="8" presetClass="emph" presetSubtype="0" fill="hold" nodeType="afterEffect">
                                  <p:stCondLst>
                                    <p:cond delay="5000"/>
                                  </p:stCondLst>
                                  <p:childTnLst>
                                    <p:animRot by="-360000">
                                      <p:cBhvr>
                                        <p:cTn id="26" dur="1000" fill="hold"/>
                                        <p:tgtEl>
                                          <p:spTgt spid="34"/>
                                        </p:tgtEl>
                                        <p:attrNameLst>
                                          <p:attrName>r</p:attrName>
                                        </p:attrNameLst>
                                      </p:cBhvr>
                                    </p:animRot>
                                  </p:childTnLst>
                                </p:cTn>
                              </p:par>
                            </p:childTnLst>
                          </p:cTn>
                        </p:par>
                        <p:par>
                          <p:cTn id="27" fill="hold">
                            <p:stCondLst>
                              <p:cond delay="30500"/>
                            </p:stCondLst>
                            <p:childTnLst>
                              <p:par>
                                <p:cTn id="28" presetID="8" presetClass="emph" presetSubtype="0" fill="hold" nodeType="afterEffect">
                                  <p:stCondLst>
                                    <p:cond delay="5000"/>
                                  </p:stCondLst>
                                  <p:childTnLst>
                                    <p:animRot by="-360000">
                                      <p:cBhvr>
                                        <p:cTn id="29" dur="1000" fill="hold"/>
                                        <p:tgtEl>
                                          <p:spTgt spid="34"/>
                                        </p:tgtEl>
                                        <p:attrNameLst>
                                          <p:attrName>r</p:attrName>
                                        </p:attrNameLst>
                                      </p:cBhvr>
                                    </p:animRot>
                                  </p:childTnLst>
                                </p:cTn>
                              </p:par>
                            </p:childTnLst>
                          </p:cTn>
                        </p:par>
                        <p:par>
                          <p:cTn id="30" fill="hold">
                            <p:stCondLst>
                              <p:cond delay="36500"/>
                            </p:stCondLst>
                            <p:childTnLst>
                              <p:par>
                                <p:cTn id="31" presetID="8" presetClass="emph" presetSubtype="0" fill="hold" nodeType="afterEffect">
                                  <p:stCondLst>
                                    <p:cond delay="5000"/>
                                  </p:stCondLst>
                                  <p:childTnLst>
                                    <p:animRot by="-360000">
                                      <p:cBhvr>
                                        <p:cTn id="32" dur="1000" fill="hold"/>
                                        <p:tgtEl>
                                          <p:spTgt spid="34"/>
                                        </p:tgtEl>
                                        <p:attrNameLst>
                                          <p:attrName>r</p:attrName>
                                        </p:attrNameLst>
                                      </p:cBhvr>
                                    </p:animRot>
                                  </p:childTnLst>
                                </p:cTn>
                              </p:par>
                            </p:childTnLst>
                          </p:cTn>
                        </p:par>
                        <p:par>
                          <p:cTn id="33" fill="hold">
                            <p:stCondLst>
                              <p:cond delay="42500"/>
                            </p:stCondLst>
                            <p:childTnLst>
                              <p:par>
                                <p:cTn id="34" presetID="8" presetClass="emph" presetSubtype="0" fill="hold" nodeType="afterEffect">
                                  <p:stCondLst>
                                    <p:cond delay="5000"/>
                                  </p:stCondLst>
                                  <p:childTnLst>
                                    <p:animRot by="-360000">
                                      <p:cBhvr>
                                        <p:cTn id="35" dur="1000" fill="hold"/>
                                        <p:tgtEl>
                                          <p:spTgt spid="34"/>
                                        </p:tgtEl>
                                        <p:attrNameLst>
                                          <p:attrName>r</p:attrName>
                                        </p:attrNameLst>
                                      </p:cBhvr>
                                    </p:animRot>
                                  </p:childTnLst>
                                </p:cTn>
                              </p:par>
                            </p:childTnLst>
                          </p:cTn>
                        </p:par>
                        <p:par>
                          <p:cTn id="36" fill="hold">
                            <p:stCondLst>
                              <p:cond delay="48500"/>
                            </p:stCondLst>
                            <p:childTnLst>
                              <p:par>
                                <p:cTn id="37" presetID="8" presetClass="emph" presetSubtype="0" fill="hold" nodeType="afterEffect">
                                  <p:stCondLst>
                                    <p:cond delay="5000"/>
                                  </p:stCondLst>
                                  <p:childTnLst>
                                    <p:animRot by="-360000">
                                      <p:cBhvr>
                                        <p:cTn id="38" dur="1000" fill="hold"/>
                                        <p:tgtEl>
                                          <p:spTgt spid="34"/>
                                        </p:tgtEl>
                                        <p:attrNameLst>
                                          <p:attrName>r</p:attrName>
                                        </p:attrNameLst>
                                      </p:cBhvr>
                                    </p:animRot>
                                  </p:childTnLst>
                                </p:cTn>
                              </p:par>
                            </p:childTnLst>
                          </p:cTn>
                        </p:par>
                        <p:par>
                          <p:cTn id="39" fill="hold">
                            <p:stCondLst>
                              <p:cond delay="54500"/>
                            </p:stCondLst>
                            <p:childTnLst>
                              <p:par>
                                <p:cTn id="40" presetID="8" presetClass="emph" presetSubtype="0" fill="hold" nodeType="afterEffect">
                                  <p:stCondLst>
                                    <p:cond delay="5000"/>
                                  </p:stCondLst>
                                  <p:childTnLst>
                                    <p:animRot by="-360000">
                                      <p:cBhvr>
                                        <p:cTn id="41" dur="1000" fill="hold"/>
                                        <p:tgtEl>
                                          <p:spTgt spid="34"/>
                                        </p:tgtEl>
                                        <p:attrNameLst>
                                          <p:attrName>r</p:attrName>
                                        </p:attrNameLst>
                                      </p:cBhvr>
                                    </p:animRot>
                                  </p:childTnLst>
                                </p:cTn>
                              </p:par>
                            </p:childTnLst>
                          </p:cTn>
                        </p:par>
                        <p:par>
                          <p:cTn id="42" fill="hold">
                            <p:stCondLst>
                              <p:cond delay="60500"/>
                            </p:stCondLst>
                            <p:childTnLst>
                              <p:par>
                                <p:cTn id="43" presetID="8" presetClass="emph" presetSubtype="0" fill="hold" nodeType="afterEffect">
                                  <p:stCondLst>
                                    <p:cond delay="5000"/>
                                  </p:stCondLst>
                                  <p:childTnLst>
                                    <p:animRot by="-360000">
                                      <p:cBhvr>
                                        <p:cTn id="44" dur="1000" fill="hold"/>
                                        <p:tgtEl>
                                          <p:spTgt spid="34"/>
                                        </p:tgtEl>
                                        <p:attrNameLst>
                                          <p:attrName>r</p:attrName>
                                        </p:attrNameLst>
                                      </p:cBhvr>
                                    </p:animRot>
                                  </p:childTnLst>
                                </p:cTn>
                              </p:par>
                            </p:childTnLst>
                          </p:cTn>
                        </p:par>
                        <p:par>
                          <p:cTn id="45" fill="hold">
                            <p:stCondLst>
                              <p:cond delay="66500"/>
                            </p:stCondLst>
                            <p:childTnLst>
                              <p:par>
                                <p:cTn id="46" presetID="8" presetClass="emph" presetSubtype="0" fill="hold" nodeType="afterEffect">
                                  <p:stCondLst>
                                    <p:cond delay="5000"/>
                                  </p:stCondLst>
                                  <p:childTnLst>
                                    <p:animRot by="-360000">
                                      <p:cBhvr>
                                        <p:cTn id="47" dur="1000" fill="hold"/>
                                        <p:tgtEl>
                                          <p:spTgt spid="34"/>
                                        </p:tgtEl>
                                        <p:attrNameLst>
                                          <p:attrName>r</p:attrName>
                                        </p:attrNameLst>
                                      </p:cBhvr>
                                    </p:animRot>
                                  </p:childTnLst>
                                </p:cTn>
                              </p:par>
                            </p:childTnLst>
                          </p:cTn>
                        </p:par>
                        <p:par>
                          <p:cTn id="48" fill="hold">
                            <p:stCondLst>
                              <p:cond delay="72500"/>
                            </p:stCondLst>
                            <p:childTnLst>
                              <p:par>
                                <p:cTn id="49" presetID="8" presetClass="emph" presetSubtype="0" fill="hold" nodeType="afterEffect">
                                  <p:stCondLst>
                                    <p:cond delay="5000"/>
                                  </p:stCondLst>
                                  <p:childTnLst>
                                    <p:animRot by="-360000">
                                      <p:cBhvr>
                                        <p:cTn id="50" dur="1000" fill="hold"/>
                                        <p:tgtEl>
                                          <p:spTgt spid="34"/>
                                        </p:tgtEl>
                                        <p:attrNameLst>
                                          <p:attrName>r</p:attrName>
                                        </p:attrNameLst>
                                      </p:cBhvr>
                                    </p:animRot>
                                  </p:childTnLst>
                                </p:cTn>
                              </p:par>
                            </p:childTnLst>
                          </p:cTn>
                        </p:par>
                        <p:par>
                          <p:cTn id="51" fill="hold">
                            <p:stCondLst>
                              <p:cond delay="78500"/>
                            </p:stCondLst>
                            <p:childTnLst>
                              <p:par>
                                <p:cTn id="52" presetID="8" presetClass="emph" presetSubtype="0" fill="hold" nodeType="afterEffect">
                                  <p:stCondLst>
                                    <p:cond delay="5000"/>
                                  </p:stCondLst>
                                  <p:childTnLst>
                                    <p:animRot by="-360000">
                                      <p:cBhvr>
                                        <p:cTn id="53" dur="1000" fill="hold"/>
                                        <p:tgtEl>
                                          <p:spTgt spid="34"/>
                                        </p:tgtEl>
                                        <p:attrNameLst>
                                          <p:attrName>r</p:attrName>
                                        </p:attrNameLst>
                                      </p:cBhvr>
                                    </p:animRot>
                                  </p:childTnLst>
                                </p:cTn>
                              </p:par>
                            </p:childTnLst>
                          </p:cTn>
                        </p:par>
                        <p:par>
                          <p:cTn id="54" fill="hold">
                            <p:stCondLst>
                              <p:cond delay="84500"/>
                            </p:stCondLst>
                            <p:childTnLst>
                              <p:par>
                                <p:cTn id="55" presetID="8" presetClass="emph" presetSubtype="0" fill="hold" nodeType="afterEffect">
                                  <p:stCondLst>
                                    <p:cond delay="5000"/>
                                  </p:stCondLst>
                                  <p:childTnLst>
                                    <p:animRot by="-360000">
                                      <p:cBhvr>
                                        <p:cTn id="56" dur="1000" fill="hold"/>
                                        <p:tgtEl>
                                          <p:spTgt spid="34"/>
                                        </p:tgtEl>
                                        <p:attrNameLst>
                                          <p:attrName>r</p:attrName>
                                        </p:attrNameLst>
                                      </p:cBhvr>
                                    </p:animRot>
                                  </p:childTnLst>
                                </p:cTn>
                              </p:par>
                            </p:childTnLst>
                          </p:cTn>
                        </p:par>
                        <p:par>
                          <p:cTn id="57" fill="hold">
                            <p:stCondLst>
                              <p:cond delay="90500"/>
                            </p:stCondLst>
                            <p:childTnLst>
                              <p:par>
                                <p:cTn id="58" presetID="8" presetClass="emph" presetSubtype="0" fill="hold" nodeType="afterEffect">
                                  <p:stCondLst>
                                    <p:cond delay="5000"/>
                                  </p:stCondLst>
                                  <p:childTnLst>
                                    <p:animRot by="-360000">
                                      <p:cBhvr>
                                        <p:cTn id="59" dur="1000" fill="hold"/>
                                        <p:tgtEl>
                                          <p:spTgt spid="34"/>
                                        </p:tgtEl>
                                        <p:attrNameLst>
                                          <p:attrName>r</p:attrName>
                                        </p:attrNameLst>
                                      </p:cBhvr>
                                    </p:animRot>
                                  </p:childTnLst>
                                </p:cTn>
                              </p:par>
                            </p:childTnLst>
                          </p:cTn>
                        </p:par>
                        <p:par>
                          <p:cTn id="60" fill="hold">
                            <p:stCondLst>
                              <p:cond delay="96500"/>
                            </p:stCondLst>
                            <p:childTnLst>
                              <p:par>
                                <p:cTn id="61" presetID="8" presetClass="emph" presetSubtype="0" fill="hold" nodeType="afterEffect">
                                  <p:stCondLst>
                                    <p:cond delay="5000"/>
                                  </p:stCondLst>
                                  <p:childTnLst>
                                    <p:animRot by="-360000">
                                      <p:cBhvr>
                                        <p:cTn id="62" dur="1000" fill="hold"/>
                                        <p:tgtEl>
                                          <p:spTgt spid="34"/>
                                        </p:tgtEl>
                                        <p:attrNameLst>
                                          <p:attrName>r</p:attrName>
                                        </p:attrNameLst>
                                      </p:cBhvr>
                                    </p:animRot>
                                  </p:childTnLst>
                                </p:cTn>
                              </p:par>
                            </p:childTnLst>
                          </p:cTn>
                        </p:par>
                        <p:par>
                          <p:cTn id="63" fill="hold">
                            <p:stCondLst>
                              <p:cond delay="102500"/>
                            </p:stCondLst>
                            <p:childTnLst>
                              <p:par>
                                <p:cTn id="64" presetID="8" presetClass="emph" presetSubtype="0" fill="hold" nodeType="afterEffect">
                                  <p:stCondLst>
                                    <p:cond delay="5000"/>
                                  </p:stCondLst>
                                  <p:childTnLst>
                                    <p:animRot by="-360000">
                                      <p:cBhvr>
                                        <p:cTn id="65" dur="1000" fill="hold"/>
                                        <p:tgtEl>
                                          <p:spTgt spid="34"/>
                                        </p:tgtEl>
                                        <p:attrNameLst>
                                          <p:attrName>r</p:attrName>
                                        </p:attrNameLst>
                                      </p:cBhvr>
                                    </p:animRot>
                                  </p:childTnLst>
                                </p:cTn>
                              </p:par>
                            </p:childTnLst>
                          </p:cTn>
                        </p:par>
                        <p:par>
                          <p:cTn id="66" fill="hold">
                            <p:stCondLst>
                              <p:cond delay="108500"/>
                            </p:stCondLst>
                            <p:childTnLst>
                              <p:par>
                                <p:cTn id="67" presetID="8" presetClass="emph" presetSubtype="0" fill="hold" nodeType="afterEffect">
                                  <p:stCondLst>
                                    <p:cond delay="5000"/>
                                  </p:stCondLst>
                                  <p:childTnLst>
                                    <p:animRot by="-360000">
                                      <p:cBhvr>
                                        <p:cTn id="68" dur="1000" fill="hold"/>
                                        <p:tgtEl>
                                          <p:spTgt spid="34"/>
                                        </p:tgtEl>
                                        <p:attrNameLst>
                                          <p:attrName>r</p:attrName>
                                        </p:attrNameLst>
                                      </p:cBhvr>
                                    </p:animRot>
                                  </p:childTnLst>
                                </p:cTn>
                              </p:par>
                            </p:childTnLst>
                          </p:cTn>
                        </p:par>
                        <p:par>
                          <p:cTn id="69" fill="hold">
                            <p:stCondLst>
                              <p:cond delay="114500"/>
                            </p:stCondLst>
                            <p:childTnLst>
                              <p:par>
                                <p:cTn id="70" presetID="8" presetClass="emph" presetSubtype="0" fill="hold" nodeType="afterEffect">
                                  <p:stCondLst>
                                    <p:cond delay="5000"/>
                                  </p:stCondLst>
                                  <p:childTnLst>
                                    <p:animRot by="-360000">
                                      <p:cBhvr>
                                        <p:cTn id="71" dur="1000" fill="hold"/>
                                        <p:tgtEl>
                                          <p:spTgt spid="34"/>
                                        </p:tgtEl>
                                        <p:attrNameLst>
                                          <p:attrName>r</p:attrName>
                                        </p:attrNameLst>
                                      </p:cBhvr>
                                    </p:animRot>
                                  </p:childTnLst>
                                </p:cTn>
                              </p:par>
                            </p:childTnLst>
                          </p:cTn>
                        </p:par>
                        <p:par>
                          <p:cTn id="72" fill="hold">
                            <p:stCondLst>
                              <p:cond delay="120500"/>
                            </p:stCondLst>
                            <p:childTnLst>
                              <p:par>
                                <p:cTn id="73" presetID="8" presetClass="emph" presetSubtype="0" fill="hold" nodeType="afterEffect">
                                  <p:stCondLst>
                                    <p:cond delay="5000"/>
                                  </p:stCondLst>
                                  <p:childTnLst>
                                    <p:animRot by="-360000">
                                      <p:cBhvr>
                                        <p:cTn id="74" dur="1000" fill="hold"/>
                                        <p:tgtEl>
                                          <p:spTgt spid="34"/>
                                        </p:tgtEl>
                                        <p:attrNameLst>
                                          <p:attrName>r</p:attrName>
                                        </p:attrNameLst>
                                      </p:cBhvr>
                                    </p:animRot>
                                  </p:childTnLst>
                                </p:cTn>
                              </p:par>
                            </p:childTnLst>
                          </p:cTn>
                        </p:par>
                        <p:par>
                          <p:cTn id="75" fill="hold">
                            <p:stCondLst>
                              <p:cond delay="126500"/>
                            </p:stCondLst>
                            <p:childTnLst>
                              <p:par>
                                <p:cTn id="76" presetID="8" presetClass="emph" presetSubtype="0" fill="hold" nodeType="afterEffect">
                                  <p:stCondLst>
                                    <p:cond delay="5000"/>
                                  </p:stCondLst>
                                  <p:childTnLst>
                                    <p:animRot by="-360000">
                                      <p:cBhvr>
                                        <p:cTn id="77" dur="1000" fill="hold"/>
                                        <p:tgtEl>
                                          <p:spTgt spid="34"/>
                                        </p:tgtEl>
                                        <p:attrNameLst>
                                          <p:attrName>r</p:attrName>
                                        </p:attrNameLst>
                                      </p:cBhvr>
                                    </p:animRot>
                                  </p:childTnLst>
                                </p:cTn>
                              </p:par>
                            </p:childTnLst>
                          </p:cTn>
                        </p:par>
                        <p:par>
                          <p:cTn id="78" fill="hold">
                            <p:stCondLst>
                              <p:cond delay="132500"/>
                            </p:stCondLst>
                            <p:childTnLst>
                              <p:par>
                                <p:cTn id="79" presetID="8" presetClass="emph" presetSubtype="0" fill="hold" nodeType="afterEffect">
                                  <p:stCondLst>
                                    <p:cond delay="5000"/>
                                  </p:stCondLst>
                                  <p:childTnLst>
                                    <p:animRot by="-360000">
                                      <p:cBhvr>
                                        <p:cTn id="80" dur="1000" fill="hold"/>
                                        <p:tgtEl>
                                          <p:spTgt spid="34"/>
                                        </p:tgtEl>
                                        <p:attrNameLst>
                                          <p:attrName>r</p:attrName>
                                        </p:attrNameLst>
                                      </p:cBhvr>
                                    </p:animRot>
                                  </p:childTnLst>
                                </p:cTn>
                              </p:par>
                            </p:childTnLst>
                          </p:cTn>
                        </p:par>
                        <p:par>
                          <p:cTn id="81" fill="hold">
                            <p:stCondLst>
                              <p:cond delay="138500"/>
                            </p:stCondLst>
                            <p:childTnLst>
                              <p:par>
                                <p:cTn id="82" presetID="8" presetClass="emph" presetSubtype="0" fill="hold" nodeType="afterEffect">
                                  <p:stCondLst>
                                    <p:cond delay="5000"/>
                                  </p:stCondLst>
                                  <p:childTnLst>
                                    <p:animRot by="-360000">
                                      <p:cBhvr>
                                        <p:cTn id="83" dur="1000" fill="hold"/>
                                        <p:tgtEl>
                                          <p:spTgt spid="34"/>
                                        </p:tgtEl>
                                        <p:attrNameLst>
                                          <p:attrName>r</p:attrName>
                                        </p:attrNameLst>
                                      </p:cBhvr>
                                    </p:animRot>
                                  </p:childTnLst>
                                </p:cTn>
                              </p:par>
                            </p:childTnLst>
                          </p:cTn>
                        </p:par>
                        <p:par>
                          <p:cTn id="84" fill="hold">
                            <p:stCondLst>
                              <p:cond delay="144500"/>
                            </p:stCondLst>
                            <p:childTnLst>
                              <p:par>
                                <p:cTn id="85" presetID="8" presetClass="emph" presetSubtype="0" fill="hold" nodeType="afterEffect">
                                  <p:stCondLst>
                                    <p:cond delay="5000"/>
                                  </p:stCondLst>
                                  <p:childTnLst>
                                    <p:animRot by="-360000">
                                      <p:cBhvr>
                                        <p:cTn id="86" dur="1000" fill="hold"/>
                                        <p:tgtEl>
                                          <p:spTgt spid="34"/>
                                        </p:tgtEl>
                                        <p:attrNameLst>
                                          <p:attrName>r</p:attrName>
                                        </p:attrNameLst>
                                      </p:cBhvr>
                                    </p:animRot>
                                  </p:childTnLst>
                                </p:cTn>
                              </p:par>
                            </p:childTnLst>
                          </p:cTn>
                        </p:par>
                        <p:par>
                          <p:cTn id="87" fill="hold">
                            <p:stCondLst>
                              <p:cond delay="150500"/>
                            </p:stCondLst>
                            <p:childTnLst>
                              <p:par>
                                <p:cTn id="88" presetID="8" presetClass="emph" presetSubtype="0" fill="hold" nodeType="afterEffect">
                                  <p:stCondLst>
                                    <p:cond delay="5000"/>
                                  </p:stCondLst>
                                  <p:childTnLst>
                                    <p:animRot by="-360000">
                                      <p:cBhvr>
                                        <p:cTn id="89" dur="1000" fill="hold"/>
                                        <p:tgtEl>
                                          <p:spTgt spid="34"/>
                                        </p:tgtEl>
                                        <p:attrNameLst>
                                          <p:attrName>r</p:attrName>
                                        </p:attrNameLst>
                                      </p:cBhvr>
                                    </p:animRot>
                                  </p:childTnLst>
                                </p:cTn>
                              </p:par>
                            </p:childTnLst>
                          </p:cTn>
                        </p:par>
                        <p:par>
                          <p:cTn id="90" fill="hold">
                            <p:stCondLst>
                              <p:cond delay="156500"/>
                            </p:stCondLst>
                            <p:childTnLst>
                              <p:par>
                                <p:cTn id="91" presetID="8" presetClass="emph" presetSubtype="0" fill="hold" nodeType="afterEffect">
                                  <p:stCondLst>
                                    <p:cond delay="5000"/>
                                  </p:stCondLst>
                                  <p:childTnLst>
                                    <p:animRot by="-360000">
                                      <p:cBhvr>
                                        <p:cTn id="92" dur="1000" fill="hold"/>
                                        <p:tgtEl>
                                          <p:spTgt spid="34"/>
                                        </p:tgtEl>
                                        <p:attrNameLst>
                                          <p:attrName>r</p:attrName>
                                        </p:attrNameLst>
                                      </p:cBhvr>
                                    </p:animRot>
                                  </p:childTnLst>
                                </p:cTn>
                              </p:par>
                            </p:childTnLst>
                          </p:cTn>
                        </p:par>
                        <p:par>
                          <p:cTn id="93" fill="hold">
                            <p:stCondLst>
                              <p:cond delay="162500"/>
                            </p:stCondLst>
                            <p:childTnLst>
                              <p:par>
                                <p:cTn id="94" presetID="8" presetClass="emph" presetSubtype="0" fill="hold" nodeType="afterEffect">
                                  <p:stCondLst>
                                    <p:cond delay="5000"/>
                                  </p:stCondLst>
                                  <p:childTnLst>
                                    <p:animRot by="-360000">
                                      <p:cBhvr>
                                        <p:cTn id="95" dur="1000" fill="hold"/>
                                        <p:tgtEl>
                                          <p:spTgt spid="34"/>
                                        </p:tgtEl>
                                        <p:attrNameLst>
                                          <p:attrName>r</p:attrName>
                                        </p:attrNameLst>
                                      </p:cBhvr>
                                    </p:animRot>
                                  </p:childTnLst>
                                </p:cTn>
                              </p:par>
                            </p:childTnLst>
                          </p:cTn>
                        </p:par>
                        <p:par>
                          <p:cTn id="96" fill="hold">
                            <p:stCondLst>
                              <p:cond delay="168500"/>
                            </p:stCondLst>
                            <p:childTnLst>
                              <p:par>
                                <p:cTn id="97" presetID="8" presetClass="emph" presetSubtype="0" fill="hold" nodeType="afterEffect">
                                  <p:stCondLst>
                                    <p:cond delay="5000"/>
                                  </p:stCondLst>
                                  <p:childTnLst>
                                    <p:animRot by="-360000">
                                      <p:cBhvr>
                                        <p:cTn id="98" dur="1000" fill="hold"/>
                                        <p:tgtEl>
                                          <p:spTgt spid="34"/>
                                        </p:tgtEl>
                                        <p:attrNameLst>
                                          <p:attrName>r</p:attrName>
                                        </p:attrNameLst>
                                      </p:cBhvr>
                                    </p:animRot>
                                  </p:childTnLst>
                                </p:cTn>
                              </p:par>
                            </p:childTnLst>
                          </p:cTn>
                        </p:par>
                        <p:par>
                          <p:cTn id="99" fill="hold">
                            <p:stCondLst>
                              <p:cond delay="174500"/>
                            </p:stCondLst>
                            <p:childTnLst>
                              <p:par>
                                <p:cTn id="100" presetID="8" presetClass="emph" presetSubtype="0" fill="hold" nodeType="afterEffect">
                                  <p:stCondLst>
                                    <p:cond delay="5000"/>
                                  </p:stCondLst>
                                  <p:childTnLst>
                                    <p:animRot by="-360000">
                                      <p:cBhvr>
                                        <p:cTn id="101" dur="1000" fill="hold"/>
                                        <p:tgtEl>
                                          <p:spTgt spid="34"/>
                                        </p:tgtEl>
                                        <p:attrNameLst>
                                          <p:attrName>r</p:attrName>
                                        </p:attrNameLst>
                                      </p:cBhvr>
                                    </p:animRot>
                                  </p:childTnLst>
                                </p:cTn>
                              </p:par>
                            </p:childTnLst>
                          </p:cTn>
                        </p:par>
                        <p:par>
                          <p:cTn id="102" fill="hold">
                            <p:stCondLst>
                              <p:cond delay="180500"/>
                            </p:stCondLst>
                            <p:childTnLst>
                              <p:par>
                                <p:cTn id="103" presetID="8" presetClass="emph" presetSubtype="0" fill="hold" nodeType="afterEffect">
                                  <p:stCondLst>
                                    <p:cond delay="5000"/>
                                  </p:stCondLst>
                                  <p:childTnLst>
                                    <p:animRot by="-360000">
                                      <p:cBhvr>
                                        <p:cTn id="104" dur="1000" fill="hold"/>
                                        <p:tgtEl>
                                          <p:spTgt spid="34"/>
                                        </p:tgtEl>
                                        <p:attrNameLst>
                                          <p:attrName>r</p:attrName>
                                        </p:attrNameLst>
                                      </p:cBhvr>
                                    </p:animRot>
                                  </p:childTnLst>
                                </p:cTn>
                              </p:par>
                            </p:childTnLst>
                          </p:cTn>
                        </p:par>
                        <p:par>
                          <p:cTn id="105" fill="hold">
                            <p:stCondLst>
                              <p:cond delay="186500"/>
                            </p:stCondLst>
                            <p:childTnLst>
                              <p:par>
                                <p:cTn id="106" presetID="8" presetClass="emph" presetSubtype="0" fill="hold" nodeType="afterEffect">
                                  <p:stCondLst>
                                    <p:cond delay="5000"/>
                                  </p:stCondLst>
                                  <p:childTnLst>
                                    <p:animRot by="-360000">
                                      <p:cBhvr>
                                        <p:cTn id="107" dur="1000" fill="hold"/>
                                        <p:tgtEl>
                                          <p:spTgt spid="34"/>
                                        </p:tgtEl>
                                        <p:attrNameLst>
                                          <p:attrName>r</p:attrName>
                                        </p:attrNameLst>
                                      </p:cBhvr>
                                    </p:animRot>
                                  </p:childTnLst>
                                </p:cTn>
                              </p:par>
                            </p:childTnLst>
                          </p:cTn>
                        </p:par>
                        <p:par>
                          <p:cTn id="108" fill="hold">
                            <p:stCondLst>
                              <p:cond delay="192500"/>
                            </p:stCondLst>
                            <p:childTnLst>
                              <p:par>
                                <p:cTn id="109" presetID="8" presetClass="emph" presetSubtype="0" fill="hold" nodeType="afterEffect">
                                  <p:stCondLst>
                                    <p:cond delay="5000"/>
                                  </p:stCondLst>
                                  <p:childTnLst>
                                    <p:animRot by="-360000">
                                      <p:cBhvr>
                                        <p:cTn id="110" dur="1000" fill="hold"/>
                                        <p:tgtEl>
                                          <p:spTgt spid="34"/>
                                        </p:tgtEl>
                                        <p:attrNameLst>
                                          <p:attrName>r</p:attrName>
                                        </p:attrNameLst>
                                      </p:cBhvr>
                                    </p:animRot>
                                  </p:childTnLst>
                                </p:cTn>
                              </p:par>
                            </p:childTnLst>
                          </p:cTn>
                        </p:par>
                        <p:par>
                          <p:cTn id="111" fill="hold">
                            <p:stCondLst>
                              <p:cond delay="198500"/>
                            </p:stCondLst>
                            <p:childTnLst>
                              <p:par>
                                <p:cTn id="112" presetID="8" presetClass="emph" presetSubtype="0" fill="hold" nodeType="afterEffect">
                                  <p:stCondLst>
                                    <p:cond delay="5000"/>
                                  </p:stCondLst>
                                  <p:childTnLst>
                                    <p:animRot by="-360000">
                                      <p:cBhvr>
                                        <p:cTn id="113" dur="1000" fill="hold"/>
                                        <p:tgtEl>
                                          <p:spTgt spid="34"/>
                                        </p:tgtEl>
                                        <p:attrNameLst>
                                          <p:attrName>r</p:attrName>
                                        </p:attrNameLst>
                                      </p:cBhvr>
                                    </p:animRot>
                                  </p:childTnLst>
                                </p:cTn>
                              </p:par>
                            </p:childTnLst>
                          </p:cTn>
                        </p:par>
                        <p:par>
                          <p:cTn id="114" fill="hold">
                            <p:stCondLst>
                              <p:cond delay="204500"/>
                            </p:stCondLst>
                            <p:childTnLst>
                              <p:par>
                                <p:cTn id="115" presetID="8" presetClass="emph" presetSubtype="0" fill="hold" nodeType="afterEffect">
                                  <p:stCondLst>
                                    <p:cond delay="5000"/>
                                  </p:stCondLst>
                                  <p:childTnLst>
                                    <p:animRot by="-360000">
                                      <p:cBhvr>
                                        <p:cTn id="116" dur="1000" fill="hold"/>
                                        <p:tgtEl>
                                          <p:spTgt spid="34"/>
                                        </p:tgtEl>
                                        <p:attrNameLst>
                                          <p:attrName>r</p:attrName>
                                        </p:attrNameLst>
                                      </p:cBhvr>
                                    </p:animRot>
                                  </p:childTnLst>
                                </p:cTn>
                              </p:par>
                            </p:childTnLst>
                          </p:cTn>
                        </p:par>
                        <p:par>
                          <p:cTn id="117" fill="hold">
                            <p:stCondLst>
                              <p:cond delay="210500"/>
                            </p:stCondLst>
                            <p:childTnLst>
                              <p:par>
                                <p:cTn id="118" presetID="8" presetClass="emph" presetSubtype="0" fill="hold" nodeType="afterEffect">
                                  <p:stCondLst>
                                    <p:cond delay="5000"/>
                                  </p:stCondLst>
                                  <p:childTnLst>
                                    <p:animRot by="-360000">
                                      <p:cBhvr>
                                        <p:cTn id="119" dur="1000" fill="hold"/>
                                        <p:tgtEl>
                                          <p:spTgt spid="34"/>
                                        </p:tgtEl>
                                        <p:attrNameLst>
                                          <p:attrName>r</p:attrName>
                                        </p:attrNameLst>
                                      </p:cBhvr>
                                    </p:animRot>
                                  </p:childTnLst>
                                </p:cTn>
                              </p:par>
                            </p:childTnLst>
                          </p:cTn>
                        </p:par>
                        <p:par>
                          <p:cTn id="120" fill="hold">
                            <p:stCondLst>
                              <p:cond delay="216500"/>
                            </p:stCondLst>
                            <p:childTnLst>
                              <p:par>
                                <p:cTn id="121" presetID="8" presetClass="emph" presetSubtype="0" fill="hold" nodeType="afterEffect">
                                  <p:stCondLst>
                                    <p:cond delay="5000"/>
                                  </p:stCondLst>
                                  <p:childTnLst>
                                    <p:animRot by="-360000">
                                      <p:cBhvr>
                                        <p:cTn id="122" dur="1000" fill="hold"/>
                                        <p:tgtEl>
                                          <p:spTgt spid="34"/>
                                        </p:tgtEl>
                                        <p:attrNameLst>
                                          <p:attrName>r</p:attrName>
                                        </p:attrNameLst>
                                      </p:cBhvr>
                                    </p:animRot>
                                  </p:childTnLst>
                                </p:cTn>
                              </p:par>
                            </p:childTnLst>
                          </p:cTn>
                        </p:par>
                        <p:par>
                          <p:cTn id="123" fill="hold">
                            <p:stCondLst>
                              <p:cond delay="222500"/>
                            </p:stCondLst>
                            <p:childTnLst>
                              <p:par>
                                <p:cTn id="124" presetID="8" presetClass="emph" presetSubtype="0" fill="hold" nodeType="afterEffect">
                                  <p:stCondLst>
                                    <p:cond delay="5000"/>
                                  </p:stCondLst>
                                  <p:childTnLst>
                                    <p:animRot by="-360000">
                                      <p:cBhvr>
                                        <p:cTn id="125" dur="1000" fill="hold"/>
                                        <p:tgtEl>
                                          <p:spTgt spid="34"/>
                                        </p:tgtEl>
                                        <p:attrNameLst>
                                          <p:attrName>r</p:attrName>
                                        </p:attrNameLst>
                                      </p:cBhvr>
                                    </p:animRot>
                                  </p:childTnLst>
                                </p:cTn>
                              </p:par>
                            </p:childTnLst>
                          </p:cTn>
                        </p:par>
                        <p:par>
                          <p:cTn id="126" fill="hold">
                            <p:stCondLst>
                              <p:cond delay="228500"/>
                            </p:stCondLst>
                            <p:childTnLst>
                              <p:par>
                                <p:cTn id="127" presetID="8" presetClass="emph" presetSubtype="0" fill="hold" nodeType="afterEffect">
                                  <p:stCondLst>
                                    <p:cond delay="5000"/>
                                  </p:stCondLst>
                                  <p:childTnLst>
                                    <p:animRot by="-360000">
                                      <p:cBhvr>
                                        <p:cTn id="128" dur="1000" fill="hold"/>
                                        <p:tgtEl>
                                          <p:spTgt spid="34"/>
                                        </p:tgtEl>
                                        <p:attrNameLst>
                                          <p:attrName>r</p:attrName>
                                        </p:attrNameLst>
                                      </p:cBhvr>
                                    </p:animRot>
                                  </p:childTnLst>
                                </p:cTn>
                              </p:par>
                            </p:childTnLst>
                          </p:cTn>
                        </p:par>
                        <p:par>
                          <p:cTn id="129" fill="hold">
                            <p:stCondLst>
                              <p:cond delay="234500"/>
                            </p:stCondLst>
                            <p:childTnLst>
                              <p:par>
                                <p:cTn id="130" presetID="8" presetClass="emph" presetSubtype="0" fill="hold" nodeType="afterEffect">
                                  <p:stCondLst>
                                    <p:cond delay="5000"/>
                                  </p:stCondLst>
                                  <p:childTnLst>
                                    <p:animRot by="-360000">
                                      <p:cBhvr>
                                        <p:cTn id="131" dur="1000" fill="hold"/>
                                        <p:tgtEl>
                                          <p:spTgt spid="34"/>
                                        </p:tgtEl>
                                        <p:attrNameLst>
                                          <p:attrName>r</p:attrName>
                                        </p:attrNameLst>
                                      </p:cBhvr>
                                    </p:animRot>
                                  </p:childTnLst>
                                </p:cTn>
                              </p:par>
                            </p:childTnLst>
                          </p:cTn>
                        </p:par>
                        <p:par>
                          <p:cTn id="132" fill="hold">
                            <p:stCondLst>
                              <p:cond delay="240500"/>
                            </p:stCondLst>
                            <p:childTnLst>
                              <p:par>
                                <p:cTn id="133" presetID="8" presetClass="emph" presetSubtype="0" fill="hold" nodeType="afterEffect">
                                  <p:stCondLst>
                                    <p:cond delay="5000"/>
                                  </p:stCondLst>
                                  <p:childTnLst>
                                    <p:animRot by="-360000">
                                      <p:cBhvr>
                                        <p:cTn id="134" dur="1000" fill="hold"/>
                                        <p:tgtEl>
                                          <p:spTgt spid="34"/>
                                        </p:tgtEl>
                                        <p:attrNameLst>
                                          <p:attrName>r</p:attrName>
                                        </p:attrNameLst>
                                      </p:cBhvr>
                                    </p:animRot>
                                  </p:childTnLst>
                                </p:cTn>
                              </p:par>
                            </p:childTnLst>
                          </p:cTn>
                        </p:par>
                        <p:par>
                          <p:cTn id="135" fill="hold">
                            <p:stCondLst>
                              <p:cond delay="246500"/>
                            </p:stCondLst>
                            <p:childTnLst>
                              <p:par>
                                <p:cTn id="136" presetID="8" presetClass="emph" presetSubtype="0" fill="hold" nodeType="afterEffect">
                                  <p:stCondLst>
                                    <p:cond delay="5000"/>
                                  </p:stCondLst>
                                  <p:childTnLst>
                                    <p:animRot by="-360000">
                                      <p:cBhvr>
                                        <p:cTn id="137" dur="1000" fill="hold"/>
                                        <p:tgtEl>
                                          <p:spTgt spid="34"/>
                                        </p:tgtEl>
                                        <p:attrNameLst>
                                          <p:attrName>r</p:attrName>
                                        </p:attrNameLst>
                                      </p:cBhvr>
                                    </p:animRot>
                                  </p:childTnLst>
                                </p:cTn>
                              </p:par>
                            </p:childTnLst>
                          </p:cTn>
                        </p:par>
                        <p:par>
                          <p:cTn id="138" fill="hold">
                            <p:stCondLst>
                              <p:cond delay="252500"/>
                            </p:stCondLst>
                            <p:childTnLst>
                              <p:par>
                                <p:cTn id="139" presetID="8" presetClass="emph" presetSubtype="0" fill="hold" nodeType="afterEffect">
                                  <p:stCondLst>
                                    <p:cond delay="5000"/>
                                  </p:stCondLst>
                                  <p:childTnLst>
                                    <p:animRot by="-360000">
                                      <p:cBhvr>
                                        <p:cTn id="140" dur="1000" fill="hold"/>
                                        <p:tgtEl>
                                          <p:spTgt spid="34"/>
                                        </p:tgtEl>
                                        <p:attrNameLst>
                                          <p:attrName>r</p:attrName>
                                        </p:attrNameLst>
                                      </p:cBhvr>
                                    </p:animRot>
                                  </p:childTnLst>
                                </p:cTn>
                              </p:par>
                            </p:childTnLst>
                          </p:cTn>
                        </p:par>
                        <p:par>
                          <p:cTn id="141" fill="hold">
                            <p:stCondLst>
                              <p:cond delay="258500"/>
                            </p:stCondLst>
                            <p:childTnLst>
                              <p:par>
                                <p:cTn id="142" presetID="8" presetClass="emph" presetSubtype="0" fill="hold" nodeType="afterEffect">
                                  <p:stCondLst>
                                    <p:cond delay="5000"/>
                                  </p:stCondLst>
                                  <p:childTnLst>
                                    <p:animRot by="-360000">
                                      <p:cBhvr>
                                        <p:cTn id="143" dur="1000" fill="hold"/>
                                        <p:tgtEl>
                                          <p:spTgt spid="34"/>
                                        </p:tgtEl>
                                        <p:attrNameLst>
                                          <p:attrName>r</p:attrName>
                                        </p:attrNameLst>
                                      </p:cBhvr>
                                    </p:animRot>
                                  </p:childTnLst>
                                </p:cTn>
                              </p:par>
                            </p:childTnLst>
                          </p:cTn>
                        </p:par>
                        <p:par>
                          <p:cTn id="144" fill="hold">
                            <p:stCondLst>
                              <p:cond delay="264500"/>
                            </p:stCondLst>
                            <p:childTnLst>
                              <p:par>
                                <p:cTn id="145" presetID="8" presetClass="emph" presetSubtype="0" fill="hold" nodeType="afterEffect">
                                  <p:stCondLst>
                                    <p:cond delay="5000"/>
                                  </p:stCondLst>
                                  <p:childTnLst>
                                    <p:animRot by="-360000">
                                      <p:cBhvr>
                                        <p:cTn id="146" dur="1000" fill="hold"/>
                                        <p:tgtEl>
                                          <p:spTgt spid="34"/>
                                        </p:tgtEl>
                                        <p:attrNameLst>
                                          <p:attrName>r</p:attrName>
                                        </p:attrNameLst>
                                      </p:cBhvr>
                                    </p:animRot>
                                  </p:childTnLst>
                                </p:cTn>
                              </p:par>
                            </p:childTnLst>
                          </p:cTn>
                        </p:par>
                        <p:par>
                          <p:cTn id="147" fill="hold">
                            <p:stCondLst>
                              <p:cond delay="270500"/>
                            </p:stCondLst>
                            <p:childTnLst>
                              <p:par>
                                <p:cTn id="148" presetID="8" presetClass="emph" presetSubtype="0" fill="hold" nodeType="afterEffect">
                                  <p:stCondLst>
                                    <p:cond delay="5000"/>
                                  </p:stCondLst>
                                  <p:childTnLst>
                                    <p:animRot by="-360000">
                                      <p:cBhvr>
                                        <p:cTn id="149" dur="1000" fill="hold"/>
                                        <p:tgtEl>
                                          <p:spTgt spid="34"/>
                                        </p:tgtEl>
                                        <p:attrNameLst>
                                          <p:attrName>r</p:attrName>
                                        </p:attrNameLst>
                                      </p:cBhvr>
                                    </p:animRot>
                                  </p:childTnLst>
                                </p:cTn>
                              </p:par>
                            </p:childTnLst>
                          </p:cTn>
                        </p:par>
                        <p:par>
                          <p:cTn id="150" fill="hold">
                            <p:stCondLst>
                              <p:cond delay="276500"/>
                            </p:stCondLst>
                            <p:childTnLst>
                              <p:par>
                                <p:cTn id="151" presetID="8" presetClass="emph" presetSubtype="0" fill="hold" nodeType="afterEffect">
                                  <p:stCondLst>
                                    <p:cond delay="5000"/>
                                  </p:stCondLst>
                                  <p:childTnLst>
                                    <p:animRot by="-360000">
                                      <p:cBhvr>
                                        <p:cTn id="152" dur="1000" fill="hold"/>
                                        <p:tgtEl>
                                          <p:spTgt spid="34"/>
                                        </p:tgtEl>
                                        <p:attrNameLst>
                                          <p:attrName>r</p:attrName>
                                        </p:attrNameLst>
                                      </p:cBhvr>
                                    </p:animRot>
                                  </p:childTnLst>
                                </p:cTn>
                              </p:par>
                            </p:childTnLst>
                          </p:cTn>
                        </p:par>
                        <p:par>
                          <p:cTn id="153" fill="hold">
                            <p:stCondLst>
                              <p:cond delay="282500"/>
                            </p:stCondLst>
                            <p:childTnLst>
                              <p:par>
                                <p:cTn id="154" presetID="8" presetClass="emph" presetSubtype="0" fill="hold" nodeType="afterEffect">
                                  <p:stCondLst>
                                    <p:cond delay="5000"/>
                                  </p:stCondLst>
                                  <p:childTnLst>
                                    <p:animRot by="-360000">
                                      <p:cBhvr>
                                        <p:cTn id="155" dur="1000" fill="hold"/>
                                        <p:tgtEl>
                                          <p:spTgt spid="34"/>
                                        </p:tgtEl>
                                        <p:attrNameLst>
                                          <p:attrName>r</p:attrName>
                                        </p:attrNameLst>
                                      </p:cBhvr>
                                    </p:animRot>
                                  </p:childTnLst>
                                </p:cTn>
                              </p:par>
                            </p:childTnLst>
                          </p:cTn>
                        </p:par>
                        <p:par>
                          <p:cTn id="156" fill="hold">
                            <p:stCondLst>
                              <p:cond delay="288500"/>
                            </p:stCondLst>
                            <p:childTnLst>
                              <p:par>
                                <p:cTn id="157" presetID="8" presetClass="emph" presetSubtype="0" fill="hold" nodeType="afterEffect">
                                  <p:stCondLst>
                                    <p:cond delay="5000"/>
                                  </p:stCondLst>
                                  <p:childTnLst>
                                    <p:animRot by="-360000">
                                      <p:cBhvr>
                                        <p:cTn id="158" dur="1000" fill="hold"/>
                                        <p:tgtEl>
                                          <p:spTgt spid="34"/>
                                        </p:tgtEl>
                                        <p:attrNameLst>
                                          <p:attrName>r</p:attrName>
                                        </p:attrNameLst>
                                      </p:cBhvr>
                                    </p:animRot>
                                  </p:childTnLst>
                                </p:cTn>
                              </p:par>
                            </p:childTnLst>
                          </p:cTn>
                        </p:par>
                        <p:par>
                          <p:cTn id="159" fill="hold">
                            <p:stCondLst>
                              <p:cond delay="294500"/>
                            </p:stCondLst>
                            <p:childTnLst>
                              <p:par>
                                <p:cTn id="160" presetID="8" presetClass="emph" presetSubtype="0" fill="hold" nodeType="afterEffect">
                                  <p:stCondLst>
                                    <p:cond delay="5000"/>
                                  </p:stCondLst>
                                  <p:childTnLst>
                                    <p:animRot by="-360000">
                                      <p:cBhvr>
                                        <p:cTn id="161" dur="1000" fill="hold"/>
                                        <p:tgtEl>
                                          <p:spTgt spid="34"/>
                                        </p:tgtEl>
                                        <p:attrNameLst>
                                          <p:attrName>r</p:attrName>
                                        </p:attrNameLst>
                                      </p:cBhvr>
                                    </p:animRot>
                                  </p:childTnLst>
                                </p:cTn>
                              </p:par>
                            </p:childTnLst>
                          </p:cTn>
                        </p:par>
                        <p:par>
                          <p:cTn id="162" fill="hold">
                            <p:stCondLst>
                              <p:cond delay="300500"/>
                            </p:stCondLst>
                            <p:childTnLst>
                              <p:par>
                                <p:cTn id="163" presetID="19" presetClass="emph" presetSubtype="0" fill="hold" grpId="1" nodeType="afterEffect">
                                  <p:stCondLst>
                                    <p:cond delay="0"/>
                                  </p:stCondLst>
                                  <p:childTnLst>
                                    <p:animClr clrSpc="rgb" dir="cw">
                                      <p:cBhvr override="childStyle">
                                        <p:cTn id="164" dur="100" fill="hold"/>
                                        <p:tgtEl>
                                          <p:spTgt spid="39"/>
                                        </p:tgtEl>
                                        <p:attrNameLst>
                                          <p:attrName>style.color</p:attrName>
                                        </p:attrNameLst>
                                      </p:cBhvr>
                                      <p:to>
                                        <a:srgbClr val="CC0000"/>
                                      </p:to>
                                    </p:animClr>
                                    <p:animClr clrSpc="rgb" dir="cw">
                                      <p:cBhvr>
                                        <p:cTn id="165" dur="100" fill="hold"/>
                                        <p:tgtEl>
                                          <p:spTgt spid="39"/>
                                        </p:tgtEl>
                                        <p:attrNameLst>
                                          <p:attrName>fillcolor</p:attrName>
                                        </p:attrNameLst>
                                      </p:cBhvr>
                                      <p:to>
                                        <a:srgbClr val="CC0000"/>
                                      </p:to>
                                    </p:animClr>
                                    <p:set>
                                      <p:cBhvr>
                                        <p:cTn id="166" dur="100" fill="hold"/>
                                        <p:tgtEl>
                                          <p:spTgt spid="39"/>
                                        </p:tgtEl>
                                        <p:attrNameLst>
                                          <p:attrName>fill.type</p:attrName>
                                        </p:attrNameLst>
                                      </p:cBhvr>
                                      <p:to>
                                        <p:strVal val="solid"/>
                                      </p:to>
                                    </p:set>
                                    <p:set>
                                      <p:cBhvr>
                                        <p:cTn id="167" dur="100" fill="hold"/>
                                        <p:tgtEl>
                                          <p:spTgt spid="3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Minute Flipchart">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550" y="3334557"/>
            <a:ext cx="6648450" cy="6952441"/>
          </a:xfrm>
        </p:spPr>
        <p:txBody>
          <a:bodyPr>
            <a:normAutofit/>
          </a:bodyPr>
          <a:lstStyle>
            <a:lvl1pPr marL="0" indent="0">
              <a:lnSpc>
                <a:spcPct val="90000"/>
              </a:lnSpc>
              <a:spcAft>
                <a:spcPts val="1200"/>
              </a:spcAft>
              <a:buClr>
                <a:schemeClr val="accent1">
                  <a:lumMod val="50000"/>
                </a:schemeClr>
              </a:buClr>
              <a:buFont typeface="Ink Free" panose="03080402000500000000" pitchFamily="66" charset="0"/>
              <a:buNone/>
              <a:defRPr sz="3600">
                <a:solidFill>
                  <a:schemeClr val="accent5">
                    <a:lumMod val="75000"/>
                  </a:schemeClr>
                </a:solidFill>
              </a:defRPr>
            </a:lvl1pPr>
          </a:lstStyle>
          <a:p>
            <a:pPr lvl="0"/>
            <a:r>
              <a:rPr lang="en-US" dirty="0"/>
              <a:t>Click to edit Master text styles</a:t>
            </a:r>
          </a:p>
        </p:txBody>
      </p:sp>
      <p:sp>
        <p:nvSpPr>
          <p:cNvPr id="2" name="Title 1">
            <a:extLst>
              <a:ext uri="{FF2B5EF4-FFF2-40B4-BE49-F238E27FC236}">
                <a16:creationId xmlns:a16="http://schemas.microsoft.com/office/drawing/2014/main" id="{EEB51ACB-B4DA-4FC2-9BAE-E9D5340468F4}"/>
              </a:ext>
            </a:extLst>
          </p:cNvPr>
          <p:cNvSpPr>
            <a:spLocks noGrp="1"/>
          </p:cNvSpPr>
          <p:nvPr>
            <p:ph type="title" hasCustomPrompt="1"/>
          </p:nvPr>
        </p:nvSpPr>
        <p:spPr>
          <a:xfrm>
            <a:off x="519114" y="856623"/>
            <a:ext cx="3483838" cy="2060754"/>
          </a:xfrm>
          <a:prstGeom prst="rect">
            <a:avLst/>
          </a:prstGeom>
        </p:spPr>
        <p:txBody>
          <a:bodyPr anchor="ctr"/>
          <a:lstStyle>
            <a:lvl1pPr>
              <a:lnSpc>
                <a:spcPct val="80000"/>
              </a:lnSpc>
              <a:defRPr sz="4000" b="1" u="sng">
                <a:solidFill>
                  <a:schemeClr val="accent1">
                    <a:lumMod val="50000"/>
                  </a:schemeClr>
                </a:solidFill>
                <a:latin typeface="Ink Free" panose="03080402000500000000" pitchFamily="66" charset="0"/>
              </a:defRPr>
            </a:lvl1pPr>
          </a:lstStyle>
          <a:p>
            <a:r>
              <a:rPr lang="en-US" dirty="0"/>
              <a:t>3 Minutes: Click to add title</a:t>
            </a:r>
            <a:endParaRPr lang="en-GB" dirty="0"/>
          </a:p>
        </p:txBody>
      </p:sp>
      <p:sp>
        <p:nvSpPr>
          <p:cNvPr id="38" name="Oval 37">
            <a:extLst>
              <a:ext uri="{FF2B5EF4-FFF2-40B4-BE49-F238E27FC236}">
                <a16:creationId xmlns:a16="http://schemas.microsoft.com/office/drawing/2014/main" id="{CBD239A8-3461-4C88-B801-E44E61019353}"/>
              </a:ext>
            </a:extLst>
          </p:cNvPr>
          <p:cNvSpPr/>
          <p:nvPr userDrawn="1"/>
        </p:nvSpPr>
        <p:spPr>
          <a:xfrm>
            <a:off x="4315104" y="73198"/>
            <a:ext cx="3148043" cy="3138058"/>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9BBD86BA-5AE5-4C39-8F75-9132542811CE}"/>
              </a:ext>
            </a:extLst>
          </p:cNvPr>
          <p:cNvGrpSpPr/>
          <p:nvPr userDrawn="1"/>
        </p:nvGrpSpPr>
        <p:grpSpPr>
          <a:xfrm>
            <a:off x="4315335" y="73198"/>
            <a:ext cx="3147812" cy="3138058"/>
            <a:chOff x="8192301" y="2441037"/>
            <a:chExt cx="2098541" cy="2091885"/>
          </a:xfrm>
        </p:grpSpPr>
        <p:grpSp>
          <p:nvGrpSpPr>
            <p:cNvPr id="6" name="Group 5">
              <a:extLst>
                <a:ext uri="{FF2B5EF4-FFF2-40B4-BE49-F238E27FC236}">
                  <a16:creationId xmlns:a16="http://schemas.microsoft.com/office/drawing/2014/main" id="{AD901218-C667-4CFE-B4D8-BEA4A5A7733F}"/>
                </a:ext>
              </a:extLst>
            </p:cNvPr>
            <p:cNvGrpSpPr/>
            <p:nvPr/>
          </p:nvGrpSpPr>
          <p:grpSpPr>
            <a:xfrm>
              <a:off x="8192301" y="2441037"/>
              <a:ext cx="2098541" cy="2091885"/>
              <a:chOff x="8192301" y="2441037"/>
              <a:chExt cx="2098541" cy="2091885"/>
            </a:xfrm>
          </p:grpSpPr>
          <p:grpSp>
            <p:nvGrpSpPr>
              <p:cNvPr id="8" name="Group 7">
                <a:extLst>
                  <a:ext uri="{FF2B5EF4-FFF2-40B4-BE49-F238E27FC236}">
                    <a16:creationId xmlns:a16="http://schemas.microsoft.com/office/drawing/2014/main" id="{0891144A-7A2A-49CE-8692-943B664FE866}"/>
                  </a:ext>
                </a:extLst>
              </p:cNvPr>
              <p:cNvGrpSpPr/>
              <p:nvPr/>
            </p:nvGrpSpPr>
            <p:grpSpPr>
              <a:xfrm>
                <a:off x="8261544" y="2506951"/>
                <a:ext cx="1960058" cy="1960058"/>
                <a:chOff x="6632805" y="878212"/>
                <a:chExt cx="5217536" cy="5217536"/>
              </a:xfrm>
            </p:grpSpPr>
            <p:grpSp>
              <p:nvGrpSpPr>
                <p:cNvPr id="14" name="Group 13">
                  <a:extLst>
                    <a:ext uri="{FF2B5EF4-FFF2-40B4-BE49-F238E27FC236}">
                      <a16:creationId xmlns:a16="http://schemas.microsoft.com/office/drawing/2014/main" id="{833753D6-4495-46F8-BEAD-252AA71671D8}"/>
                    </a:ext>
                  </a:extLst>
                </p:cNvPr>
                <p:cNvGrpSpPr/>
                <p:nvPr/>
              </p:nvGrpSpPr>
              <p:grpSpPr>
                <a:xfrm>
                  <a:off x="6688639" y="957396"/>
                  <a:ext cx="5115208" cy="5115208"/>
                  <a:chOff x="2802047" y="1312752"/>
                  <a:chExt cx="5115208" cy="5115208"/>
                </a:xfrm>
              </p:grpSpPr>
              <p:cxnSp>
                <p:nvCxnSpPr>
                  <p:cNvPr id="17" name="Straight Connector 16">
                    <a:extLst>
                      <a:ext uri="{FF2B5EF4-FFF2-40B4-BE49-F238E27FC236}">
                        <a16:creationId xmlns:a16="http://schemas.microsoft.com/office/drawing/2014/main" id="{0AB5AE35-C257-4F76-A2F0-135131AA5F19}"/>
                      </a:ext>
                    </a:extLst>
                  </p:cNvPr>
                  <p:cNvCxnSpPr>
                    <a:cxnSpLocks/>
                  </p:cNvCxnSpPr>
                  <p:nvPr/>
                </p:nvCxnSpPr>
                <p:spPr>
                  <a:xfrm>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874D015-D547-4F02-BD84-2C560C05579B}"/>
                      </a:ext>
                    </a:extLst>
                  </p:cNvPr>
                  <p:cNvCxnSpPr>
                    <a:cxnSpLocks/>
                  </p:cNvCxnSpPr>
                  <p:nvPr/>
                </p:nvCxnSpPr>
                <p:spPr>
                  <a:xfrm rot="97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3641493-A7FD-4203-9C63-0CC94D13A1D9}"/>
                      </a:ext>
                    </a:extLst>
                  </p:cNvPr>
                  <p:cNvCxnSpPr>
                    <a:cxnSpLocks/>
                  </p:cNvCxnSpPr>
                  <p:nvPr/>
                </p:nvCxnSpPr>
                <p:spPr>
                  <a:xfrm rot="86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2FFD341-098C-47B5-8563-11D9E3817432}"/>
                      </a:ext>
                    </a:extLst>
                  </p:cNvPr>
                  <p:cNvCxnSpPr>
                    <a:cxnSpLocks/>
                  </p:cNvCxnSpPr>
                  <p:nvPr/>
                </p:nvCxnSpPr>
                <p:spPr>
                  <a:xfrm rot="75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EF5C2F0-275F-4CC2-B460-F7B1617DEFC2}"/>
                      </a:ext>
                    </a:extLst>
                  </p:cNvPr>
                  <p:cNvCxnSpPr>
                    <a:cxnSpLocks/>
                  </p:cNvCxnSpPr>
                  <p:nvPr/>
                </p:nvCxnSpPr>
                <p:spPr>
                  <a:xfrm rot="64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DE97715-19CD-418F-8F74-BAC01953BF8C}"/>
                      </a:ext>
                    </a:extLst>
                  </p:cNvPr>
                  <p:cNvCxnSpPr>
                    <a:cxnSpLocks/>
                  </p:cNvCxnSpPr>
                  <p:nvPr/>
                </p:nvCxnSpPr>
                <p:spPr>
                  <a:xfrm rot="5400000">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C633707-1931-4025-AC1C-0E3094ABC933}"/>
                      </a:ext>
                    </a:extLst>
                  </p:cNvPr>
                  <p:cNvCxnSpPr>
                    <a:cxnSpLocks/>
                  </p:cNvCxnSpPr>
                  <p:nvPr/>
                </p:nvCxnSpPr>
                <p:spPr>
                  <a:xfrm rot="43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6F2B5A8-9B62-4FB6-90C6-8A6EB8AAD3C7}"/>
                      </a:ext>
                    </a:extLst>
                  </p:cNvPr>
                  <p:cNvCxnSpPr>
                    <a:cxnSpLocks/>
                  </p:cNvCxnSpPr>
                  <p:nvPr/>
                </p:nvCxnSpPr>
                <p:spPr>
                  <a:xfrm rot="32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482273B-A071-4664-8ED5-EC5D919D27AC}"/>
                      </a:ext>
                    </a:extLst>
                  </p:cNvPr>
                  <p:cNvCxnSpPr>
                    <a:cxnSpLocks/>
                  </p:cNvCxnSpPr>
                  <p:nvPr/>
                </p:nvCxnSpPr>
                <p:spPr>
                  <a:xfrm rot="21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677CE1-AD8E-4CC8-B84E-6F2B9E76A073}"/>
                      </a:ext>
                    </a:extLst>
                  </p:cNvPr>
                  <p:cNvCxnSpPr>
                    <a:cxnSpLocks/>
                  </p:cNvCxnSpPr>
                  <p:nvPr/>
                </p:nvCxnSpPr>
                <p:spPr>
                  <a:xfrm rot="10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Oval 14">
                  <a:extLst>
                    <a:ext uri="{FF2B5EF4-FFF2-40B4-BE49-F238E27FC236}">
                      <a16:creationId xmlns:a16="http://schemas.microsoft.com/office/drawing/2014/main" id="{11C59E56-0761-446F-A392-F778155A561D}"/>
                    </a:ext>
                  </a:extLst>
                </p:cNvPr>
                <p:cNvSpPr/>
                <p:nvPr/>
              </p:nvSpPr>
              <p:spPr>
                <a:xfrm>
                  <a:off x="6939117" y="1212544"/>
                  <a:ext cx="4604912" cy="46049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103"/>
                </a:p>
              </p:txBody>
            </p:sp>
            <p:sp>
              <p:nvSpPr>
                <p:cNvPr id="16" name="Block Arc 15">
                  <a:extLst>
                    <a:ext uri="{FF2B5EF4-FFF2-40B4-BE49-F238E27FC236}">
                      <a16:creationId xmlns:a16="http://schemas.microsoft.com/office/drawing/2014/main" id="{BAB5EBDB-1116-4EB5-9405-A56EDF807B0D}"/>
                    </a:ext>
                  </a:extLst>
                </p:cNvPr>
                <p:cNvSpPr/>
                <p:nvPr/>
              </p:nvSpPr>
              <p:spPr>
                <a:xfrm>
                  <a:off x="6632805" y="878212"/>
                  <a:ext cx="5217536" cy="5217536"/>
                </a:xfrm>
                <a:prstGeom prst="blockArc">
                  <a:avLst>
                    <a:gd name="adj1" fmla="val 10835544"/>
                    <a:gd name="adj2" fmla="val 16132023"/>
                    <a:gd name="adj3" fmla="val 67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103">
                    <a:solidFill>
                      <a:schemeClr val="tx1"/>
                    </a:solidFill>
                  </a:endParaRPr>
                </a:p>
              </p:txBody>
            </p:sp>
          </p:grpSp>
          <p:sp>
            <p:nvSpPr>
              <p:cNvPr id="9" name="Circle: Hollow 8">
                <a:extLst>
                  <a:ext uri="{FF2B5EF4-FFF2-40B4-BE49-F238E27FC236}">
                    <a16:creationId xmlns:a16="http://schemas.microsoft.com/office/drawing/2014/main" id="{C446789B-4ABE-4226-A444-3335A742E4A0}"/>
                  </a:ext>
                </a:extLst>
              </p:cNvPr>
              <p:cNvSpPr>
                <a:spLocks noChangeAspect="1"/>
              </p:cNvSpPr>
              <p:nvPr/>
            </p:nvSpPr>
            <p:spPr bwMode="auto">
              <a:xfrm>
                <a:off x="8192301" y="2441037"/>
                <a:ext cx="2098541" cy="2091885"/>
              </a:xfrm>
              <a:prstGeom prst="donut">
                <a:avLst>
                  <a:gd name="adj" fmla="val 1409"/>
                </a:avLst>
              </a:prstGeom>
              <a:solidFill>
                <a:schemeClr val="tx1">
                  <a:lumMod val="50000"/>
                  <a:lumOff val="50000"/>
                </a:schemeClr>
              </a:solidFill>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a:lstStyle/>
              <a:p>
                <a:pPr fontAlgn="auto">
                  <a:spcBef>
                    <a:spcPts val="0"/>
                  </a:spcBef>
                  <a:spcAft>
                    <a:spcPts val="0"/>
                  </a:spcAft>
                  <a:buClr>
                    <a:srgbClr val="8CA3B0"/>
                  </a:buClr>
                </a:pPr>
                <a:endParaRPr lang="en-GB" sz="827" b="0">
                  <a:solidFill>
                    <a:srgbClr val="000000"/>
                  </a:solidFill>
                </a:endParaRPr>
              </a:p>
            </p:txBody>
          </p:sp>
          <p:sp>
            <p:nvSpPr>
              <p:cNvPr id="10" name="TextBox 9">
                <a:extLst>
                  <a:ext uri="{FF2B5EF4-FFF2-40B4-BE49-F238E27FC236}">
                    <a16:creationId xmlns:a16="http://schemas.microsoft.com/office/drawing/2014/main" id="{13189366-2941-4C74-8E8F-E4AB1C629293}"/>
                  </a:ext>
                </a:extLst>
              </p:cNvPr>
              <p:cNvSpPr txBox="1"/>
              <p:nvPr/>
            </p:nvSpPr>
            <p:spPr>
              <a:xfrm>
                <a:off x="8990152" y="4044643"/>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2</a:t>
                </a:r>
              </a:p>
            </p:txBody>
          </p:sp>
          <p:sp>
            <p:nvSpPr>
              <p:cNvPr id="11" name="TextBox 10">
                <a:extLst>
                  <a:ext uri="{FF2B5EF4-FFF2-40B4-BE49-F238E27FC236}">
                    <a16:creationId xmlns:a16="http://schemas.microsoft.com/office/drawing/2014/main" id="{45DBD809-CF7E-45F2-8B23-E62BE8F31074}"/>
                  </a:ext>
                </a:extLst>
              </p:cNvPr>
              <p:cNvSpPr txBox="1"/>
              <p:nvPr/>
            </p:nvSpPr>
            <p:spPr>
              <a:xfrm>
                <a:off x="8989543" y="2590183"/>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0</a:t>
                </a:r>
              </a:p>
            </p:txBody>
          </p:sp>
          <p:sp>
            <p:nvSpPr>
              <p:cNvPr id="12" name="TextBox 11">
                <a:extLst>
                  <a:ext uri="{FF2B5EF4-FFF2-40B4-BE49-F238E27FC236}">
                    <a16:creationId xmlns:a16="http://schemas.microsoft.com/office/drawing/2014/main" id="{18529C56-0F35-4344-ABF9-6943297F71FD}"/>
                  </a:ext>
                </a:extLst>
              </p:cNvPr>
              <p:cNvSpPr txBox="1"/>
              <p:nvPr/>
            </p:nvSpPr>
            <p:spPr>
              <a:xfrm>
                <a:off x="8260304" y="3292688"/>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3</a:t>
                </a:r>
              </a:p>
            </p:txBody>
          </p:sp>
          <p:sp>
            <p:nvSpPr>
              <p:cNvPr id="13" name="TextBox 12">
                <a:extLst>
                  <a:ext uri="{FF2B5EF4-FFF2-40B4-BE49-F238E27FC236}">
                    <a16:creationId xmlns:a16="http://schemas.microsoft.com/office/drawing/2014/main" id="{63DE65AA-2158-4504-8724-D75185BA7179}"/>
                  </a:ext>
                </a:extLst>
              </p:cNvPr>
              <p:cNvSpPr txBox="1"/>
              <p:nvPr/>
            </p:nvSpPr>
            <p:spPr>
              <a:xfrm>
                <a:off x="9749791" y="3302313"/>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1</a:t>
                </a:r>
              </a:p>
            </p:txBody>
          </p:sp>
        </p:grpSp>
        <p:pic>
          <p:nvPicPr>
            <p:cNvPr id="7" name="Picture 6">
              <a:extLst>
                <a:ext uri="{FF2B5EF4-FFF2-40B4-BE49-F238E27FC236}">
                  <a16:creationId xmlns:a16="http://schemas.microsoft.com/office/drawing/2014/main" id="{62E9566E-B36E-4869-B8EC-496A4FC1D4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22068" y="3994502"/>
              <a:ext cx="743129" cy="128579"/>
            </a:xfrm>
            <a:prstGeom prst="rect">
              <a:avLst/>
            </a:prstGeom>
          </p:spPr>
        </p:pic>
      </p:grpSp>
      <p:grpSp>
        <p:nvGrpSpPr>
          <p:cNvPr id="27" name="Group 30">
            <a:extLst>
              <a:ext uri="{FF2B5EF4-FFF2-40B4-BE49-F238E27FC236}">
                <a16:creationId xmlns:a16="http://schemas.microsoft.com/office/drawing/2014/main" id="{91029C53-FD47-46E7-A4DE-4E8D2D4DEB2A}"/>
              </a:ext>
            </a:extLst>
          </p:cNvPr>
          <p:cNvGrpSpPr>
            <a:grpSpLocks noChangeAspect="1"/>
          </p:cNvGrpSpPr>
          <p:nvPr userDrawn="1"/>
        </p:nvGrpSpPr>
        <p:grpSpPr bwMode="auto">
          <a:xfrm>
            <a:off x="5432797" y="252799"/>
            <a:ext cx="923211" cy="2868316"/>
            <a:chOff x="4796" y="1525"/>
            <a:chExt cx="96" cy="1815"/>
          </a:xfrm>
        </p:grpSpPr>
        <p:sp>
          <p:nvSpPr>
            <p:cNvPr id="28" name="Oval 31">
              <a:extLst>
                <a:ext uri="{FF2B5EF4-FFF2-40B4-BE49-F238E27FC236}">
                  <a16:creationId xmlns:a16="http://schemas.microsoft.com/office/drawing/2014/main" id="{90726CA1-6B2C-4426-9752-6873A25CDCBF}"/>
                </a:ext>
              </a:extLst>
            </p:cNvPr>
            <p:cNvSpPr>
              <a:spLocks noChangeArrowheads="1"/>
            </p:cNvSpPr>
            <p:nvPr/>
          </p:nvSpPr>
          <p:spPr bwMode="auto">
            <a:xfrm>
              <a:off x="4796" y="2341"/>
              <a:ext cx="96" cy="182"/>
            </a:xfrm>
            <a:prstGeom prst="ellipse">
              <a:avLst/>
            </a:prstGeom>
            <a:solidFill>
              <a:schemeClr val="tx1"/>
            </a:solidFill>
            <a:ln w="12700">
              <a:noFill/>
              <a:round/>
              <a:headEnd type="none" w="sm" len="sm"/>
              <a:tailEnd type="none" w="sm" len="sm"/>
            </a:ln>
          </p:spPr>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sp>
          <p:nvSpPr>
            <p:cNvPr id="29" name="AutoShape 32">
              <a:extLst>
                <a:ext uri="{FF2B5EF4-FFF2-40B4-BE49-F238E27FC236}">
                  <a16:creationId xmlns:a16="http://schemas.microsoft.com/office/drawing/2014/main" id="{9D489A41-E7C3-48FF-954E-73B380D46E7A}"/>
                </a:ext>
              </a:extLst>
            </p:cNvPr>
            <p:cNvSpPr>
              <a:spLocks noChangeArrowheads="1"/>
            </p:cNvSpPr>
            <p:nvPr/>
          </p:nvSpPr>
          <p:spPr bwMode="auto">
            <a:xfrm>
              <a:off x="4798" y="1525"/>
              <a:ext cx="91" cy="862"/>
            </a:xfrm>
            <a:prstGeom prst="triangle">
              <a:avLst>
                <a:gd name="adj" fmla="val 50000"/>
              </a:avLst>
            </a:prstGeom>
            <a:solidFill>
              <a:schemeClr val="accent1">
                <a:lumMod val="75000"/>
              </a:schemeClr>
            </a:solidFill>
            <a:ln w="12700">
              <a:noFill/>
              <a:headEnd type="none" w="sm" len="sm"/>
              <a:tailEnd type="none" w="sm" len="sm"/>
            </a:ln>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sp>
          <p:nvSpPr>
            <p:cNvPr id="30" name="AutoShape 33">
              <a:extLst>
                <a:ext uri="{FF2B5EF4-FFF2-40B4-BE49-F238E27FC236}">
                  <a16:creationId xmlns:a16="http://schemas.microsoft.com/office/drawing/2014/main" id="{C583E31E-9B73-4B11-8049-ABD759494695}"/>
                </a:ext>
              </a:extLst>
            </p:cNvPr>
            <p:cNvSpPr>
              <a:spLocks noChangeArrowheads="1"/>
            </p:cNvSpPr>
            <p:nvPr/>
          </p:nvSpPr>
          <p:spPr bwMode="auto">
            <a:xfrm flipV="1">
              <a:off x="4798" y="2478"/>
              <a:ext cx="91" cy="862"/>
            </a:xfrm>
            <a:prstGeom prst="triangle">
              <a:avLst>
                <a:gd name="adj" fmla="val 50000"/>
              </a:avLst>
            </a:prstGeom>
            <a:noFill/>
            <a:ln w="12700">
              <a:noFill/>
              <a:miter lim="800000"/>
              <a:headEnd type="none" w="sm" len="sm"/>
              <a:tailEnd type="none" w="sm" len="sm"/>
            </a:ln>
          </p:spPr>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grpSp>
      <p:sp>
        <p:nvSpPr>
          <p:cNvPr id="31" name="Oval 30">
            <a:extLst>
              <a:ext uri="{FF2B5EF4-FFF2-40B4-BE49-F238E27FC236}">
                <a16:creationId xmlns:a16="http://schemas.microsoft.com/office/drawing/2014/main" id="{D154BE60-AA0C-4E51-A038-1DD5F8BE0CEC}"/>
              </a:ext>
            </a:extLst>
          </p:cNvPr>
          <p:cNvSpPr>
            <a:spLocks noChangeAspect="1"/>
          </p:cNvSpPr>
          <p:nvPr userDrawn="1"/>
        </p:nvSpPr>
        <p:spPr bwMode="auto">
          <a:xfrm>
            <a:off x="5212360" y="1000694"/>
            <a:ext cx="1342983" cy="1343082"/>
          </a:xfrm>
          <a:prstGeom prst="ellipse">
            <a:avLst/>
          </a:prstGeom>
          <a:solidFill>
            <a:schemeClr val="tx1">
              <a:lumMod val="50000"/>
              <a:lumOff val="50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16538" tIns="0" rIns="16538" bIns="0"/>
          <a:lstStyle/>
          <a:p>
            <a:pPr fontAlgn="auto">
              <a:spcBef>
                <a:spcPts val="0"/>
              </a:spcBef>
              <a:spcAft>
                <a:spcPts val="0"/>
              </a:spcAft>
              <a:buClr>
                <a:srgbClr val="8CA3B0"/>
              </a:buClr>
              <a:defRPr/>
            </a:pPr>
            <a:endParaRPr lang="en-US" sz="827" b="0">
              <a:solidFill>
                <a:srgbClr val="FFFFFF"/>
              </a:solidFill>
            </a:endParaRPr>
          </a:p>
        </p:txBody>
      </p:sp>
    </p:spTree>
    <p:extLst>
      <p:ext uri="{BB962C8B-B14F-4D97-AF65-F5344CB8AC3E}">
        <p14:creationId xmlns:p14="http://schemas.microsoft.com/office/powerpoint/2010/main" val="304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16200000">
                                      <p:cBhvr>
                                        <p:cTn id="6" dur="500" fill="hold"/>
                                        <p:tgtEl>
                                          <p:spTgt spid="27"/>
                                        </p:tgtEl>
                                        <p:attrNameLst>
                                          <p:attrName>r</p:attrName>
                                        </p:attrNameLst>
                                      </p:cBhvr>
                                    </p:animRot>
                                  </p:childTnLst>
                                </p:cTn>
                              </p:par>
                            </p:childTnLst>
                          </p:cTn>
                        </p:par>
                        <p:par>
                          <p:cTn id="7" fill="hold">
                            <p:stCondLst>
                              <p:cond delay="500"/>
                            </p:stCondLst>
                            <p:childTnLst>
                              <p:par>
                                <p:cTn id="8" presetID="19" presetClass="emph" presetSubtype="0" fill="hold" grpId="0" nodeType="afterEffect">
                                  <p:stCondLst>
                                    <p:cond delay="0"/>
                                  </p:stCondLst>
                                  <p:childTnLst>
                                    <p:animClr clrSpc="rgb" dir="cw">
                                      <p:cBhvr override="childStyle">
                                        <p:cTn id="9" dur="100" fill="hold"/>
                                        <p:tgtEl>
                                          <p:spTgt spid="31"/>
                                        </p:tgtEl>
                                        <p:attrNameLst>
                                          <p:attrName>style.color</p:attrName>
                                        </p:attrNameLst>
                                      </p:cBhvr>
                                      <p:to>
                                        <a:srgbClr val="008000"/>
                                      </p:to>
                                    </p:animClr>
                                    <p:animClr clrSpc="rgb" dir="cw">
                                      <p:cBhvr>
                                        <p:cTn id="10" dur="100" fill="hold"/>
                                        <p:tgtEl>
                                          <p:spTgt spid="31"/>
                                        </p:tgtEl>
                                        <p:attrNameLst>
                                          <p:attrName>fillcolor</p:attrName>
                                        </p:attrNameLst>
                                      </p:cBhvr>
                                      <p:to>
                                        <a:srgbClr val="008000"/>
                                      </p:to>
                                    </p:animClr>
                                    <p:set>
                                      <p:cBhvr>
                                        <p:cTn id="11" dur="100" fill="hold"/>
                                        <p:tgtEl>
                                          <p:spTgt spid="31"/>
                                        </p:tgtEl>
                                        <p:attrNameLst>
                                          <p:attrName>fill.type</p:attrName>
                                        </p:attrNameLst>
                                      </p:cBhvr>
                                      <p:to>
                                        <p:strVal val="solid"/>
                                      </p:to>
                                    </p:set>
                                    <p:set>
                                      <p:cBhvr>
                                        <p:cTn id="12" dur="100" fill="hold"/>
                                        <p:tgtEl>
                                          <p:spTgt spid="31"/>
                                        </p:tgtEl>
                                        <p:attrNameLst>
                                          <p:attrName>fill.on</p:attrName>
                                        </p:attrNameLst>
                                      </p:cBhvr>
                                      <p:to>
                                        <p:strVal val="true"/>
                                      </p:to>
                                    </p:set>
                                  </p:childTnLst>
                                </p:cTn>
                              </p:par>
                              <p:par>
                                <p:cTn id="13" presetID="8" presetClass="emph" presetSubtype="0" fill="hold" nodeType="withEffect">
                                  <p:stCondLst>
                                    <p:cond delay="5000"/>
                                  </p:stCondLst>
                                  <p:childTnLst>
                                    <p:animRot by="-540000">
                                      <p:cBhvr>
                                        <p:cTn id="14" dur="1000" fill="hold"/>
                                        <p:tgtEl>
                                          <p:spTgt spid="27"/>
                                        </p:tgtEl>
                                        <p:attrNameLst>
                                          <p:attrName>r</p:attrName>
                                        </p:attrNameLst>
                                      </p:cBhvr>
                                    </p:animRot>
                                  </p:childTnLst>
                                </p:cTn>
                              </p:par>
                            </p:childTnLst>
                          </p:cTn>
                        </p:par>
                        <p:par>
                          <p:cTn id="15" fill="hold">
                            <p:stCondLst>
                              <p:cond delay="6500"/>
                            </p:stCondLst>
                            <p:childTnLst>
                              <p:par>
                                <p:cTn id="16" presetID="8" presetClass="emph" presetSubtype="0" fill="hold" nodeType="afterEffect">
                                  <p:stCondLst>
                                    <p:cond delay="5000"/>
                                  </p:stCondLst>
                                  <p:childTnLst>
                                    <p:animRot by="-540000">
                                      <p:cBhvr>
                                        <p:cTn id="17" dur="1000" fill="hold"/>
                                        <p:tgtEl>
                                          <p:spTgt spid="27"/>
                                        </p:tgtEl>
                                        <p:attrNameLst>
                                          <p:attrName>r</p:attrName>
                                        </p:attrNameLst>
                                      </p:cBhvr>
                                    </p:animRot>
                                  </p:childTnLst>
                                </p:cTn>
                              </p:par>
                            </p:childTnLst>
                          </p:cTn>
                        </p:par>
                        <p:par>
                          <p:cTn id="18" fill="hold">
                            <p:stCondLst>
                              <p:cond delay="12500"/>
                            </p:stCondLst>
                            <p:childTnLst>
                              <p:par>
                                <p:cTn id="19" presetID="8" presetClass="emph" presetSubtype="0" fill="hold" nodeType="afterEffect">
                                  <p:stCondLst>
                                    <p:cond delay="5000"/>
                                  </p:stCondLst>
                                  <p:childTnLst>
                                    <p:animRot by="-540000">
                                      <p:cBhvr>
                                        <p:cTn id="20" dur="1000" fill="hold"/>
                                        <p:tgtEl>
                                          <p:spTgt spid="27"/>
                                        </p:tgtEl>
                                        <p:attrNameLst>
                                          <p:attrName>r</p:attrName>
                                        </p:attrNameLst>
                                      </p:cBhvr>
                                    </p:animRot>
                                  </p:childTnLst>
                                </p:cTn>
                              </p:par>
                            </p:childTnLst>
                          </p:cTn>
                        </p:par>
                        <p:par>
                          <p:cTn id="21" fill="hold">
                            <p:stCondLst>
                              <p:cond delay="18500"/>
                            </p:stCondLst>
                            <p:childTnLst>
                              <p:par>
                                <p:cTn id="22" presetID="8" presetClass="emph" presetSubtype="0" fill="hold" nodeType="afterEffect">
                                  <p:stCondLst>
                                    <p:cond delay="5000"/>
                                  </p:stCondLst>
                                  <p:childTnLst>
                                    <p:animRot by="-540000">
                                      <p:cBhvr>
                                        <p:cTn id="23" dur="1000" fill="hold"/>
                                        <p:tgtEl>
                                          <p:spTgt spid="27"/>
                                        </p:tgtEl>
                                        <p:attrNameLst>
                                          <p:attrName>r</p:attrName>
                                        </p:attrNameLst>
                                      </p:cBhvr>
                                    </p:animRot>
                                  </p:childTnLst>
                                </p:cTn>
                              </p:par>
                            </p:childTnLst>
                          </p:cTn>
                        </p:par>
                        <p:par>
                          <p:cTn id="24" fill="hold">
                            <p:stCondLst>
                              <p:cond delay="24500"/>
                            </p:stCondLst>
                            <p:childTnLst>
                              <p:par>
                                <p:cTn id="25" presetID="8" presetClass="emph" presetSubtype="0" fill="hold" nodeType="afterEffect">
                                  <p:stCondLst>
                                    <p:cond delay="5000"/>
                                  </p:stCondLst>
                                  <p:childTnLst>
                                    <p:animRot by="-540000">
                                      <p:cBhvr>
                                        <p:cTn id="26" dur="1000" fill="hold"/>
                                        <p:tgtEl>
                                          <p:spTgt spid="27"/>
                                        </p:tgtEl>
                                        <p:attrNameLst>
                                          <p:attrName>r</p:attrName>
                                        </p:attrNameLst>
                                      </p:cBhvr>
                                    </p:animRot>
                                  </p:childTnLst>
                                </p:cTn>
                              </p:par>
                            </p:childTnLst>
                          </p:cTn>
                        </p:par>
                        <p:par>
                          <p:cTn id="27" fill="hold">
                            <p:stCondLst>
                              <p:cond delay="30500"/>
                            </p:stCondLst>
                            <p:childTnLst>
                              <p:par>
                                <p:cTn id="28" presetID="8" presetClass="emph" presetSubtype="0" fill="hold" nodeType="afterEffect">
                                  <p:stCondLst>
                                    <p:cond delay="5000"/>
                                  </p:stCondLst>
                                  <p:childTnLst>
                                    <p:animRot by="-540000">
                                      <p:cBhvr>
                                        <p:cTn id="29" dur="1000" fill="hold"/>
                                        <p:tgtEl>
                                          <p:spTgt spid="27"/>
                                        </p:tgtEl>
                                        <p:attrNameLst>
                                          <p:attrName>r</p:attrName>
                                        </p:attrNameLst>
                                      </p:cBhvr>
                                    </p:animRot>
                                  </p:childTnLst>
                                </p:cTn>
                              </p:par>
                            </p:childTnLst>
                          </p:cTn>
                        </p:par>
                        <p:par>
                          <p:cTn id="30" fill="hold">
                            <p:stCondLst>
                              <p:cond delay="36500"/>
                            </p:stCondLst>
                            <p:childTnLst>
                              <p:par>
                                <p:cTn id="31" presetID="8" presetClass="emph" presetSubtype="0" fill="hold" nodeType="afterEffect">
                                  <p:stCondLst>
                                    <p:cond delay="5000"/>
                                  </p:stCondLst>
                                  <p:childTnLst>
                                    <p:animRot by="-540000">
                                      <p:cBhvr>
                                        <p:cTn id="32" dur="1000" fill="hold"/>
                                        <p:tgtEl>
                                          <p:spTgt spid="27"/>
                                        </p:tgtEl>
                                        <p:attrNameLst>
                                          <p:attrName>r</p:attrName>
                                        </p:attrNameLst>
                                      </p:cBhvr>
                                    </p:animRot>
                                  </p:childTnLst>
                                </p:cTn>
                              </p:par>
                            </p:childTnLst>
                          </p:cTn>
                        </p:par>
                        <p:par>
                          <p:cTn id="33" fill="hold">
                            <p:stCondLst>
                              <p:cond delay="42500"/>
                            </p:stCondLst>
                            <p:childTnLst>
                              <p:par>
                                <p:cTn id="34" presetID="8" presetClass="emph" presetSubtype="0" fill="hold" nodeType="afterEffect">
                                  <p:stCondLst>
                                    <p:cond delay="5000"/>
                                  </p:stCondLst>
                                  <p:childTnLst>
                                    <p:animRot by="-540000">
                                      <p:cBhvr>
                                        <p:cTn id="35" dur="1000" fill="hold"/>
                                        <p:tgtEl>
                                          <p:spTgt spid="27"/>
                                        </p:tgtEl>
                                        <p:attrNameLst>
                                          <p:attrName>r</p:attrName>
                                        </p:attrNameLst>
                                      </p:cBhvr>
                                    </p:animRot>
                                  </p:childTnLst>
                                </p:cTn>
                              </p:par>
                            </p:childTnLst>
                          </p:cTn>
                        </p:par>
                        <p:par>
                          <p:cTn id="36" fill="hold">
                            <p:stCondLst>
                              <p:cond delay="48500"/>
                            </p:stCondLst>
                            <p:childTnLst>
                              <p:par>
                                <p:cTn id="37" presetID="8" presetClass="emph" presetSubtype="0" fill="hold" nodeType="afterEffect">
                                  <p:stCondLst>
                                    <p:cond delay="5000"/>
                                  </p:stCondLst>
                                  <p:childTnLst>
                                    <p:animRot by="-540000">
                                      <p:cBhvr>
                                        <p:cTn id="38" dur="1000" fill="hold"/>
                                        <p:tgtEl>
                                          <p:spTgt spid="27"/>
                                        </p:tgtEl>
                                        <p:attrNameLst>
                                          <p:attrName>r</p:attrName>
                                        </p:attrNameLst>
                                      </p:cBhvr>
                                    </p:animRot>
                                  </p:childTnLst>
                                </p:cTn>
                              </p:par>
                            </p:childTnLst>
                          </p:cTn>
                        </p:par>
                        <p:par>
                          <p:cTn id="39" fill="hold">
                            <p:stCondLst>
                              <p:cond delay="54500"/>
                            </p:stCondLst>
                            <p:childTnLst>
                              <p:par>
                                <p:cTn id="40" presetID="8" presetClass="emph" presetSubtype="0" fill="hold" nodeType="afterEffect">
                                  <p:stCondLst>
                                    <p:cond delay="5000"/>
                                  </p:stCondLst>
                                  <p:childTnLst>
                                    <p:animRot by="-540000">
                                      <p:cBhvr>
                                        <p:cTn id="41" dur="1000" fill="hold"/>
                                        <p:tgtEl>
                                          <p:spTgt spid="27"/>
                                        </p:tgtEl>
                                        <p:attrNameLst>
                                          <p:attrName>r</p:attrName>
                                        </p:attrNameLst>
                                      </p:cBhvr>
                                    </p:animRot>
                                  </p:childTnLst>
                                </p:cTn>
                              </p:par>
                            </p:childTnLst>
                          </p:cTn>
                        </p:par>
                        <p:par>
                          <p:cTn id="42" fill="hold">
                            <p:stCondLst>
                              <p:cond delay="60500"/>
                            </p:stCondLst>
                            <p:childTnLst>
                              <p:par>
                                <p:cTn id="43" presetID="8" presetClass="emph" presetSubtype="0" fill="hold" nodeType="afterEffect">
                                  <p:stCondLst>
                                    <p:cond delay="5000"/>
                                  </p:stCondLst>
                                  <p:childTnLst>
                                    <p:animRot by="-540000">
                                      <p:cBhvr>
                                        <p:cTn id="44" dur="1000" fill="hold"/>
                                        <p:tgtEl>
                                          <p:spTgt spid="27"/>
                                        </p:tgtEl>
                                        <p:attrNameLst>
                                          <p:attrName>r</p:attrName>
                                        </p:attrNameLst>
                                      </p:cBhvr>
                                    </p:animRot>
                                  </p:childTnLst>
                                </p:cTn>
                              </p:par>
                            </p:childTnLst>
                          </p:cTn>
                        </p:par>
                        <p:par>
                          <p:cTn id="45" fill="hold">
                            <p:stCondLst>
                              <p:cond delay="66500"/>
                            </p:stCondLst>
                            <p:childTnLst>
                              <p:par>
                                <p:cTn id="46" presetID="8" presetClass="emph" presetSubtype="0" fill="hold" nodeType="afterEffect">
                                  <p:stCondLst>
                                    <p:cond delay="5000"/>
                                  </p:stCondLst>
                                  <p:childTnLst>
                                    <p:animRot by="-540000">
                                      <p:cBhvr>
                                        <p:cTn id="47" dur="1000" fill="hold"/>
                                        <p:tgtEl>
                                          <p:spTgt spid="27"/>
                                        </p:tgtEl>
                                        <p:attrNameLst>
                                          <p:attrName>r</p:attrName>
                                        </p:attrNameLst>
                                      </p:cBhvr>
                                    </p:animRot>
                                  </p:childTnLst>
                                </p:cTn>
                              </p:par>
                            </p:childTnLst>
                          </p:cTn>
                        </p:par>
                        <p:par>
                          <p:cTn id="48" fill="hold">
                            <p:stCondLst>
                              <p:cond delay="72500"/>
                            </p:stCondLst>
                            <p:childTnLst>
                              <p:par>
                                <p:cTn id="49" presetID="8" presetClass="emph" presetSubtype="0" fill="hold" nodeType="afterEffect">
                                  <p:stCondLst>
                                    <p:cond delay="5000"/>
                                  </p:stCondLst>
                                  <p:childTnLst>
                                    <p:animRot by="-540000">
                                      <p:cBhvr>
                                        <p:cTn id="50" dur="1000" fill="hold"/>
                                        <p:tgtEl>
                                          <p:spTgt spid="27"/>
                                        </p:tgtEl>
                                        <p:attrNameLst>
                                          <p:attrName>r</p:attrName>
                                        </p:attrNameLst>
                                      </p:cBhvr>
                                    </p:animRot>
                                  </p:childTnLst>
                                </p:cTn>
                              </p:par>
                            </p:childTnLst>
                          </p:cTn>
                        </p:par>
                        <p:par>
                          <p:cTn id="51" fill="hold">
                            <p:stCondLst>
                              <p:cond delay="78500"/>
                            </p:stCondLst>
                            <p:childTnLst>
                              <p:par>
                                <p:cTn id="52" presetID="8" presetClass="emph" presetSubtype="0" fill="hold" nodeType="afterEffect">
                                  <p:stCondLst>
                                    <p:cond delay="5000"/>
                                  </p:stCondLst>
                                  <p:childTnLst>
                                    <p:animRot by="-540000">
                                      <p:cBhvr>
                                        <p:cTn id="53" dur="1000" fill="hold"/>
                                        <p:tgtEl>
                                          <p:spTgt spid="27"/>
                                        </p:tgtEl>
                                        <p:attrNameLst>
                                          <p:attrName>r</p:attrName>
                                        </p:attrNameLst>
                                      </p:cBhvr>
                                    </p:animRot>
                                  </p:childTnLst>
                                </p:cTn>
                              </p:par>
                            </p:childTnLst>
                          </p:cTn>
                        </p:par>
                        <p:par>
                          <p:cTn id="54" fill="hold">
                            <p:stCondLst>
                              <p:cond delay="84500"/>
                            </p:stCondLst>
                            <p:childTnLst>
                              <p:par>
                                <p:cTn id="55" presetID="8" presetClass="emph" presetSubtype="0" fill="hold" nodeType="afterEffect">
                                  <p:stCondLst>
                                    <p:cond delay="5000"/>
                                  </p:stCondLst>
                                  <p:childTnLst>
                                    <p:animRot by="-540000">
                                      <p:cBhvr>
                                        <p:cTn id="56" dur="1000" fill="hold"/>
                                        <p:tgtEl>
                                          <p:spTgt spid="27"/>
                                        </p:tgtEl>
                                        <p:attrNameLst>
                                          <p:attrName>r</p:attrName>
                                        </p:attrNameLst>
                                      </p:cBhvr>
                                    </p:animRot>
                                  </p:childTnLst>
                                </p:cTn>
                              </p:par>
                            </p:childTnLst>
                          </p:cTn>
                        </p:par>
                        <p:par>
                          <p:cTn id="57" fill="hold">
                            <p:stCondLst>
                              <p:cond delay="90500"/>
                            </p:stCondLst>
                            <p:childTnLst>
                              <p:par>
                                <p:cTn id="58" presetID="8" presetClass="emph" presetSubtype="0" fill="hold" nodeType="afterEffect">
                                  <p:stCondLst>
                                    <p:cond delay="5000"/>
                                  </p:stCondLst>
                                  <p:childTnLst>
                                    <p:animRot by="-540000">
                                      <p:cBhvr>
                                        <p:cTn id="59" dur="1000" fill="hold"/>
                                        <p:tgtEl>
                                          <p:spTgt spid="27"/>
                                        </p:tgtEl>
                                        <p:attrNameLst>
                                          <p:attrName>r</p:attrName>
                                        </p:attrNameLst>
                                      </p:cBhvr>
                                    </p:animRot>
                                  </p:childTnLst>
                                </p:cTn>
                              </p:par>
                            </p:childTnLst>
                          </p:cTn>
                        </p:par>
                        <p:par>
                          <p:cTn id="60" fill="hold">
                            <p:stCondLst>
                              <p:cond delay="96500"/>
                            </p:stCondLst>
                            <p:childTnLst>
                              <p:par>
                                <p:cTn id="61" presetID="8" presetClass="emph" presetSubtype="0" fill="hold" nodeType="afterEffect">
                                  <p:stCondLst>
                                    <p:cond delay="5000"/>
                                  </p:stCondLst>
                                  <p:childTnLst>
                                    <p:animRot by="-540000">
                                      <p:cBhvr>
                                        <p:cTn id="62" dur="1000" fill="hold"/>
                                        <p:tgtEl>
                                          <p:spTgt spid="27"/>
                                        </p:tgtEl>
                                        <p:attrNameLst>
                                          <p:attrName>r</p:attrName>
                                        </p:attrNameLst>
                                      </p:cBhvr>
                                    </p:animRot>
                                  </p:childTnLst>
                                </p:cTn>
                              </p:par>
                            </p:childTnLst>
                          </p:cTn>
                        </p:par>
                        <p:par>
                          <p:cTn id="63" fill="hold">
                            <p:stCondLst>
                              <p:cond delay="102500"/>
                            </p:stCondLst>
                            <p:childTnLst>
                              <p:par>
                                <p:cTn id="64" presetID="8" presetClass="emph" presetSubtype="0" fill="hold" nodeType="afterEffect">
                                  <p:stCondLst>
                                    <p:cond delay="5000"/>
                                  </p:stCondLst>
                                  <p:childTnLst>
                                    <p:animRot by="-540000">
                                      <p:cBhvr>
                                        <p:cTn id="65" dur="1000" fill="hold"/>
                                        <p:tgtEl>
                                          <p:spTgt spid="27"/>
                                        </p:tgtEl>
                                        <p:attrNameLst>
                                          <p:attrName>r</p:attrName>
                                        </p:attrNameLst>
                                      </p:cBhvr>
                                    </p:animRot>
                                  </p:childTnLst>
                                </p:cTn>
                              </p:par>
                            </p:childTnLst>
                          </p:cTn>
                        </p:par>
                        <p:par>
                          <p:cTn id="66" fill="hold">
                            <p:stCondLst>
                              <p:cond delay="108500"/>
                            </p:stCondLst>
                            <p:childTnLst>
                              <p:par>
                                <p:cTn id="67" presetID="8" presetClass="emph" presetSubtype="0" fill="hold" nodeType="afterEffect">
                                  <p:stCondLst>
                                    <p:cond delay="5000"/>
                                  </p:stCondLst>
                                  <p:childTnLst>
                                    <p:animRot by="-540000">
                                      <p:cBhvr>
                                        <p:cTn id="68" dur="1000" fill="hold"/>
                                        <p:tgtEl>
                                          <p:spTgt spid="27"/>
                                        </p:tgtEl>
                                        <p:attrNameLst>
                                          <p:attrName>r</p:attrName>
                                        </p:attrNameLst>
                                      </p:cBhvr>
                                    </p:animRot>
                                  </p:childTnLst>
                                </p:cTn>
                              </p:par>
                            </p:childTnLst>
                          </p:cTn>
                        </p:par>
                        <p:par>
                          <p:cTn id="69" fill="hold">
                            <p:stCondLst>
                              <p:cond delay="114500"/>
                            </p:stCondLst>
                            <p:childTnLst>
                              <p:par>
                                <p:cTn id="70" presetID="8" presetClass="emph" presetSubtype="0" fill="hold" nodeType="afterEffect">
                                  <p:stCondLst>
                                    <p:cond delay="5000"/>
                                  </p:stCondLst>
                                  <p:childTnLst>
                                    <p:animRot by="-540000">
                                      <p:cBhvr>
                                        <p:cTn id="71" dur="1000" fill="hold"/>
                                        <p:tgtEl>
                                          <p:spTgt spid="27"/>
                                        </p:tgtEl>
                                        <p:attrNameLst>
                                          <p:attrName>r</p:attrName>
                                        </p:attrNameLst>
                                      </p:cBhvr>
                                    </p:animRot>
                                  </p:childTnLst>
                                </p:cTn>
                              </p:par>
                            </p:childTnLst>
                          </p:cTn>
                        </p:par>
                        <p:par>
                          <p:cTn id="72" fill="hold">
                            <p:stCondLst>
                              <p:cond delay="120500"/>
                            </p:stCondLst>
                            <p:childTnLst>
                              <p:par>
                                <p:cTn id="73" presetID="8" presetClass="emph" presetSubtype="0" fill="hold" nodeType="afterEffect">
                                  <p:stCondLst>
                                    <p:cond delay="5000"/>
                                  </p:stCondLst>
                                  <p:childTnLst>
                                    <p:animRot by="-540000">
                                      <p:cBhvr>
                                        <p:cTn id="74" dur="1000" fill="hold"/>
                                        <p:tgtEl>
                                          <p:spTgt spid="27"/>
                                        </p:tgtEl>
                                        <p:attrNameLst>
                                          <p:attrName>r</p:attrName>
                                        </p:attrNameLst>
                                      </p:cBhvr>
                                    </p:animRot>
                                  </p:childTnLst>
                                </p:cTn>
                              </p:par>
                            </p:childTnLst>
                          </p:cTn>
                        </p:par>
                        <p:par>
                          <p:cTn id="75" fill="hold">
                            <p:stCondLst>
                              <p:cond delay="126500"/>
                            </p:stCondLst>
                            <p:childTnLst>
                              <p:par>
                                <p:cTn id="76" presetID="8" presetClass="emph" presetSubtype="0" fill="hold" nodeType="afterEffect">
                                  <p:stCondLst>
                                    <p:cond delay="5000"/>
                                  </p:stCondLst>
                                  <p:childTnLst>
                                    <p:animRot by="-540000">
                                      <p:cBhvr>
                                        <p:cTn id="77" dur="1000" fill="hold"/>
                                        <p:tgtEl>
                                          <p:spTgt spid="27"/>
                                        </p:tgtEl>
                                        <p:attrNameLst>
                                          <p:attrName>r</p:attrName>
                                        </p:attrNameLst>
                                      </p:cBhvr>
                                    </p:animRot>
                                  </p:childTnLst>
                                </p:cTn>
                              </p:par>
                            </p:childTnLst>
                          </p:cTn>
                        </p:par>
                        <p:par>
                          <p:cTn id="78" fill="hold">
                            <p:stCondLst>
                              <p:cond delay="132500"/>
                            </p:stCondLst>
                            <p:childTnLst>
                              <p:par>
                                <p:cTn id="79" presetID="8" presetClass="emph" presetSubtype="0" fill="hold" nodeType="afterEffect">
                                  <p:stCondLst>
                                    <p:cond delay="5000"/>
                                  </p:stCondLst>
                                  <p:childTnLst>
                                    <p:animRot by="-540000">
                                      <p:cBhvr>
                                        <p:cTn id="80" dur="1000" fill="hold"/>
                                        <p:tgtEl>
                                          <p:spTgt spid="27"/>
                                        </p:tgtEl>
                                        <p:attrNameLst>
                                          <p:attrName>r</p:attrName>
                                        </p:attrNameLst>
                                      </p:cBhvr>
                                    </p:animRot>
                                  </p:childTnLst>
                                </p:cTn>
                              </p:par>
                            </p:childTnLst>
                          </p:cTn>
                        </p:par>
                        <p:par>
                          <p:cTn id="81" fill="hold">
                            <p:stCondLst>
                              <p:cond delay="138500"/>
                            </p:stCondLst>
                            <p:childTnLst>
                              <p:par>
                                <p:cTn id="82" presetID="8" presetClass="emph" presetSubtype="0" fill="hold" nodeType="afterEffect">
                                  <p:stCondLst>
                                    <p:cond delay="5000"/>
                                  </p:stCondLst>
                                  <p:childTnLst>
                                    <p:animRot by="-540000">
                                      <p:cBhvr>
                                        <p:cTn id="83" dur="1000" fill="hold"/>
                                        <p:tgtEl>
                                          <p:spTgt spid="27"/>
                                        </p:tgtEl>
                                        <p:attrNameLst>
                                          <p:attrName>r</p:attrName>
                                        </p:attrNameLst>
                                      </p:cBhvr>
                                    </p:animRot>
                                  </p:childTnLst>
                                </p:cTn>
                              </p:par>
                            </p:childTnLst>
                          </p:cTn>
                        </p:par>
                        <p:par>
                          <p:cTn id="84" fill="hold">
                            <p:stCondLst>
                              <p:cond delay="144500"/>
                            </p:stCondLst>
                            <p:childTnLst>
                              <p:par>
                                <p:cTn id="85" presetID="8" presetClass="emph" presetSubtype="0" fill="hold" nodeType="afterEffect">
                                  <p:stCondLst>
                                    <p:cond delay="5000"/>
                                  </p:stCondLst>
                                  <p:childTnLst>
                                    <p:animRot by="-540000">
                                      <p:cBhvr>
                                        <p:cTn id="86" dur="1000" fill="hold"/>
                                        <p:tgtEl>
                                          <p:spTgt spid="27"/>
                                        </p:tgtEl>
                                        <p:attrNameLst>
                                          <p:attrName>r</p:attrName>
                                        </p:attrNameLst>
                                      </p:cBhvr>
                                    </p:animRot>
                                  </p:childTnLst>
                                </p:cTn>
                              </p:par>
                            </p:childTnLst>
                          </p:cTn>
                        </p:par>
                        <p:par>
                          <p:cTn id="87" fill="hold">
                            <p:stCondLst>
                              <p:cond delay="150500"/>
                            </p:stCondLst>
                            <p:childTnLst>
                              <p:par>
                                <p:cTn id="88" presetID="8" presetClass="emph" presetSubtype="0" fill="hold" nodeType="afterEffect">
                                  <p:stCondLst>
                                    <p:cond delay="5000"/>
                                  </p:stCondLst>
                                  <p:childTnLst>
                                    <p:animRot by="-540000">
                                      <p:cBhvr>
                                        <p:cTn id="89" dur="1000" fill="hold"/>
                                        <p:tgtEl>
                                          <p:spTgt spid="27"/>
                                        </p:tgtEl>
                                        <p:attrNameLst>
                                          <p:attrName>r</p:attrName>
                                        </p:attrNameLst>
                                      </p:cBhvr>
                                    </p:animRot>
                                  </p:childTnLst>
                                </p:cTn>
                              </p:par>
                            </p:childTnLst>
                          </p:cTn>
                        </p:par>
                        <p:par>
                          <p:cTn id="90" fill="hold">
                            <p:stCondLst>
                              <p:cond delay="156500"/>
                            </p:stCondLst>
                            <p:childTnLst>
                              <p:par>
                                <p:cTn id="91" presetID="8" presetClass="emph" presetSubtype="0" fill="hold" nodeType="afterEffect">
                                  <p:stCondLst>
                                    <p:cond delay="5000"/>
                                  </p:stCondLst>
                                  <p:childTnLst>
                                    <p:animRot by="-540000">
                                      <p:cBhvr>
                                        <p:cTn id="92" dur="1000" fill="hold"/>
                                        <p:tgtEl>
                                          <p:spTgt spid="27"/>
                                        </p:tgtEl>
                                        <p:attrNameLst>
                                          <p:attrName>r</p:attrName>
                                        </p:attrNameLst>
                                      </p:cBhvr>
                                    </p:animRot>
                                  </p:childTnLst>
                                </p:cTn>
                              </p:par>
                            </p:childTnLst>
                          </p:cTn>
                        </p:par>
                        <p:par>
                          <p:cTn id="93" fill="hold">
                            <p:stCondLst>
                              <p:cond delay="162500"/>
                            </p:stCondLst>
                            <p:childTnLst>
                              <p:par>
                                <p:cTn id="94" presetID="8" presetClass="emph" presetSubtype="0" fill="hold" nodeType="afterEffect">
                                  <p:stCondLst>
                                    <p:cond delay="5000"/>
                                  </p:stCondLst>
                                  <p:childTnLst>
                                    <p:animRot by="-540000">
                                      <p:cBhvr>
                                        <p:cTn id="95" dur="1000" fill="hold"/>
                                        <p:tgtEl>
                                          <p:spTgt spid="27"/>
                                        </p:tgtEl>
                                        <p:attrNameLst>
                                          <p:attrName>r</p:attrName>
                                        </p:attrNameLst>
                                      </p:cBhvr>
                                    </p:animRot>
                                  </p:childTnLst>
                                </p:cTn>
                              </p:par>
                            </p:childTnLst>
                          </p:cTn>
                        </p:par>
                        <p:par>
                          <p:cTn id="96" fill="hold">
                            <p:stCondLst>
                              <p:cond delay="168500"/>
                            </p:stCondLst>
                            <p:childTnLst>
                              <p:par>
                                <p:cTn id="97" presetID="8" presetClass="emph" presetSubtype="0" fill="hold" nodeType="afterEffect">
                                  <p:stCondLst>
                                    <p:cond delay="5000"/>
                                  </p:stCondLst>
                                  <p:childTnLst>
                                    <p:animRot by="-540000">
                                      <p:cBhvr>
                                        <p:cTn id="98" dur="1000" fill="hold"/>
                                        <p:tgtEl>
                                          <p:spTgt spid="27"/>
                                        </p:tgtEl>
                                        <p:attrNameLst>
                                          <p:attrName>r</p:attrName>
                                        </p:attrNameLst>
                                      </p:cBhvr>
                                    </p:animRot>
                                  </p:childTnLst>
                                </p:cTn>
                              </p:par>
                            </p:childTnLst>
                          </p:cTn>
                        </p:par>
                        <p:par>
                          <p:cTn id="99" fill="hold">
                            <p:stCondLst>
                              <p:cond delay="174500"/>
                            </p:stCondLst>
                            <p:childTnLst>
                              <p:par>
                                <p:cTn id="100" presetID="8" presetClass="emph" presetSubtype="0" fill="hold" nodeType="afterEffect">
                                  <p:stCondLst>
                                    <p:cond delay="5000"/>
                                  </p:stCondLst>
                                  <p:childTnLst>
                                    <p:animRot by="-540000">
                                      <p:cBhvr>
                                        <p:cTn id="101" dur="1000" fill="hold"/>
                                        <p:tgtEl>
                                          <p:spTgt spid="27"/>
                                        </p:tgtEl>
                                        <p:attrNameLst>
                                          <p:attrName>r</p:attrName>
                                        </p:attrNameLst>
                                      </p:cBhvr>
                                    </p:animRot>
                                  </p:childTnLst>
                                </p:cTn>
                              </p:par>
                            </p:childTnLst>
                          </p:cTn>
                        </p:par>
                        <p:par>
                          <p:cTn id="102" fill="hold">
                            <p:stCondLst>
                              <p:cond delay="180500"/>
                            </p:stCondLst>
                            <p:childTnLst>
                              <p:par>
                                <p:cTn id="103" presetID="19" presetClass="emph" presetSubtype="0" fill="hold" grpId="1" nodeType="afterEffect">
                                  <p:stCondLst>
                                    <p:cond delay="0"/>
                                  </p:stCondLst>
                                  <p:childTnLst>
                                    <p:animClr clrSpc="rgb" dir="cw">
                                      <p:cBhvr override="childStyle">
                                        <p:cTn id="104" dur="100" fill="hold"/>
                                        <p:tgtEl>
                                          <p:spTgt spid="31"/>
                                        </p:tgtEl>
                                        <p:attrNameLst>
                                          <p:attrName>style.color</p:attrName>
                                        </p:attrNameLst>
                                      </p:cBhvr>
                                      <p:to>
                                        <a:srgbClr val="CC0000"/>
                                      </p:to>
                                    </p:animClr>
                                    <p:animClr clrSpc="rgb" dir="cw">
                                      <p:cBhvr>
                                        <p:cTn id="105" dur="100" fill="hold"/>
                                        <p:tgtEl>
                                          <p:spTgt spid="31"/>
                                        </p:tgtEl>
                                        <p:attrNameLst>
                                          <p:attrName>fillcolor</p:attrName>
                                        </p:attrNameLst>
                                      </p:cBhvr>
                                      <p:to>
                                        <a:srgbClr val="CC0000"/>
                                      </p:to>
                                    </p:animClr>
                                    <p:set>
                                      <p:cBhvr>
                                        <p:cTn id="106" dur="100" fill="hold"/>
                                        <p:tgtEl>
                                          <p:spTgt spid="31"/>
                                        </p:tgtEl>
                                        <p:attrNameLst>
                                          <p:attrName>fill.type</p:attrName>
                                        </p:attrNameLst>
                                      </p:cBhvr>
                                      <p:to>
                                        <p:strVal val="solid"/>
                                      </p:to>
                                    </p:set>
                                    <p:set>
                                      <p:cBhvr>
                                        <p:cTn id="107" dur="100" fill="hold"/>
                                        <p:tgtEl>
                                          <p:spTgt spid="3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Minute Flipchart">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550" y="3334557"/>
            <a:ext cx="6648450" cy="6952441"/>
          </a:xfrm>
        </p:spPr>
        <p:txBody>
          <a:bodyPr>
            <a:normAutofit/>
          </a:bodyPr>
          <a:lstStyle>
            <a:lvl1pPr marL="0" indent="0">
              <a:lnSpc>
                <a:spcPct val="90000"/>
              </a:lnSpc>
              <a:spcAft>
                <a:spcPts val="1200"/>
              </a:spcAft>
              <a:buClr>
                <a:schemeClr val="accent1">
                  <a:lumMod val="50000"/>
                </a:schemeClr>
              </a:buClr>
              <a:buFont typeface="Ink Free" panose="03080402000500000000" pitchFamily="66" charset="0"/>
              <a:buNone/>
              <a:defRPr sz="3600">
                <a:solidFill>
                  <a:schemeClr val="accent5">
                    <a:lumMod val="75000"/>
                  </a:schemeClr>
                </a:solidFill>
              </a:defRPr>
            </a:lvl1pPr>
          </a:lstStyle>
          <a:p>
            <a:pPr lvl="0"/>
            <a:r>
              <a:rPr lang="en-US" dirty="0"/>
              <a:t>Click to edit Master text styles</a:t>
            </a:r>
          </a:p>
        </p:txBody>
      </p:sp>
      <p:sp>
        <p:nvSpPr>
          <p:cNvPr id="2" name="Title 1">
            <a:extLst>
              <a:ext uri="{FF2B5EF4-FFF2-40B4-BE49-F238E27FC236}">
                <a16:creationId xmlns:a16="http://schemas.microsoft.com/office/drawing/2014/main" id="{EEB51ACB-B4DA-4FC2-9BAE-E9D5340468F4}"/>
              </a:ext>
            </a:extLst>
          </p:cNvPr>
          <p:cNvSpPr>
            <a:spLocks noGrp="1"/>
          </p:cNvSpPr>
          <p:nvPr>
            <p:ph type="title" hasCustomPrompt="1"/>
          </p:nvPr>
        </p:nvSpPr>
        <p:spPr>
          <a:xfrm>
            <a:off x="519114" y="856623"/>
            <a:ext cx="3483838" cy="2060754"/>
          </a:xfrm>
          <a:prstGeom prst="rect">
            <a:avLst/>
          </a:prstGeom>
        </p:spPr>
        <p:txBody>
          <a:bodyPr anchor="ctr"/>
          <a:lstStyle>
            <a:lvl1pPr>
              <a:lnSpc>
                <a:spcPct val="80000"/>
              </a:lnSpc>
              <a:defRPr sz="4000" b="1" u="sng">
                <a:solidFill>
                  <a:schemeClr val="accent1">
                    <a:lumMod val="50000"/>
                  </a:schemeClr>
                </a:solidFill>
                <a:latin typeface="Ink Free" panose="03080402000500000000" pitchFamily="66" charset="0"/>
              </a:defRPr>
            </a:lvl1pPr>
          </a:lstStyle>
          <a:p>
            <a:r>
              <a:rPr lang="en-US" dirty="0"/>
              <a:t>2 Minutes: Click to add title</a:t>
            </a:r>
            <a:endParaRPr lang="en-GB" dirty="0"/>
          </a:p>
        </p:txBody>
      </p:sp>
      <p:sp>
        <p:nvSpPr>
          <p:cNvPr id="38" name="Oval 37">
            <a:extLst>
              <a:ext uri="{FF2B5EF4-FFF2-40B4-BE49-F238E27FC236}">
                <a16:creationId xmlns:a16="http://schemas.microsoft.com/office/drawing/2014/main" id="{CBD239A8-3461-4C88-B801-E44E61019353}"/>
              </a:ext>
            </a:extLst>
          </p:cNvPr>
          <p:cNvSpPr/>
          <p:nvPr userDrawn="1"/>
        </p:nvSpPr>
        <p:spPr>
          <a:xfrm>
            <a:off x="4315104" y="73198"/>
            <a:ext cx="3148043" cy="3138058"/>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27BB6D46-41DD-495B-A282-2BBD78592B4F}"/>
              </a:ext>
            </a:extLst>
          </p:cNvPr>
          <p:cNvGrpSpPr/>
          <p:nvPr userDrawn="1"/>
        </p:nvGrpSpPr>
        <p:grpSpPr>
          <a:xfrm>
            <a:off x="4329849" y="73198"/>
            <a:ext cx="3147812" cy="3138058"/>
            <a:chOff x="8192301" y="2441037"/>
            <a:chExt cx="2098541" cy="2091885"/>
          </a:xfrm>
        </p:grpSpPr>
        <p:grpSp>
          <p:nvGrpSpPr>
            <p:cNvPr id="6" name="Group 5">
              <a:extLst>
                <a:ext uri="{FF2B5EF4-FFF2-40B4-BE49-F238E27FC236}">
                  <a16:creationId xmlns:a16="http://schemas.microsoft.com/office/drawing/2014/main" id="{7D52A164-433A-41AB-A086-7982119984C0}"/>
                </a:ext>
              </a:extLst>
            </p:cNvPr>
            <p:cNvGrpSpPr/>
            <p:nvPr/>
          </p:nvGrpSpPr>
          <p:grpSpPr>
            <a:xfrm>
              <a:off x="8279651" y="2525058"/>
              <a:ext cx="1923844" cy="1923844"/>
              <a:chOff x="6632805" y="878212"/>
              <a:chExt cx="5217536" cy="5217536"/>
            </a:xfrm>
          </p:grpSpPr>
          <p:grpSp>
            <p:nvGrpSpPr>
              <p:cNvPr id="12" name="Group 11">
                <a:extLst>
                  <a:ext uri="{FF2B5EF4-FFF2-40B4-BE49-F238E27FC236}">
                    <a16:creationId xmlns:a16="http://schemas.microsoft.com/office/drawing/2014/main" id="{DAD265D7-091E-4C55-A8A7-D2C43AB35142}"/>
                  </a:ext>
                </a:extLst>
              </p:cNvPr>
              <p:cNvGrpSpPr/>
              <p:nvPr/>
            </p:nvGrpSpPr>
            <p:grpSpPr>
              <a:xfrm>
                <a:off x="6688639" y="957396"/>
                <a:ext cx="5115208" cy="5115208"/>
                <a:chOff x="2802047" y="1312752"/>
                <a:chExt cx="5115208" cy="5115208"/>
              </a:xfrm>
            </p:grpSpPr>
            <p:cxnSp>
              <p:nvCxnSpPr>
                <p:cNvPr id="15" name="Straight Connector 14">
                  <a:extLst>
                    <a:ext uri="{FF2B5EF4-FFF2-40B4-BE49-F238E27FC236}">
                      <a16:creationId xmlns:a16="http://schemas.microsoft.com/office/drawing/2014/main" id="{99F7D504-56B0-4956-BC58-1258E3448276}"/>
                    </a:ext>
                  </a:extLst>
                </p:cNvPr>
                <p:cNvCxnSpPr>
                  <a:cxnSpLocks/>
                </p:cNvCxnSpPr>
                <p:nvPr/>
              </p:nvCxnSpPr>
              <p:spPr>
                <a:xfrm>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30C8370-8230-416E-9DAA-69E5513251F9}"/>
                    </a:ext>
                  </a:extLst>
                </p:cNvPr>
                <p:cNvCxnSpPr>
                  <a:cxnSpLocks/>
                </p:cNvCxnSpPr>
                <p:nvPr/>
              </p:nvCxnSpPr>
              <p:spPr>
                <a:xfrm rot="102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A625B10-0409-4E0E-A26E-5083DBC6690D}"/>
                    </a:ext>
                  </a:extLst>
                </p:cNvPr>
                <p:cNvCxnSpPr>
                  <a:cxnSpLocks/>
                </p:cNvCxnSpPr>
                <p:nvPr/>
              </p:nvCxnSpPr>
              <p:spPr>
                <a:xfrm rot="97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429A3FE-5710-4362-A640-C1B1446F8F09}"/>
                    </a:ext>
                  </a:extLst>
                </p:cNvPr>
                <p:cNvCxnSpPr>
                  <a:cxnSpLocks/>
                </p:cNvCxnSpPr>
                <p:nvPr/>
              </p:nvCxnSpPr>
              <p:spPr>
                <a:xfrm rot="91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ACA0A66-3332-4E20-8DDE-ECD2824AFF4E}"/>
                    </a:ext>
                  </a:extLst>
                </p:cNvPr>
                <p:cNvCxnSpPr>
                  <a:cxnSpLocks/>
                </p:cNvCxnSpPr>
                <p:nvPr/>
              </p:nvCxnSpPr>
              <p:spPr>
                <a:xfrm rot="86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367F466-58CD-40FA-8B93-E1DAC1BDE140}"/>
                    </a:ext>
                  </a:extLst>
                </p:cNvPr>
                <p:cNvCxnSpPr>
                  <a:cxnSpLocks/>
                </p:cNvCxnSpPr>
                <p:nvPr/>
              </p:nvCxnSpPr>
              <p:spPr>
                <a:xfrm rot="8100000">
                  <a:off x="5359651" y="1312752"/>
                  <a:ext cx="0" cy="511520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5CD75D1-5F3F-407D-AA34-B0B544FA5732}"/>
                    </a:ext>
                  </a:extLst>
                </p:cNvPr>
                <p:cNvCxnSpPr>
                  <a:cxnSpLocks/>
                </p:cNvCxnSpPr>
                <p:nvPr/>
              </p:nvCxnSpPr>
              <p:spPr>
                <a:xfrm rot="75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1FC7FEE-58D0-4606-8376-874D3AF4C867}"/>
                    </a:ext>
                  </a:extLst>
                </p:cNvPr>
                <p:cNvCxnSpPr>
                  <a:cxnSpLocks/>
                </p:cNvCxnSpPr>
                <p:nvPr/>
              </p:nvCxnSpPr>
              <p:spPr>
                <a:xfrm rot="70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FD2BB88-11EF-4656-BE66-5388D5C78BC8}"/>
                    </a:ext>
                  </a:extLst>
                </p:cNvPr>
                <p:cNvCxnSpPr>
                  <a:cxnSpLocks/>
                </p:cNvCxnSpPr>
                <p:nvPr/>
              </p:nvCxnSpPr>
              <p:spPr>
                <a:xfrm rot="64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169DBEE-BE4F-4F9E-89F8-08228788788F}"/>
                    </a:ext>
                  </a:extLst>
                </p:cNvPr>
                <p:cNvCxnSpPr>
                  <a:cxnSpLocks/>
                </p:cNvCxnSpPr>
                <p:nvPr/>
              </p:nvCxnSpPr>
              <p:spPr>
                <a:xfrm rot="59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162B92E-89EC-4FFA-93E5-BF299D3F4473}"/>
                    </a:ext>
                  </a:extLst>
                </p:cNvPr>
                <p:cNvCxnSpPr>
                  <a:cxnSpLocks/>
                </p:cNvCxnSpPr>
                <p:nvPr/>
              </p:nvCxnSpPr>
              <p:spPr>
                <a:xfrm rot="5400000">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3C323E-166D-443A-9445-C6412B93CD1B}"/>
                    </a:ext>
                  </a:extLst>
                </p:cNvPr>
                <p:cNvCxnSpPr>
                  <a:cxnSpLocks/>
                </p:cNvCxnSpPr>
                <p:nvPr/>
              </p:nvCxnSpPr>
              <p:spPr>
                <a:xfrm rot="48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5E9E5B6-A3D3-4CD7-AC06-B994F78C3CEA}"/>
                    </a:ext>
                  </a:extLst>
                </p:cNvPr>
                <p:cNvCxnSpPr>
                  <a:cxnSpLocks/>
                </p:cNvCxnSpPr>
                <p:nvPr/>
              </p:nvCxnSpPr>
              <p:spPr>
                <a:xfrm rot="43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0130669-9910-44CA-9634-15BC5F6D45AD}"/>
                    </a:ext>
                  </a:extLst>
                </p:cNvPr>
                <p:cNvCxnSpPr>
                  <a:cxnSpLocks/>
                </p:cNvCxnSpPr>
                <p:nvPr/>
              </p:nvCxnSpPr>
              <p:spPr>
                <a:xfrm rot="37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5C8C172-DA67-453D-A93F-01963BEED597}"/>
                    </a:ext>
                  </a:extLst>
                </p:cNvPr>
                <p:cNvCxnSpPr>
                  <a:cxnSpLocks/>
                </p:cNvCxnSpPr>
                <p:nvPr/>
              </p:nvCxnSpPr>
              <p:spPr>
                <a:xfrm rot="32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A424AE8-FE55-4C35-86DA-1FD95D67CA18}"/>
                    </a:ext>
                  </a:extLst>
                </p:cNvPr>
                <p:cNvCxnSpPr>
                  <a:cxnSpLocks/>
                </p:cNvCxnSpPr>
                <p:nvPr/>
              </p:nvCxnSpPr>
              <p:spPr>
                <a:xfrm rot="2700000">
                  <a:off x="5359651" y="1312752"/>
                  <a:ext cx="0" cy="511520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0E88A08-1B4E-4433-8F45-ACE5FCA00781}"/>
                    </a:ext>
                  </a:extLst>
                </p:cNvPr>
                <p:cNvCxnSpPr>
                  <a:cxnSpLocks/>
                </p:cNvCxnSpPr>
                <p:nvPr/>
              </p:nvCxnSpPr>
              <p:spPr>
                <a:xfrm rot="21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2A40928-8611-4C6D-82D5-5B7A79A85482}"/>
                    </a:ext>
                  </a:extLst>
                </p:cNvPr>
                <p:cNvCxnSpPr>
                  <a:cxnSpLocks/>
                </p:cNvCxnSpPr>
                <p:nvPr/>
              </p:nvCxnSpPr>
              <p:spPr>
                <a:xfrm rot="10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43C5EAF-99DE-4B95-9A90-6D70F18428C2}"/>
                    </a:ext>
                  </a:extLst>
                </p:cNvPr>
                <p:cNvCxnSpPr>
                  <a:cxnSpLocks/>
                </p:cNvCxnSpPr>
                <p:nvPr/>
              </p:nvCxnSpPr>
              <p:spPr>
                <a:xfrm rot="16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1592C63-62D3-41D6-B018-635A3D7AA240}"/>
                    </a:ext>
                  </a:extLst>
                </p:cNvPr>
                <p:cNvCxnSpPr>
                  <a:cxnSpLocks/>
                </p:cNvCxnSpPr>
                <p:nvPr/>
              </p:nvCxnSpPr>
              <p:spPr>
                <a:xfrm rot="5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4B9FE272-356C-4820-A8E7-D423132B23B4}"/>
                  </a:ext>
                </a:extLst>
              </p:cNvPr>
              <p:cNvSpPr/>
              <p:nvPr/>
            </p:nvSpPr>
            <p:spPr>
              <a:xfrm>
                <a:off x="6939117" y="1212544"/>
                <a:ext cx="4604912" cy="46049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103"/>
              </a:p>
            </p:txBody>
          </p:sp>
          <p:sp>
            <p:nvSpPr>
              <p:cNvPr id="14" name="Block Arc 13">
                <a:extLst>
                  <a:ext uri="{FF2B5EF4-FFF2-40B4-BE49-F238E27FC236}">
                    <a16:creationId xmlns:a16="http://schemas.microsoft.com/office/drawing/2014/main" id="{5876F8F9-8C24-4588-AC95-98C6FC4FC8AE}"/>
                  </a:ext>
                </a:extLst>
              </p:cNvPr>
              <p:cNvSpPr/>
              <p:nvPr/>
            </p:nvSpPr>
            <p:spPr>
              <a:xfrm>
                <a:off x="6632805" y="878212"/>
                <a:ext cx="5217536" cy="5217536"/>
              </a:xfrm>
              <a:prstGeom prst="blockArc">
                <a:avLst>
                  <a:gd name="adj1" fmla="val 5461295"/>
                  <a:gd name="adj2" fmla="val 16132023"/>
                  <a:gd name="adj3" fmla="val 67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103">
                  <a:solidFill>
                    <a:schemeClr val="tx1"/>
                  </a:solidFill>
                </a:endParaRPr>
              </a:p>
            </p:txBody>
          </p:sp>
        </p:grpSp>
        <p:sp>
          <p:nvSpPr>
            <p:cNvPr id="7" name="Circle: Hollow 6">
              <a:extLst>
                <a:ext uri="{FF2B5EF4-FFF2-40B4-BE49-F238E27FC236}">
                  <a16:creationId xmlns:a16="http://schemas.microsoft.com/office/drawing/2014/main" id="{D79F2AC1-34C7-4070-8C40-BD1A5565C597}"/>
                </a:ext>
              </a:extLst>
            </p:cNvPr>
            <p:cNvSpPr>
              <a:spLocks noChangeAspect="1"/>
            </p:cNvSpPr>
            <p:nvPr/>
          </p:nvSpPr>
          <p:spPr bwMode="auto">
            <a:xfrm>
              <a:off x="8192301" y="2441037"/>
              <a:ext cx="2098541" cy="2091885"/>
            </a:xfrm>
            <a:prstGeom prst="donut">
              <a:avLst>
                <a:gd name="adj" fmla="val 1409"/>
              </a:avLst>
            </a:prstGeom>
            <a:solidFill>
              <a:schemeClr val="tx1">
                <a:lumMod val="50000"/>
                <a:lumOff val="50000"/>
              </a:schemeClr>
            </a:solidFill>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a:lstStyle/>
            <a:p>
              <a:pPr fontAlgn="auto">
                <a:spcBef>
                  <a:spcPts val="0"/>
                </a:spcBef>
                <a:spcAft>
                  <a:spcPts val="0"/>
                </a:spcAft>
                <a:buClr>
                  <a:srgbClr val="8CA3B0"/>
                </a:buClr>
              </a:pPr>
              <a:endParaRPr lang="en-GB" sz="827" b="0">
                <a:solidFill>
                  <a:srgbClr val="000000"/>
                </a:solidFill>
              </a:endParaRPr>
            </a:p>
          </p:txBody>
        </p:sp>
        <p:sp>
          <p:nvSpPr>
            <p:cNvPr id="8" name="TextBox 7">
              <a:extLst>
                <a:ext uri="{FF2B5EF4-FFF2-40B4-BE49-F238E27FC236}">
                  <a16:creationId xmlns:a16="http://schemas.microsoft.com/office/drawing/2014/main" id="{20CE6F4D-5209-4507-B820-877148639729}"/>
                </a:ext>
              </a:extLst>
            </p:cNvPr>
            <p:cNvSpPr txBox="1"/>
            <p:nvPr/>
          </p:nvSpPr>
          <p:spPr>
            <a:xfrm>
              <a:off x="8990152" y="4044643"/>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2</a:t>
              </a:r>
            </a:p>
          </p:txBody>
        </p:sp>
        <p:sp>
          <p:nvSpPr>
            <p:cNvPr id="9" name="TextBox 8">
              <a:extLst>
                <a:ext uri="{FF2B5EF4-FFF2-40B4-BE49-F238E27FC236}">
                  <a16:creationId xmlns:a16="http://schemas.microsoft.com/office/drawing/2014/main" id="{3F44E811-69C6-4009-BBEA-F2AEEE321FAE}"/>
                </a:ext>
              </a:extLst>
            </p:cNvPr>
            <p:cNvSpPr txBox="1"/>
            <p:nvPr/>
          </p:nvSpPr>
          <p:spPr>
            <a:xfrm>
              <a:off x="8989543" y="2590183"/>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0</a:t>
              </a:r>
            </a:p>
          </p:txBody>
        </p:sp>
        <p:sp>
          <p:nvSpPr>
            <p:cNvPr id="10" name="TextBox 9">
              <a:extLst>
                <a:ext uri="{FF2B5EF4-FFF2-40B4-BE49-F238E27FC236}">
                  <a16:creationId xmlns:a16="http://schemas.microsoft.com/office/drawing/2014/main" id="{E53D7352-9132-43A8-A2C1-1DAE9570C18F}"/>
                </a:ext>
              </a:extLst>
            </p:cNvPr>
            <p:cNvSpPr txBox="1"/>
            <p:nvPr/>
          </p:nvSpPr>
          <p:spPr>
            <a:xfrm>
              <a:off x="9749791" y="3302313"/>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1</a:t>
              </a:r>
            </a:p>
          </p:txBody>
        </p:sp>
        <p:pic>
          <p:nvPicPr>
            <p:cNvPr id="11" name="Picture 10">
              <a:extLst>
                <a:ext uri="{FF2B5EF4-FFF2-40B4-BE49-F238E27FC236}">
                  <a16:creationId xmlns:a16="http://schemas.microsoft.com/office/drawing/2014/main" id="{F3BD3BA1-137F-4A98-B8EC-B69414CCDD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22068" y="3994502"/>
              <a:ext cx="743129" cy="128579"/>
            </a:xfrm>
            <a:prstGeom prst="rect">
              <a:avLst/>
            </a:prstGeom>
          </p:spPr>
        </p:pic>
      </p:grpSp>
      <p:grpSp>
        <p:nvGrpSpPr>
          <p:cNvPr id="35" name="Group 30">
            <a:extLst>
              <a:ext uri="{FF2B5EF4-FFF2-40B4-BE49-F238E27FC236}">
                <a16:creationId xmlns:a16="http://schemas.microsoft.com/office/drawing/2014/main" id="{A3FE50B8-3C96-4D49-8E14-40FFD5919299}"/>
              </a:ext>
            </a:extLst>
          </p:cNvPr>
          <p:cNvGrpSpPr>
            <a:grpSpLocks noChangeAspect="1"/>
          </p:cNvGrpSpPr>
          <p:nvPr userDrawn="1"/>
        </p:nvGrpSpPr>
        <p:grpSpPr bwMode="auto">
          <a:xfrm>
            <a:off x="5442150" y="247160"/>
            <a:ext cx="923211" cy="2868316"/>
            <a:chOff x="4796" y="1525"/>
            <a:chExt cx="96" cy="1815"/>
          </a:xfrm>
        </p:grpSpPr>
        <p:sp>
          <p:nvSpPr>
            <p:cNvPr id="36" name="Oval 31">
              <a:extLst>
                <a:ext uri="{FF2B5EF4-FFF2-40B4-BE49-F238E27FC236}">
                  <a16:creationId xmlns:a16="http://schemas.microsoft.com/office/drawing/2014/main" id="{2E6A0223-A097-495E-A6F1-535504E6EAB1}"/>
                </a:ext>
              </a:extLst>
            </p:cNvPr>
            <p:cNvSpPr>
              <a:spLocks noChangeArrowheads="1"/>
            </p:cNvSpPr>
            <p:nvPr/>
          </p:nvSpPr>
          <p:spPr bwMode="auto">
            <a:xfrm>
              <a:off x="4796" y="2341"/>
              <a:ext cx="96" cy="182"/>
            </a:xfrm>
            <a:prstGeom prst="ellipse">
              <a:avLst/>
            </a:prstGeom>
            <a:solidFill>
              <a:schemeClr val="tx1"/>
            </a:solidFill>
            <a:ln w="12700">
              <a:noFill/>
              <a:round/>
              <a:headEnd type="none" w="sm" len="sm"/>
              <a:tailEnd type="none" w="sm" len="sm"/>
            </a:ln>
          </p:spPr>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sp>
          <p:nvSpPr>
            <p:cNvPr id="37" name="AutoShape 32">
              <a:extLst>
                <a:ext uri="{FF2B5EF4-FFF2-40B4-BE49-F238E27FC236}">
                  <a16:creationId xmlns:a16="http://schemas.microsoft.com/office/drawing/2014/main" id="{DA7C2626-82D2-4A1F-9762-E2353CE89EA0}"/>
                </a:ext>
              </a:extLst>
            </p:cNvPr>
            <p:cNvSpPr>
              <a:spLocks noChangeArrowheads="1"/>
            </p:cNvSpPr>
            <p:nvPr/>
          </p:nvSpPr>
          <p:spPr bwMode="auto">
            <a:xfrm>
              <a:off x="4798" y="1525"/>
              <a:ext cx="91" cy="862"/>
            </a:xfrm>
            <a:prstGeom prst="triangle">
              <a:avLst>
                <a:gd name="adj" fmla="val 50000"/>
              </a:avLst>
            </a:prstGeom>
            <a:solidFill>
              <a:schemeClr val="accent1">
                <a:lumMod val="75000"/>
              </a:schemeClr>
            </a:solidFill>
            <a:ln w="12700">
              <a:noFill/>
              <a:headEnd type="none" w="sm" len="sm"/>
              <a:tailEnd type="none" w="sm" len="sm"/>
            </a:ln>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sp>
          <p:nvSpPr>
            <p:cNvPr id="39" name="AutoShape 33">
              <a:extLst>
                <a:ext uri="{FF2B5EF4-FFF2-40B4-BE49-F238E27FC236}">
                  <a16:creationId xmlns:a16="http://schemas.microsoft.com/office/drawing/2014/main" id="{3BC7BAA5-F42E-4F27-B9DE-1E73DFCA4B63}"/>
                </a:ext>
              </a:extLst>
            </p:cNvPr>
            <p:cNvSpPr>
              <a:spLocks noChangeArrowheads="1"/>
            </p:cNvSpPr>
            <p:nvPr/>
          </p:nvSpPr>
          <p:spPr bwMode="auto">
            <a:xfrm flipV="1">
              <a:off x="4798" y="2478"/>
              <a:ext cx="91" cy="862"/>
            </a:xfrm>
            <a:prstGeom prst="triangle">
              <a:avLst>
                <a:gd name="adj" fmla="val 50000"/>
              </a:avLst>
            </a:prstGeom>
            <a:noFill/>
            <a:ln w="12700">
              <a:noFill/>
              <a:miter lim="800000"/>
              <a:headEnd type="none" w="sm" len="sm"/>
              <a:tailEnd type="none" w="sm" len="sm"/>
            </a:ln>
          </p:spPr>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grpSp>
      <p:sp>
        <p:nvSpPr>
          <p:cNvPr id="40" name="Oval 39">
            <a:extLst>
              <a:ext uri="{FF2B5EF4-FFF2-40B4-BE49-F238E27FC236}">
                <a16:creationId xmlns:a16="http://schemas.microsoft.com/office/drawing/2014/main" id="{E6CEF72E-A485-49D1-B14E-71680ED36B98}"/>
              </a:ext>
            </a:extLst>
          </p:cNvPr>
          <p:cNvSpPr>
            <a:spLocks noChangeAspect="1"/>
          </p:cNvSpPr>
          <p:nvPr userDrawn="1"/>
        </p:nvSpPr>
        <p:spPr bwMode="auto">
          <a:xfrm>
            <a:off x="5221713" y="995055"/>
            <a:ext cx="1342983" cy="1343082"/>
          </a:xfrm>
          <a:prstGeom prst="ellipse">
            <a:avLst/>
          </a:prstGeom>
          <a:solidFill>
            <a:schemeClr val="tx1">
              <a:lumMod val="50000"/>
              <a:lumOff val="50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16538" tIns="0" rIns="16538" bIns="0"/>
          <a:lstStyle/>
          <a:p>
            <a:pPr fontAlgn="auto">
              <a:spcBef>
                <a:spcPts val="0"/>
              </a:spcBef>
              <a:spcAft>
                <a:spcPts val="0"/>
              </a:spcAft>
              <a:buClr>
                <a:srgbClr val="8CA3B0"/>
              </a:buClr>
              <a:defRPr/>
            </a:pPr>
            <a:endParaRPr lang="en-US" sz="827" b="0">
              <a:solidFill>
                <a:srgbClr val="FFFFFF"/>
              </a:solidFill>
            </a:endParaRPr>
          </a:p>
        </p:txBody>
      </p:sp>
    </p:spTree>
    <p:extLst>
      <p:ext uri="{BB962C8B-B14F-4D97-AF65-F5344CB8AC3E}">
        <p14:creationId xmlns:p14="http://schemas.microsoft.com/office/powerpoint/2010/main" val="160329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10800000">
                                      <p:cBhvr>
                                        <p:cTn id="6" dur="500" fill="hold"/>
                                        <p:tgtEl>
                                          <p:spTgt spid="35"/>
                                        </p:tgtEl>
                                        <p:attrNameLst>
                                          <p:attrName>r</p:attrName>
                                        </p:attrNameLst>
                                      </p:cBhvr>
                                    </p:animRot>
                                  </p:childTnLst>
                                </p:cTn>
                              </p:par>
                            </p:childTnLst>
                          </p:cTn>
                        </p:par>
                        <p:par>
                          <p:cTn id="7" fill="hold">
                            <p:stCondLst>
                              <p:cond delay="500"/>
                            </p:stCondLst>
                            <p:childTnLst>
                              <p:par>
                                <p:cTn id="8" presetID="19" presetClass="emph" presetSubtype="0" fill="hold" grpId="0" nodeType="afterEffect">
                                  <p:stCondLst>
                                    <p:cond delay="0"/>
                                  </p:stCondLst>
                                  <p:childTnLst>
                                    <p:animClr clrSpc="rgb" dir="cw">
                                      <p:cBhvr override="childStyle">
                                        <p:cTn id="9" dur="100" fill="hold"/>
                                        <p:tgtEl>
                                          <p:spTgt spid="40"/>
                                        </p:tgtEl>
                                        <p:attrNameLst>
                                          <p:attrName>style.color</p:attrName>
                                        </p:attrNameLst>
                                      </p:cBhvr>
                                      <p:to>
                                        <a:srgbClr val="008000"/>
                                      </p:to>
                                    </p:animClr>
                                    <p:animClr clrSpc="rgb" dir="cw">
                                      <p:cBhvr>
                                        <p:cTn id="10" dur="100" fill="hold"/>
                                        <p:tgtEl>
                                          <p:spTgt spid="40"/>
                                        </p:tgtEl>
                                        <p:attrNameLst>
                                          <p:attrName>fillcolor</p:attrName>
                                        </p:attrNameLst>
                                      </p:cBhvr>
                                      <p:to>
                                        <a:srgbClr val="008000"/>
                                      </p:to>
                                    </p:animClr>
                                    <p:set>
                                      <p:cBhvr>
                                        <p:cTn id="11" dur="100" fill="hold"/>
                                        <p:tgtEl>
                                          <p:spTgt spid="40"/>
                                        </p:tgtEl>
                                        <p:attrNameLst>
                                          <p:attrName>fill.type</p:attrName>
                                        </p:attrNameLst>
                                      </p:cBhvr>
                                      <p:to>
                                        <p:strVal val="solid"/>
                                      </p:to>
                                    </p:set>
                                    <p:set>
                                      <p:cBhvr>
                                        <p:cTn id="12" dur="100" fill="hold"/>
                                        <p:tgtEl>
                                          <p:spTgt spid="40"/>
                                        </p:tgtEl>
                                        <p:attrNameLst>
                                          <p:attrName>fill.on</p:attrName>
                                        </p:attrNameLst>
                                      </p:cBhvr>
                                      <p:to>
                                        <p:strVal val="true"/>
                                      </p:to>
                                    </p:set>
                                  </p:childTnLst>
                                </p:cTn>
                              </p:par>
                              <p:par>
                                <p:cTn id="13" presetID="8" presetClass="emph" presetSubtype="0" fill="hold" nodeType="withEffect">
                                  <p:stCondLst>
                                    <p:cond delay="5000"/>
                                  </p:stCondLst>
                                  <p:childTnLst>
                                    <p:animRot by="-540000">
                                      <p:cBhvr>
                                        <p:cTn id="14" dur="1000" fill="hold"/>
                                        <p:tgtEl>
                                          <p:spTgt spid="35"/>
                                        </p:tgtEl>
                                        <p:attrNameLst>
                                          <p:attrName>r</p:attrName>
                                        </p:attrNameLst>
                                      </p:cBhvr>
                                    </p:animRot>
                                  </p:childTnLst>
                                </p:cTn>
                              </p:par>
                            </p:childTnLst>
                          </p:cTn>
                        </p:par>
                        <p:par>
                          <p:cTn id="15" fill="hold">
                            <p:stCondLst>
                              <p:cond delay="6500"/>
                            </p:stCondLst>
                            <p:childTnLst>
                              <p:par>
                                <p:cTn id="16" presetID="8" presetClass="emph" presetSubtype="0" fill="hold" nodeType="afterEffect">
                                  <p:stCondLst>
                                    <p:cond delay="5000"/>
                                  </p:stCondLst>
                                  <p:childTnLst>
                                    <p:animRot by="-540000">
                                      <p:cBhvr>
                                        <p:cTn id="17" dur="1000" fill="hold"/>
                                        <p:tgtEl>
                                          <p:spTgt spid="35"/>
                                        </p:tgtEl>
                                        <p:attrNameLst>
                                          <p:attrName>r</p:attrName>
                                        </p:attrNameLst>
                                      </p:cBhvr>
                                    </p:animRot>
                                  </p:childTnLst>
                                </p:cTn>
                              </p:par>
                            </p:childTnLst>
                          </p:cTn>
                        </p:par>
                        <p:par>
                          <p:cTn id="18" fill="hold">
                            <p:stCondLst>
                              <p:cond delay="12500"/>
                            </p:stCondLst>
                            <p:childTnLst>
                              <p:par>
                                <p:cTn id="19" presetID="8" presetClass="emph" presetSubtype="0" fill="hold" nodeType="afterEffect">
                                  <p:stCondLst>
                                    <p:cond delay="5000"/>
                                  </p:stCondLst>
                                  <p:childTnLst>
                                    <p:animRot by="-540000">
                                      <p:cBhvr>
                                        <p:cTn id="20" dur="1000" fill="hold"/>
                                        <p:tgtEl>
                                          <p:spTgt spid="35"/>
                                        </p:tgtEl>
                                        <p:attrNameLst>
                                          <p:attrName>r</p:attrName>
                                        </p:attrNameLst>
                                      </p:cBhvr>
                                    </p:animRot>
                                  </p:childTnLst>
                                </p:cTn>
                              </p:par>
                            </p:childTnLst>
                          </p:cTn>
                        </p:par>
                        <p:par>
                          <p:cTn id="21" fill="hold">
                            <p:stCondLst>
                              <p:cond delay="18500"/>
                            </p:stCondLst>
                            <p:childTnLst>
                              <p:par>
                                <p:cTn id="22" presetID="8" presetClass="emph" presetSubtype="0" fill="hold" nodeType="afterEffect">
                                  <p:stCondLst>
                                    <p:cond delay="5000"/>
                                  </p:stCondLst>
                                  <p:childTnLst>
                                    <p:animRot by="-540000">
                                      <p:cBhvr>
                                        <p:cTn id="23" dur="1000" fill="hold"/>
                                        <p:tgtEl>
                                          <p:spTgt spid="35"/>
                                        </p:tgtEl>
                                        <p:attrNameLst>
                                          <p:attrName>r</p:attrName>
                                        </p:attrNameLst>
                                      </p:cBhvr>
                                    </p:animRot>
                                  </p:childTnLst>
                                </p:cTn>
                              </p:par>
                            </p:childTnLst>
                          </p:cTn>
                        </p:par>
                        <p:par>
                          <p:cTn id="24" fill="hold">
                            <p:stCondLst>
                              <p:cond delay="24500"/>
                            </p:stCondLst>
                            <p:childTnLst>
                              <p:par>
                                <p:cTn id="25" presetID="8" presetClass="emph" presetSubtype="0" fill="hold" nodeType="afterEffect">
                                  <p:stCondLst>
                                    <p:cond delay="5000"/>
                                  </p:stCondLst>
                                  <p:childTnLst>
                                    <p:animRot by="-540000">
                                      <p:cBhvr>
                                        <p:cTn id="26" dur="1000" fill="hold"/>
                                        <p:tgtEl>
                                          <p:spTgt spid="35"/>
                                        </p:tgtEl>
                                        <p:attrNameLst>
                                          <p:attrName>r</p:attrName>
                                        </p:attrNameLst>
                                      </p:cBhvr>
                                    </p:animRot>
                                  </p:childTnLst>
                                </p:cTn>
                              </p:par>
                            </p:childTnLst>
                          </p:cTn>
                        </p:par>
                        <p:par>
                          <p:cTn id="27" fill="hold">
                            <p:stCondLst>
                              <p:cond delay="30500"/>
                            </p:stCondLst>
                            <p:childTnLst>
                              <p:par>
                                <p:cTn id="28" presetID="8" presetClass="emph" presetSubtype="0" fill="hold" nodeType="afterEffect">
                                  <p:stCondLst>
                                    <p:cond delay="5000"/>
                                  </p:stCondLst>
                                  <p:childTnLst>
                                    <p:animRot by="-540000">
                                      <p:cBhvr>
                                        <p:cTn id="29" dur="1000" fill="hold"/>
                                        <p:tgtEl>
                                          <p:spTgt spid="35"/>
                                        </p:tgtEl>
                                        <p:attrNameLst>
                                          <p:attrName>r</p:attrName>
                                        </p:attrNameLst>
                                      </p:cBhvr>
                                    </p:animRot>
                                  </p:childTnLst>
                                </p:cTn>
                              </p:par>
                            </p:childTnLst>
                          </p:cTn>
                        </p:par>
                        <p:par>
                          <p:cTn id="30" fill="hold">
                            <p:stCondLst>
                              <p:cond delay="36500"/>
                            </p:stCondLst>
                            <p:childTnLst>
                              <p:par>
                                <p:cTn id="31" presetID="8" presetClass="emph" presetSubtype="0" fill="hold" nodeType="afterEffect">
                                  <p:stCondLst>
                                    <p:cond delay="5000"/>
                                  </p:stCondLst>
                                  <p:childTnLst>
                                    <p:animRot by="-540000">
                                      <p:cBhvr>
                                        <p:cTn id="32" dur="1000" fill="hold"/>
                                        <p:tgtEl>
                                          <p:spTgt spid="35"/>
                                        </p:tgtEl>
                                        <p:attrNameLst>
                                          <p:attrName>r</p:attrName>
                                        </p:attrNameLst>
                                      </p:cBhvr>
                                    </p:animRot>
                                  </p:childTnLst>
                                </p:cTn>
                              </p:par>
                            </p:childTnLst>
                          </p:cTn>
                        </p:par>
                        <p:par>
                          <p:cTn id="33" fill="hold">
                            <p:stCondLst>
                              <p:cond delay="42500"/>
                            </p:stCondLst>
                            <p:childTnLst>
                              <p:par>
                                <p:cTn id="34" presetID="8" presetClass="emph" presetSubtype="0" fill="hold" nodeType="afterEffect">
                                  <p:stCondLst>
                                    <p:cond delay="5000"/>
                                  </p:stCondLst>
                                  <p:childTnLst>
                                    <p:animRot by="-540000">
                                      <p:cBhvr>
                                        <p:cTn id="35" dur="1000" fill="hold"/>
                                        <p:tgtEl>
                                          <p:spTgt spid="35"/>
                                        </p:tgtEl>
                                        <p:attrNameLst>
                                          <p:attrName>r</p:attrName>
                                        </p:attrNameLst>
                                      </p:cBhvr>
                                    </p:animRot>
                                  </p:childTnLst>
                                </p:cTn>
                              </p:par>
                            </p:childTnLst>
                          </p:cTn>
                        </p:par>
                        <p:par>
                          <p:cTn id="36" fill="hold">
                            <p:stCondLst>
                              <p:cond delay="48500"/>
                            </p:stCondLst>
                            <p:childTnLst>
                              <p:par>
                                <p:cTn id="37" presetID="8" presetClass="emph" presetSubtype="0" fill="hold" nodeType="afterEffect">
                                  <p:stCondLst>
                                    <p:cond delay="5000"/>
                                  </p:stCondLst>
                                  <p:childTnLst>
                                    <p:animRot by="-540000">
                                      <p:cBhvr>
                                        <p:cTn id="38" dur="1000" fill="hold"/>
                                        <p:tgtEl>
                                          <p:spTgt spid="35"/>
                                        </p:tgtEl>
                                        <p:attrNameLst>
                                          <p:attrName>r</p:attrName>
                                        </p:attrNameLst>
                                      </p:cBhvr>
                                    </p:animRot>
                                  </p:childTnLst>
                                </p:cTn>
                              </p:par>
                            </p:childTnLst>
                          </p:cTn>
                        </p:par>
                        <p:par>
                          <p:cTn id="39" fill="hold">
                            <p:stCondLst>
                              <p:cond delay="54500"/>
                            </p:stCondLst>
                            <p:childTnLst>
                              <p:par>
                                <p:cTn id="40" presetID="8" presetClass="emph" presetSubtype="0" fill="hold" nodeType="afterEffect">
                                  <p:stCondLst>
                                    <p:cond delay="5000"/>
                                  </p:stCondLst>
                                  <p:childTnLst>
                                    <p:animRot by="-540000">
                                      <p:cBhvr>
                                        <p:cTn id="41" dur="1000" fill="hold"/>
                                        <p:tgtEl>
                                          <p:spTgt spid="35"/>
                                        </p:tgtEl>
                                        <p:attrNameLst>
                                          <p:attrName>r</p:attrName>
                                        </p:attrNameLst>
                                      </p:cBhvr>
                                    </p:animRot>
                                  </p:childTnLst>
                                </p:cTn>
                              </p:par>
                            </p:childTnLst>
                          </p:cTn>
                        </p:par>
                        <p:par>
                          <p:cTn id="42" fill="hold">
                            <p:stCondLst>
                              <p:cond delay="60500"/>
                            </p:stCondLst>
                            <p:childTnLst>
                              <p:par>
                                <p:cTn id="43" presetID="8" presetClass="emph" presetSubtype="0" fill="hold" nodeType="afterEffect">
                                  <p:stCondLst>
                                    <p:cond delay="5000"/>
                                  </p:stCondLst>
                                  <p:childTnLst>
                                    <p:animRot by="-540000">
                                      <p:cBhvr>
                                        <p:cTn id="44" dur="1000" fill="hold"/>
                                        <p:tgtEl>
                                          <p:spTgt spid="35"/>
                                        </p:tgtEl>
                                        <p:attrNameLst>
                                          <p:attrName>r</p:attrName>
                                        </p:attrNameLst>
                                      </p:cBhvr>
                                    </p:animRot>
                                  </p:childTnLst>
                                </p:cTn>
                              </p:par>
                            </p:childTnLst>
                          </p:cTn>
                        </p:par>
                        <p:par>
                          <p:cTn id="45" fill="hold">
                            <p:stCondLst>
                              <p:cond delay="66500"/>
                            </p:stCondLst>
                            <p:childTnLst>
                              <p:par>
                                <p:cTn id="46" presetID="8" presetClass="emph" presetSubtype="0" fill="hold" nodeType="afterEffect">
                                  <p:stCondLst>
                                    <p:cond delay="5000"/>
                                  </p:stCondLst>
                                  <p:childTnLst>
                                    <p:animRot by="-540000">
                                      <p:cBhvr>
                                        <p:cTn id="47" dur="1000" fill="hold"/>
                                        <p:tgtEl>
                                          <p:spTgt spid="35"/>
                                        </p:tgtEl>
                                        <p:attrNameLst>
                                          <p:attrName>r</p:attrName>
                                        </p:attrNameLst>
                                      </p:cBhvr>
                                    </p:animRot>
                                  </p:childTnLst>
                                </p:cTn>
                              </p:par>
                            </p:childTnLst>
                          </p:cTn>
                        </p:par>
                        <p:par>
                          <p:cTn id="48" fill="hold">
                            <p:stCondLst>
                              <p:cond delay="72500"/>
                            </p:stCondLst>
                            <p:childTnLst>
                              <p:par>
                                <p:cTn id="49" presetID="8" presetClass="emph" presetSubtype="0" fill="hold" nodeType="afterEffect">
                                  <p:stCondLst>
                                    <p:cond delay="5000"/>
                                  </p:stCondLst>
                                  <p:childTnLst>
                                    <p:animRot by="-540000">
                                      <p:cBhvr>
                                        <p:cTn id="50" dur="1000" fill="hold"/>
                                        <p:tgtEl>
                                          <p:spTgt spid="35"/>
                                        </p:tgtEl>
                                        <p:attrNameLst>
                                          <p:attrName>r</p:attrName>
                                        </p:attrNameLst>
                                      </p:cBhvr>
                                    </p:animRot>
                                  </p:childTnLst>
                                </p:cTn>
                              </p:par>
                            </p:childTnLst>
                          </p:cTn>
                        </p:par>
                        <p:par>
                          <p:cTn id="51" fill="hold">
                            <p:stCondLst>
                              <p:cond delay="78500"/>
                            </p:stCondLst>
                            <p:childTnLst>
                              <p:par>
                                <p:cTn id="52" presetID="8" presetClass="emph" presetSubtype="0" fill="hold" nodeType="afterEffect">
                                  <p:stCondLst>
                                    <p:cond delay="5000"/>
                                  </p:stCondLst>
                                  <p:childTnLst>
                                    <p:animRot by="-540000">
                                      <p:cBhvr>
                                        <p:cTn id="53" dur="1000" fill="hold"/>
                                        <p:tgtEl>
                                          <p:spTgt spid="35"/>
                                        </p:tgtEl>
                                        <p:attrNameLst>
                                          <p:attrName>r</p:attrName>
                                        </p:attrNameLst>
                                      </p:cBhvr>
                                    </p:animRot>
                                  </p:childTnLst>
                                </p:cTn>
                              </p:par>
                            </p:childTnLst>
                          </p:cTn>
                        </p:par>
                        <p:par>
                          <p:cTn id="54" fill="hold">
                            <p:stCondLst>
                              <p:cond delay="84500"/>
                            </p:stCondLst>
                            <p:childTnLst>
                              <p:par>
                                <p:cTn id="55" presetID="8" presetClass="emph" presetSubtype="0" fill="hold" nodeType="afterEffect">
                                  <p:stCondLst>
                                    <p:cond delay="5000"/>
                                  </p:stCondLst>
                                  <p:childTnLst>
                                    <p:animRot by="-540000">
                                      <p:cBhvr>
                                        <p:cTn id="56" dur="1000" fill="hold"/>
                                        <p:tgtEl>
                                          <p:spTgt spid="35"/>
                                        </p:tgtEl>
                                        <p:attrNameLst>
                                          <p:attrName>r</p:attrName>
                                        </p:attrNameLst>
                                      </p:cBhvr>
                                    </p:animRot>
                                  </p:childTnLst>
                                </p:cTn>
                              </p:par>
                            </p:childTnLst>
                          </p:cTn>
                        </p:par>
                        <p:par>
                          <p:cTn id="57" fill="hold">
                            <p:stCondLst>
                              <p:cond delay="90500"/>
                            </p:stCondLst>
                            <p:childTnLst>
                              <p:par>
                                <p:cTn id="58" presetID="8" presetClass="emph" presetSubtype="0" fill="hold" nodeType="afterEffect">
                                  <p:stCondLst>
                                    <p:cond delay="5000"/>
                                  </p:stCondLst>
                                  <p:childTnLst>
                                    <p:animRot by="-540000">
                                      <p:cBhvr>
                                        <p:cTn id="59" dur="1000" fill="hold"/>
                                        <p:tgtEl>
                                          <p:spTgt spid="35"/>
                                        </p:tgtEl>
                                        <p:attrNameLst>
                                          <p:attrName>r</p:attrName>
                                        </p:attrNameLst>
                                      </p:cBhvr>
                                    </p:animRot>
                                  </p:childTnLst>
                                </p:cTn>
                              </p:par>
                            </p:childTnLst>
                          </p:cTn>
                        </p:par>
                        <p:par>
                          <p:cTn id="60" fill="hold">
                            <p:stCondLst>
                              <p:cond delay="96500"/>
                            </p:stCondLst>
                            <p:childTnLst>
                              <p:par>
                                <p:cTn id="61" presetID="8" presetClass="emph" presetSubtype="0" fill="hold" nodeType="afterEffect">
                                  <p:stCondLst>
                                    <p:cond delay="5000"/>
                                  </p:stCondLst>
                                  <p:childTnLst>
                                    <p:animRot by="-540000">
                                      <p:cBhvr>
                                        <p:cTn id="62" dur="1000" fill="hold"/>
                                        <p:tgtEl>
                                          <p:spTgt spid="35"/>
                                        </p:tgtEl>
                                        <p:attrNameLst>
                                          <p:attrName>r</p:attrName>
                                        </p:attrNameLst>
                                      </p:cBhvr>
                                    </p:animRot>
                                  </p:childTnLst>
                                </p:cTn>
                              </p:par>
                            </p:childTnLst>
                          </p:cTn>
                        </p:par>
                        <p:par>
                          <p:cTn id="63" fill="hold">
                            <p:stCondLst>
                              <p:cond delay="102500"/>
                            </p:stCondLst>
                            <p:childTnLst>
                              <p:par>
                                <p:cTn id="64" presetID="8" presetClass="emph" presetSubtype="0" fill="hold" nodeType="afterEffect">
                                  <p:stCondLst>
                                    <p:cond delay="5000"/>
                                  </p:stCondLst>
                                  <p:childTnLst>
                                    <p:animRot by="-540000">
                                      <p:cBhvr>
                                        <p:cTn id="65" dur="1000" fill="hold"/>
                                        <p:tgtEl>
                                          <p:spTgt spid="35"/>
                                        </p:tgtEl>
                                        <p:attrNameLst>
                                          <p:attrName>r</p:attrName>
                                        </p:attrNameLst>
                                      </p:cBhvr>
                                    </p:animRot>
                                  </p:childTnLst>
                                </p:cTn>
                              </p:par>
                            </p:childTnLst>
                          </p:cTn>
                        </p:par>
                        <p:par>
                          <p:cTn id="66" fill="hold">
                            <p:stCondLst>
                              <p:cond delay="108500"/>
                            </p:stCondLst>
                            <p:childTnLst>
                              <p:par>
                                <p:cTn id="67" presetID="8" presetClass="emph" presetSubtype="0" fill="hold" nodeType="afterEffect">
                                  <p:stCondLst>
                                    <p:cond delay="5000"/>
                                  </p:stCondLst>
                                  <p:childTnLst>
                                    <p:animRot by="-540000">
                                      <p:cBhvr>
                                        <p:cTn id="68" dur="1000" fill="hold"/>
                                        <p:tgtEl>
                                          <p:spTgt spid="35"/>
                                        </p:tgtEl>
                                        <p:attrNameLst>
                                          <p:attrName>r</p:attrName>
                                        </p:attrNameLst>
                                      </p:cBhvr>
                                    </p:animRot>
                                  </p:childTnLst>
                                </p:cTn>
                              </p:par>
                            </p:childTnLst>
                          </p:cTn>
                        </p:par>
                        <p:par>
                          <p:cTn id="69" fill="hold">
                            <p:stCondLst>
                              <p:cond delay="114500"/>
                            </p:stCondLst>
                            <p:childTnLst>
                              <p:par>
                                <p:cTn id="70" presetID="8" presetClass="emph" presetSubtype="0" fill="hold" nodeType="afterEffect">
                                  <p:stCondLst>
                                    <p:cond delay="5000"/>
                                  </p:stCondLst>
                                  <p:childTnLst>
                                    <p:animRot by="-540000">
                                      <p:cBhvr>
                                        <p:cTn id="71" dur="1000" fill="hold"/>
                                        <p:tgtEl>
                                          <p:spTgt spid="35"/>
                                        </p:tgtEl>
                                        <p:attrNameLst>
                                          <p:attrName>r</p:attrName>
                                        </p:attrNameLst>
                                      </p:cBhvr>
                                    </p:animRot>
                                  </p:childTnLst>
                                </p:cTn>
                              </p:par>
                            </p:childTnLst>
                          </p:cTn>
                        </p:par>
                        <p:par>
                          <p:cTn id="72" fill="hold">
                            <p:stCondLst>
                              <p:cond delay="120500"/>
                            </p:stCondLst>
                            <p:childTnLst>
                              <p:par>
                                <p:cTn id="73" presetID="19" presetClass="emph" presetSubtype="0" fill="hold" grpId="1" nodeType="afterEffect">
                                  <p:stCondLst>
                                    <p:cond delay="0"/>
                                  </p:stCondLst>
                                  <p:childTnLst>
                                    <p:animClr clrSpc="rgb" dir="cw">
                                      <p:cBhvr override="childStyle">
                                        <p:cTn id="74" dur="100" fill="hold"/>
                                        <p:tgtEl>
                                          <p:spTgt spid="40"/>
                                        </p:tgtEl>
                                        <p:attrNameLst>
                                          <p:attrName>style.color</p:attrName>
                                        </p:attrNameLst>
                                      </p:cBhvr>
                                      <p:to>
                                        <a:srgbClr val="CC0000"/>
                                      </p:to>
                                    </p:animClr>
                                    <p:animClr clrSpc="rgb" dir="cw">
                                      <p:cBhvr>
                                        <p:cTn id="75" dur="100" fill="hold"/>
                                        <p:tgtEl>
                                          <p:spTgt spid="40"/>
                                        </p:tgtEl>
                                        <p:attrNameLst>
                                          <p:attrName>fillcolor</p:attrName>
                                        </p:attrNameLst>
                                      </p:cBhvr>
                                      <p:to>
                                        <a:srgbClr val="CC0000"/>
                                      </p:to>
                                    </p:animClr>
                                    <p:set>
                                      <p:cBhvr>
                                        <p:cTn id="76" dur="100" fill="hold"/>
                                        <p:tgtEl>
                                          <p:spTgt spid="40"/>
                                        </p:tgtEl>
                                        <p:attrNameLst>
                                          <p:attrName>fill.type</p:attrName>
                                        </p:attrNameLst>
                                      </p:cBhvr>
                                      <p:to>
                                        <p:strVal val="solid"/>
                                      </p:to>
                                    </p:set>
                                    <p:set>
                                      <p:cBhvr>
                                        <p:cTn id="77" dur="100" fill="hold"/>
                                        <p:tgtEl>
                                          <p:spTgt spid="4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0 Second Flipchart">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550" y="3334557"/>
            <a:ext cx="6648450" cy="6952441"/>
          </a:xfrm>
        </p:spPr>
        <p:txBody>
          <a:bodyPr>
            <a:normAutofit/>
          </a:bodyPr>
          <a:lstStyle>
            <a:lvl1pPr marL="0" indent="0">
              <a:lnSpc>
                <a:spcPct val="90000"/>
              </a:lnSpc>
              <a:spcAft>
                <a:spcPts val="1200"/>
              </a:spcAft>
              <a:buClr>
                <a:schemeClr val="accent1">
                  <a:lumMod val="50000"/>
                </a:schemeClr>
              </a:buClr>
              <a:buFont typeface="Ink Free" panose="03080402000500000000" pitchFamily="66" charset="0"/>
              <a:buNone/>
              <a:defRPr sz="3600">
                <a:solidFill>
                  <a:schemeClr val="accent5">
                    <a:lumMod val="75000"/>
                  </a:schemeClr>
                </a:solidFill>
              </a:defRPr>
            </a:lvl1pPr>
          </a:lstStyle>
          <a:p>
            <a:pPr lvl="0"/>
            <a:r>
              <a:rPr lang="en-US" dirty="0"/>
              <a:t>Click to edit Master text styles</a:t>
            </a:r>
          </a:p>
        </p:txBody>
      </p:sp>
      <p:sp>
        <p:nvSpPr>
          <p:cNvPr id="2" name="Title 1">
            <a:extLst>
              <a:ext uri="{FF2B5EF4-FFF2-40B4-BE49-F238E27FC236}">
                <a16:creationId xmlns:a16="http://schemas.microsoft.com/office/drawing/2014/main" id="{EEB51ACB-B4DA-4FC2-9BAE-E9D5340468F4}"/>
              </a:ext>
            </a:extLst>
          </p:cNvPr>
          <p:cNvSpPr>
            <a:spLocks noGrp="1"/>
          </p:cNvSpPr>
          <p:nvPr>
            <p:ph type="title" hasCustomPrompt="1"/>
          </p:nvPr>
        </p:nvSpPr>
        <p:spPr>
          <a:xfrm>
            <a:off x="519114" y="856623"/>
            <a:ext cx="3483838" cy="2060754"/>
          </a:xfrm>
          <a:prstGeom prst="rect">
            <a:avLst/>
          </a:prstGeom>
        </p:spPr>
        <p:txBody>
          <a:bodyPr anchor="ctr"/>
          <a:lstStyle>
            <a:lvl1pPr>
              <a:lnSpc>
                <a:spcPct val="80000"/>
              </a:lnSpc>
              <a:defRPr sz="4000" b="1" u="sng">
                <a:solidFill>
                  <a:schemeClr val="accent1">
                    <a:lumMod val="50000"/>
                  </a:schemeClr>
                </a:solidFill>
                <a:latin typeface="Ink Free" panose="03080402000500000000" pitchFamily="66" charset="0"/>
              </a:defRPr>
            </a:lvl1pPr>
          </a:lstStyle>
          <a:p>
            <a:r>
              <a:rPr lang="en-US" dirty="0"/>
              <a:t>60 Seconds: Click to add title</a:t>
            </a:r>
            <a:endParaRPr lang="en-GB" dirty="0"/>
          </a:p>
        </p:txBody>
      </p:sp>
      <p:sp>
        <p:nvSpPr>
          <p:cNvPr id="38" name="Oval 37">
            <a:extLst>
              <a:ext uri="{FF2B5EF4-FFF2-40B4-BE49-F238E27FC236}">
                <a16:creationId xmlns:a16="http://schemas.microsoft.com/office/drawing/2014/main" id="{CBD239A8-3461-4C88-B801-E44E61019353}"/>
              </a:ext>
            </a:extLst>
          </p:cNvPr>
          <p:cNvSpPr/>
          <p:nvPr userDrawn="1"/>
        </p:nvSpPr>
        <p:spPr>
          <a:xfrm>
            <a:off x="4315104" y="73198"/>
            <a:ext cx="3148043" cy="3138058"/>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C34C3D6B-F1E8-4335-889A-97D731520CE0}"/>
              </a:ext>
            </a:extLst>
          </p:cNvPr>
          <p:cNvGrpSpPr/>
          <p:nvPr userDrawn="1"/>
        </p:nvGrpSpPr>
        <p:grpSpPr>
          <a:xfrm>
            <a:off x="4315104" y="73198"/>
            <a:ext cx="3147812" cy="3138058"/>
            <a:chOff x="2381770" y="2464895"/>
            <a:chExt cx="2098541" cy="2091885"/>
          </a:xfrm>
        </p:grpSpPr>
        <p:grpSp>
          <p:nvGrpSpPr>
            <p:cNvPr id="6" name="Group 5">
              <a:extLst>
                <a:ext uri="{FF2B5EF4-FFF2-40B4-BE49-F238E27FC236}">
                  <a16:creationId xmlns:a16="http://schemas.microsoft.com/office/drawing/2014/main" id="{F95336AA-0DCE-464E-8347-1A5FC49F2933}"/>
                </a:ext>
              </a:extLst>
            </p:cNvPr>
            <p:cNvGrpSpPr/>
            <p:nvPr/>
          </p:nvGrpSpPr>
          <p:grpSpPr>
            <a:xfrm>
              <a:off x="2381770" y="2464895"/>
              <a:ext cx="2098541" cy="2091885"/>
              <a:chOff x="2381770" y="2464895"/>
              <a:chExt cx="2098541" cy="2091885"/>
            </a:xfrm>
          </p:grpSpPr>
          <p:grpSp>
            <p:nvGrpSpPr>
              <p:cNvPr id="8" name="Group 7">
                <a:extLst>
                  <a:ext uri="{FF2B5EF4-FFF2-40B4-BE49-F238E27FC236}">
                    <a16:creationId xmlns:a16="http://schemas.microsoft.com/office/drawing/2014/main" id="{2357DE7E-BE05-4E71-947B-DD23BD76F708}"/>
                  </a:ext>
                </a:extLst>
              </p:cNvPr>
              <p:cNvGrpSpPr/>
              <p:nvPr/>
            </p:nvGrpSpPr>
            <p:grpSpPr>
              <a:xfrm>
                <a:off x="2493800" y="2563323"/>
                <a:ext cx="1875334" cy="1875334"/>
                <a:chOff x="873863" y="943386"/>
                <a:chExt cx="5115208" cy="5115208"/>
              </a:xfrm>
            </p:grpSpPr>
            <p:grpSp>
              <p:nvGrpSpPr>
                <p:cNvPr id="16" name="Group 15">
                  <a:extLst>
                    <a:ext uri="{FF2B5EF4-FFF2-40B4-BE49-F238E27FC236}">
                      <a16:creationId xmlns:a16="http://schemas.microsoft.com/office/drawing/2014/main" id="{7F0B0444-A980-4109-8C0C-4024DFB9350B}"/>
                    </a:ext>
                  </a:extLst>
                </p:cNvPr>
                <p:cNvGrpSpPr/>
                <p:nvPr/>
              </p:nvGrpSpPr>
              <p:grpSpPr>
                <a:xfrm>
                  <a:off x="873863" y="943386"/>
                  <a:ext cx="5115208" cy="5115208"/>
                  <a:chOff x="2802047" y="1312752"/>
                  <a:chExt cx="5115208" cy="5115208"/>
                </a:xfrm>
              </p:grpSpPr>
              <p:cxnSp>
                <p:nvCxnSpPr>
                  <p:cNvPr id="18" name="Straight Connector 17">
                    <a:extLst>
                      <a:ext uri="{FF2B5EF4-FFF2-40B4-BE49-F238E27FC236}">
                        <a16:creationId xmlns:a16="http://schemas.microsoft.com/office/drawing/2014/main" id="{9B6828B5-7E61-4AAA-98C1-0A32A5C77FB2}"/>
                      </a:ext>
                    </a:extLst>
                  </p:cNvPr>
                  <p:cNvCxnSpPr>
                    <a:cxnSpLocks/>
                  </p:cNvCxnSpPr>
                  <p:nvPr/>
                </p:nvCxnSpPr>
                <p:spPr>
                  <a:xfrm>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824F1DE-C313-41A6-A05C-10355F00DA82}"/>
                      </a:ext>
                    </a:extLst>
                  </p:cNvPr>
                  <p:cNvCxnSpPr>
                    <a:cxnSpLocks/>
                  </p:cNvCxnSpPr>
                  <p:nvPr/>
                </p:nvCxnSpPr>
                <p:spPr>
                  <a:xfrm rot="104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D9D9C61-88A2-4175-A9BB-120C855E665C}"/>
                      </a:ext>
                    </a:extLst>
                  </p:cNvPr>
                  <p:cNvCxnSpPr>
                    <a:cxnSpLocks/>
                  </p:cNvCxnSpPr>
                  <p:nvPr/>
                </p:nvCxnSpPr>
                <p:spPr>
                  <a:xfrm rot="93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EA44EB5-49AE-4F38-82B4-FFCAE5CD785E}"/>
                      </a:ext>
                    </a:extLst>
                  </p:cNvPr>
                  <p:cNvCxnSpPr>
                    <a:cxnSpLocks/>
                  </p:cNvCxnSpPr>
                  <p:nvPr/>
                </p:nvCxnSpPr>
                <p:spPr>
                  <a:xfrm rot="82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EE9D71B-A1D9-44A1-AEBF-D018A39621F3}"/>
                      </a:ext>
                    </a:extLst>
                  </p:cNvPr>
                  <p:cNvCxnSpPr>
                    <a:cxnSpLocks/>
                  </p:cNvCxnSpPr>
                  <p:nvPr/>
                </p:nvCxnSpPr>
                <p:spPr>
                  <a:xfrm rot="7200000">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D721A85-C639-4995-909E-E55CCB221FEE}"/>
                      </a:ext>
                    </a:extLst>
                  </p:cNvPr>
                  <p:cNvCxnSpPr>
                    <a:cxnSpLocks/>
                  </p:cNvCxnSpPr>
                  <p:nvPr/>
                </p:nvCxnSpPr>
                <p:spPr>
                  <a:xfrm rot="61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1D2ACE5-1E26-4420-A4F7-DF45F1E59091}"/>
                      </a:ext>
                    </a:extLst>
                  </p:cNvPr>
                  <p:cNvCxnSpPr>
                    <a:cxnSpLocks/>
                  </p:cNvCxnSpPr>
                  <p:nvPr/>
                </p:nvCxnSpPr>
                <p:spPr>
                  <a:xfrm rot="50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7EA7005-1431-4149-AD88-4C59499713B2}"/>
                      </a:ext>
                    </a:extLst>
                  </p:cNvPr>
                  <p:cNvCxnSpPr>
                    <a:cxnSpLocks/>
                  </p:cNvCxnSpPr>
                  <p:nvPr/>
                </p:nvCxnSpPr>
                <p:spPr>
                  <a:xfrm rot="39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4A0B789-6FE4-4C21-AB95-EE16BA6682FC}"/>
                      </a:ext>
                    </a:extLst>
                  </p:cNvPr>
                  <p:cNvCxnSpPr>
                    <a:cxnSpLocks/>
                  </p:cNvCxnSpPr>
                  <p:nvPr/>
                </p:nvCxnSpPr>
                <p:spPr>
                  <a:xfrm rot="28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F88DB58-7E40-4061-8E4C-6FD223CBDED1}"/>
                      </a:ext>
                    </a:extLst>
                  </p:cNvPr>
                  <p:cNvCxnSpPr>
                    <a:cxnSpLocks/>
                  </p:cNvCxnSpPr>
                  <p:nvPr/>
                </p:nvCxnSpPr>
                <p:spPr>
                  <a:xfrm rot="1800000">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2CB3609-F9E9-429D-9A47-872F5D5B440C}"/>
                      </a:ext>
                    </a:extLst>
                  </p:cNvPr>
                  <p:cNvCxnSpPr>
                    <a:cxnSpLocks/>
                  </p:cNvCxnSpPr>
                  <p:nvPr/>
                </p:nvCxnSpPr>
                <p:spPr>
                  <a:xfrm rot="7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5D3809A-BC03-40EF-9862-1EFE99733D53}"/>
                      </a:ext>
                    </a:extLst>
                  </p:cNvPr>
                  <p:cNvCxnSpPr>
                    <a:cxnSpLocks/>
                  </p:cNvCxnSpPr>
                  <p:nvPr/>
                </p:nvCxnSpPr>
                <p:spPr>
                  <a:xfrm rot="100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17BB9E1-20D1-48C2-90CC-A11D0EEF3AE3}"/>
                      </a:ext>
                    </a:extLst>
                  </p:cNvPr>
                  <p:cNvCxnSpPr>
                    <a:cxnSpLocks/>
                  </p:cNvCxnSpPr>
                  <p:nvPr/>
                </p:nvCxnSpPr>
                <p:spPr>
                  <a:xfrm rot="97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E5748F8-1072-4140-9D91-043EF445BC11}"/>
                      </a:ext>
                    </a:extLst>
                  </p:cNvPr>
                  <p:cNvCxnSpPr>
                    <a:cxnSpLocks/>
                  </p:cNvCxnSpPr>
                  <p:nvPr/>
                </p:nvCxnSpPr>
                <p:spPr>
                  <a:xfrm rot="9000000">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BDD8CD-1AA5-47EC-B5FC-CF674975AEC4}"/>
                      </a:ext>
                    </a:extLst>
                  </p:cNvPr>
                  <p:cNvCxnSpPr>
                    <a:cxnSpLocks/>
                  </p:cNvCxnSpPr>
                  <p:nvPr/>
                </p:nvCxnSpPr>
                <p:spPr>
                  <a:xfrm rot="86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CCDF404-664B-4767-81C8-E79ADF871E2F}"/>
                      </a:ext>
                    </a:extLst>
                  </p:cNvPr>
                  <p:cNvCxnSpPr>
                    <a:cxnSpLocks/>
                  </p:cNvCxnSpPr>
                  <p:nvPr/>
                </p:nvCxnSpPr>
                <p:spPr>
                  <a:xfrm rot="79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1780003-1C5F-43B2-AB7E-1A2128791DD1}"/>
                      </a:ext>
                    </a:extLst>
                  </p:cNvPr>
                  <p:cNvCxnSpPr>
                    <a:cxnSpLocks/>
                  </p:cNvCxnSpPr>
                  <p:nvPr/>
                </p:nvCxnSpPr>
                <p:spPr>
                  <a:xfrm rot="75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DEB0092-98FC-49F3-A091-302DF55B742E}"/>
                      </a:ext>
                    </a:extLst>
                  </p:cNvPr>
                  <p:cNvCxnSpPr>
                    <a:cxnSpLocks/>
                  </p:cNvCxnSpPr>
                  <p:nvPr/>
                </p:nvCxnSpPr>
                <p:spPr>
                  <a:xfrm rot="68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E842942-EA71-4DE9-905A-AF14E19EEE99}"/>
                      </a:ext>
                    </a:extLst>
                  </p:cNvPr>
                  <p:cNvCxnSpPr>
                    <a:cxnSpLocks/>
                  </p:cNvCxnSpPr>
                  <p:nvPr/>
                </p:nvCxnSpPr>
                <p:spPr>
                  <a:xfrm rot="64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BE77730-C3AF-4FD9-B947-3F2F976C1CA2}"/>
                      </a:ext>
                    </a:extLst>
                  </p:cNvPr>
                  <p:cNvCxnSpPr>
                    <a:cxnSpLocks/>
                  </p:cNvCxnSpPr>
                  <p:nvPr/>
                </p:nvCxnSpPr>
                <p:spPr>
                  <a:xfrm rot="57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46BDCF1-54C6-4400-8C91-D7ED2359779A}"/>
                      </a:ext>
                    </a:extLst>
                  </p:cNvPr>
                  <p:cNvCxnSpPr>
                    <a:cxnSpLocks/>
                  </p:cNvCxnSpPr>
                  <p:nvPr/>
                </p:nvCxnSpPr>
                <p:spPr>
                  <a:xfrm rot="5400000">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BEFCB5A-EDE4-44DE-AEA8-AE7AEE85C949}"/>
                      </a:ext>
                    </a:extLst>
                  </p:cNvPr>
                  <p:cNvCxnSpPr>
                    <a:cxnSpLocks/>
                  </p:cNvCxnSpPr>
                  <p:nvPr/>
                </p:nvCxnSpPr>
                <p:spPr>
                  <a:xfrm rot="46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631D0BC-D2DE-4CE3-9FE9-CC3215D0FBA5}"/>
                      </a:ext>
                    </a:extLst>
                  </p:cNvPr>
                  <p:cNvCxnSpPr>
                    <a:cxnSpLocks/>
                  </p:cNvCxnSpPr>
                  <p:nvPr/>
                </p:nvCxnSpPr>
                <p:spPr>
                  <a:xfrm rot="43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5B8C6F5-D694-4DC6-AA1D-23A98DFA60DE}"/>
                      </a:ext>
                    </a:extLst>
                  </p:cNvPr>
                  <p:cNvCxnSpPr>
                    <a:cxnSpLocks/>
                  </p:cNvCxnSpPr>
                  <p:nvPr/>
                </p:nvCxnSpPr>
                <p:spPr>
                  <a:xfrm rot="3600000">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6E5B829-D9E7-456A-84E4-D714B85BA7E2}"/>
                      </a:ext>
                    </a:extLst>
                  </p:cNvPr>
                  <p:cNvCxnSpPr>
                    <a:cxnSpLocks/>
                  </p:cNvCxnSpPr>
                  <p:nvPr/>
                </p:nvCxnSpPr>
                <p:spPr>
                  <a:xfrm rot="32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AC69E7A-2D89-42A5-98CE-5CFA755C94AC}"/>
                      </a:ext>
                    </a:extLst>
                  </p:cNvPr>
                  <p:cNvCxnSpPr>
                    <a:cxnSpLocks/>
                  </p:cNvCxnSpPr>
                  <p:nvPr/>
                </p:nvCxnSpPr>
                <p:spPr>
                  <a:xfrm rot="25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5B36399-D76D-4FAF-85A2-23A28AA0472D}"/>
                      </a:ext>
                    </a:extLst>
                  </p:cNvPr>
                  <p:cNvCxnSpPr>
                    <a:cxnSpLocks/>
                  </p:cNvCxnSpPr>
                  <p:nvPr/>
                </p:nvCxnSpPr>
                <p:spPr>
                  <a:xfrm rot="21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9175086-A7F8-46F4-A1BC-C35768BC0A57}"/>
                      </a:ext>
                    </a:extLst>
                  </p:cNvPr>
                  <p:cNvCxnSpPr>
                    <a:cxnSpLocks/>
                  </p:cNvCxnSpPr>
                  <p:nvPr/>
                </p:nvCxnSpPr>
                <p:spPr>
                  <a:xfrm rot="10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F15F253-07A1-4441-BBE9-6DF8B4C29B77}"/>
                      </a:ext>
                    </a:extLst>
                  </p:cNvPr>
                  <p:cNvCxnSpPr>
                    <a:cxnSpLocks/>
                  </p:cNvCxnSpPr>
                  <p:nvPr/>
                </p:nvCxnSpPr>
                <p:spPr>
                  <a:xfrm rot="14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92443CD-13BB-4C96-9995-7BB12F052D58}"/>
                      </a:ext>
                    </a:extLst>
                  </p:cNvPr>
                  <p:cNvCxnSpPr>
                    <a:cxnSpLocks/>
                  </p:cNvCxnSpPr>
                  <p:nvPr/>
                </p:nvCxnSpPr>
                <p:spPr>
                  <a:xfrm rot="3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Oval 16">
                  <a:extLst>
                    <a:ext uri="{FF2B5EF4-FFF2-40B4-BE49-F238E27FC236}">
                      <a16:creationId xmlns:a16="http://schemas.microsoft.com/office/drawing/2014/main" id="{CC6ACE3A-AE5B-4196-B53D-78B133131017}"/>
                    </a:ext>
                  </a:extLst>
                </p:cNvPr>
                <p:cNvSpPr/>
                <p:nvPr/>
              </p:nvSpPr>
              <p:spPr>
                <a:xfrm>
                  <a:off x="1128585" y="1184524"/>
                  <a:ext cx="4604912" cy="46049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103"/>
                </a:p>
              </p:txBody>
            </p:sp>
          </p:grpSp>
          <p:sp>
            <p:nvSpPr>
              <p:cNvPr id="9" name="Circle: Hollow 8">
                <a:extLst>
                  <a:ext uri="{FF2B5EF4-FFF2-40B4-BE49-F238E27FC236}">
                    <a16:creationId xmlns:a16="http://schemas.microsoft.com/office/drawing/2014/main" id="{F291CF9D-075A-4026-A44D-CC08BB1A8B2D}"/>
                  </a:ext>
                </a:extLst>
              </p:cNvPr>
              <p:cNvSpPr>
                <a:spLocks noChangeAspect="1"/>
              </p:cNvSpPr>
              <p:nvPr/>
            </p:nvSpPr>
            <p:spPr bwMode="auto">
              <a:xfrm>
                <a:off x="2381770" y="2464895"/>
                <a:ext cx="2098541" cy="2091885"/>
              </a:xfrm>
              <a:prstGeom prst="donut">
                <a:avLst>
                  <a:gd name="adj" fmla="val 1409"/>
                </a:avLst>
              </a:prstGeom>
              <a:solidFill>
                <a:schemeClr val="tx1">
                  <a:lumMod val="50000"/>
                  <a:lumOff val="50000"/>
                </a:schemeClr>
              </a:solidFill>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a:lstStyle/>
              <a:p>
                <a:pPr fontAlgn="auto">
                  <a:spcBef>
                    <a:spcPts val="0"/>
                  </a:spcBef>
                  <a:spcAft>
                    <a:spcPts val="0"/>
                  </a:spcAft>
                  <a:buClr>
                    <a:srgbClr val="8CA3B0"/>
                  </a:buClr>
                </a:pPr>
                <a:endParaRPr lang="en-GB" sz="827" b="0">
                  <a:solidFill>
                    <a:srgbClr val="000000"/>
                  </a:solidFill>
                </a:endParaRPr>
              </a:p>
            </p:txBody>
          </p:sp>
          <p:sp>
            <p:nvSpPr>
              <p:cNvPr id="10" name="TextBox 9">
                <a:extLst>
                  <a:ext uri="{FF2B5EF4-FFF2-40B4-BE49-F238E27FC236}">
                    <a16:creationId xmlns:a16="http://schemas.microsoft.com/office/drawing/2014/main" id="{DD023328-E398-4F1D-B47F-02C6BB4422A3}"/>
                  </a:ext>
                </a:extLst>
              </p:cNvPr>
              <p:cNvSpPr txBox="1"/>
              <p:nvPr/>
            </p:nvSpPr>
            <p:spPr>
              <a:xfrm>
                <a:off x="3175188" y="4033439"/>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30</a:t>
                </a:r>
              </a:p>
            </p:txBody>
          </p:sp>
          <p:sp>
            <p:nvSpPr>
              <p:cNvPr id="11" name="TextBox 10">
                <a:extLst>
                  <a:ext uri="{FF2B5EF4-FFF2-40B4-BE49-F238E27FC236}">
                    <a16:creationId xmlns:a16="http://schemas.microsoft.com/office/drawing/2014/main" id="{EA9F7D83-0609-4ABB-8015-C768494A5E4E}"/>
                  </a:ext>
                </a:extLst>
              </p:cNvPr>
              <p:cNvSpPr txBox="1"/>
              <p:nvPr/>
            </p:nvSpPr>
            <p:spPr>
              <a:xfrm>
                <a:off x="3182355" y="2596133"/>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60</a:t>
                </a:r>
              </a:p>
            </p:txBody>
          </p:sp>
          <p:sp>
            <p:nvSpPr>
              <p:cNvPr id="12" name="TextBox 11">
                <a:extLst>
                  <a:ext uri="{FF2B5EF4-FFF2-40B4-BE49-F238E27FC236}">
                    <a16:creationId xmlns:a16="http://schemas.microsoft.com/office/drawing/2014/main" id="{E00222AD-4604-4466-BA0C-E1C41E457CE7}"/>
                  </a:ext>
                </a:extLst>
              </p:cNvPr>
              <p:cNvSpPr txBox="1"/>
              <p:nvPr/>
            </p:nvSpPr>
            <p:spPr>
              <a:xfrm>
                <a:off x="2615029" y="2979283"/>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50</a:t>
                </a:r>
              </a:p>
            </p:txBody>
          </p:sp>
          <p:sp>
            <p:nvSpPr>
              <p:cNvPr id="13" name="TextBox 12">
                <a:extLst>
                  <a:ext uri="{FF2B5EF4-FFF2-40B4-BE49-F238E27FC236}">
                    <a16:creationId xmlns:a16="http://schemas.microsoft.com/office/drawing/2014/main" id="{A0199B98-0576-4AF0-865E-7CB704D31161}"/>
                  </a:ext>
                </a:extLst>
              </p:cNvPr>
              <p:cNvSpPr txBox="1"/>
              <p:nvPr/>
            </p:nvSpPr>
            <p:spPr>
              <a:xfrm>
                <a:off x="3770722" y="2964244"/>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10</a:t>
                </a:r>
              </a:p>
            </p:txBody>
          </p:sp>
          <p:sp>
            <p:nvSpPr>
              <p:cNvPr id="14" name="TextBox 13">
                <a:extLst>
                  <a:ext uri="{FF2B5EF4-FFF2-40B4-BE49-F238E27FC236}">
                    <a16:creationId xmlns:a16="http://schemas.microsoft.com/office/drawing/2014/main" id="{7D6A6362-F67A-4B82-A8F1-3154C04C8C86}"/>
                  </a:ext>
                </a:extLst>
              </p:cNvPr>
              <p:cNvSpPr txBox="1"/>
              <p:nvPr/>
            </p:nvSpPr>
            <p:spPr>
              <a:xfrm>
                <a:off x="2616026" y="3673334"/>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40</a:t>
                </a:r>
              </a:p>
            </p:txBody>
          </p:sp>
          <p:sp>
            <p:nvSpPr>
              <p:cNvPr id="15" name="TextBox 14">
                <a:extLst>
                  <a:ext uri="{FF2B5EF4-FFF2-40B4-BE49-F238E27FC236}">
                    <a16:creationId xmlns:a16="http://schemas.microsoft.com/office/drawing/2014/main" id="{89393819-B326-4C63-B9D8-FC763C1540E0}"/>
                  </a:ext>
                </a:extLst>
              </p:cNvPr>
              <p:cNvSpPr txBox="1"/>
              <p:nvPr/>
            </p:nvSpPr>
            <p:spPr>
              <a:xfrm>
                <a:off x="3734447" y="3681953"/>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20</a:t>
                </a:r>
              </a:p>
            </p:txBody>
          </p:sp>
        </p:grpSp>
        <p:pic>
          <p:nvPicPr>
            <p:cNvPr id="7" name="Picture 6">
              <a:extLst>
                <a:ext uri="{FF2B5EF4-FFF2-40B4-BE49-F238E27FC236}">
                  <a16:creationId xmlns:a16="http://schemas.microsoft.com/office/drawing/2014/main" id="{CC9A53B6-1251-47D6-B91B-C81F7BC2D9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0666" y="3996480"/>
              <a:ext cx="743129" cy="128579"/>
            </a:xfrm>
            <a:prstGeom prst="rect">
              <a:avLst/>
            </a:prstGeom>
          </p:spPr>
        </p:pic>
      </p:grpSp>
      <p:sp>
        <p:nvSpPr>
          <p:cNvPr id="49" name="TextBox 48">
            <a:extLst>
              <a:ext uri="{FF2B5EF4-FFF2-40B4-BE49-F238E27FC236}">
                <a16:creationId xmlns:a16="http://schemas.microsoft.com/office/drawing/2014/main" id="{C11FA2A1-4A82-4B4C-896A-400A15C9195A}"/>
              </a:ext>
            </a:extLst>
          </p:cNvPr>
          <p:cNvSpPr txBox="1"/>
          <p:nvPr userDrawn="1"/>
        </p:nvSpPr>
        <p:spPr>
          <a:xfrm>
            <a:off x="5170923" y="558482"/>
            <a:ext cx="1529972" cy="461665"/>
          </a:xfrm>
          <a:prstGeom prst="rect">
            <a:avLst/>
          </a:prstGeom>
          <a:noFill/>
        </p:spPr>
        <p:txBody>
          <a:bodyPr wrap="square" rtlCol="0">
            <a:spAutoFit/>
          </a:bodyPr>
          <a:lstStyle/>
          <a:p>
            <a:r>
              <a:rPr lang="en-GB" sz="2400" dirty="0">
                <a:solidFill>
                  <a:schemeClr val="bg1">
                    <a:lumMod val="75000"/>
                  </a:schemeClr>
                </a:solidFill>
              </a:rPr>
              <a:t>Seconds</a:t>
            </a:r>
          </a:p>
        </p:txBody>
      </p:sp>
      <p:grpSp>
        <p:nvGrpSpPr>
          <p:cNvPr id="50" name="Group 30">
            <a:extLst>
              <a:ext uri="{FF2B5EF4-FFF2-40B4-BE49-F238E27FC236}">
                <a16:creationId xmlns:a16="http://schemas.microsoft.com/office/drawing/2014/main" id="{839246F4-DB8D-430C-A038-01F37000CFAE}"/>
              </a:ext>
            </a:extLst>
          </p:cNvPr>
          <p:cNvGrpSpPr>
            <a:grpSpLocks noChangeAspect="1"/>
          </p:cNvGrpSpPr>
          <p:nvPr userDrawn="1"/>
        </p:nvGrpSpPr>
        <p:grpSpPr bwMode="auto">
          <a:xfrm>
            <a:off x="5432566" y="205703"/>
            <a:ext cx="923211" cy="2868316"/>
            <a:chOff x="4796" y="1525"/>
            <a:chExt cx="96" cy="1815"/>
          </a:xfrm>
        </p:grpSpPr>
        <p:sp>
          <p:nvSpPr>
            <p:cNvPr id="51" name="Oval 31">
              <a:extLst>
                <a:ext uri="{FF2B5EF4-FFF2-40B4-BE49-F238E27FC236}">
                  <a16:creationId xmlns:a16="http://schemas.microsoft.com/office/drawing/2014/main" id="{30EA3AF0-6BCA-4CEF-BB58-9732BD3476DF}"/>
                </a:ext>
              </a:extLst>
            </p:cNvPr>
            <p:cNvSpPr>
              <a:spLocks noChangeArrowheads="1"/>
            </p:cNvSpPr>
            <p:nvPr/>
          </p:nvSpPr>
          <p:spPr bwMode="auto">
            <a:xfrm>
              <a:off x="4796" y="2341"/>
              <a:ext cx="96" cy="182"/>
            </a:xfrm>
            <a:prstGeom prst="ellipse">
              <a:avLst/>
            </a:prstGeom>
            <a:solidFill>
              <a:schemeClr val="tx1"/>
            </a:solidFill>
            <a:ln w="12700">
              <a:noFill/>
              <a:round/>
              <a:headEnd type="none" w="sm" len="sm"/>
              <a:tailEnd type="none" w="sm" len="sm"/>
            </a:ln>
          </p:spPr>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sp>
          <p:nvSpPr>
            <p:cNvPr id="52" name="AutoShape 32">
              <a:extLst>
                <a:ext uri="{FF2B5EF4-FFF2-40B4-BE49-F238E27FC236}">
                  <a16:creationId xmlns:a16="http://schemas.microsoft.com/office/drawing/2014/main" id="{0AC93D2E-6096-4848-954F-61B5A05AB334}"/>
                </a:ext>
              </a:extLst>
            </p:cNvPr>
            <p:cNvSpPr>
              <a:spLocks noChangeArrowheads="1"/>
            </p:cNvSpPr>
            <p:nvPr/>
          </p:nvSpPr>
          <p:spPr bwMode="auto">
            <a:xfrm>
              <a:off x="4798" y="1525"/>
              <a:ext cx="91" cy="862"/>
            </a:xfrm>
            <a:prstGeom prst="triangle">
              <a:avLst>
                <a:gd name="adj" fmla="val 50000"/>
              </a:avLst>
            </a:prstGeom>
            <a:solidFill>
              <a:schemeClr val="accent1">
                <a:lumMod val="75000"/>
              </a:schemeClr>
            </a:solidFill>
            <a:ln w="12700">
              <a:noFill/>
              <a:headEnd type="none" w="sm" len="sm"/>
              <a:tailEnd type="none" w="sm" len="sm"/>
            </a:ln>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sp>
          <p:nvSpPr>
            <p:cNvPr id="53" name="AutoShape 33">
              <a:extLst>
                <a:ext uri="{FF2B5EF4-FFF2-40B4-BE49-F238E27FC236}">
                  <a16:creationId xmlns:a16="http://schemas.microsoft.com/office/drawing/2014/main" id="{EAE1AE4B-6F3B-45C3-8226-9B83398CD004}"/>
                </a:ext>
              </a:extLst>
            </p:cNvPr>
            <p:cNvSpPr>
              <a:spLocks noChangeArrowheads="1"/>
            </p:cNvSpPr>
            <p:nvPr/>
          </p:nvSpPr>
          <p:spPr bwMode="auto">
            <a:xfrm flipV="1">
              <a:off x="4798" y="2478"/>
              <a:ext cx="91" cy="862"/>
            </a:xfrm>
            <a:prstGeom prst="triangle">
              <a:avLst>
                <a:gd name="adj" fmla="val 50000"/>
              </a:avLst>
            </a:prstGeom>
            <a:noFill/>
            <a:ln w="12700">
              <a:noFill/>
              <a:miter lim="800000"/>
              <a:headEnd type="none" w="sm" len="sm"/>
              <a:tailEnd type="none" w="sm" len="sm"/>
            </a:ln>
          </p:spPr>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grpSp>
      <p:sp>
        <p:nvSpPr>
          <p:cNvPr id="54" name="Oval 53">
            <a:extLst>
              <a:ext uri="{FF2B5EF4-FFF2-40B4-BE49-F238E27FC236}">
                <a16:creationId xmlns:a16="http://schemas.microsoft.com/office/drawing/2014/main" id="{E2C571C9-E3E5-4E2F-A33B-8E16CD93B610}"/>
              </a:ext>
            </a:extLst>
          </p:cNvPr>
          <p:cNvSpPr>
            <a:spLocks noChangeAspect="1"/>
          </p:cNvSpPr>
          <p:nvPr userDrawn="1"/>
        </p:nvSpPr>
        <p:spPr bwMode="auto">
          <a:xfrm>
            <a:off x="5212129" y="953598"/>
            <a:ext cx="1342983" cy="1343082"/>
          </a:xfrm>
          <a:prstGeom prst="ellipse">
            <a:avLst/>
          </a:prstGeom>
          <a:solidFill>
            <a:schemeClr val="tx1">
              <a:lumMod val="50000"/>
              <a:lumOff val="50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16538" tIns="0" rIns="16538" bIns="0"/>
          <a:lstStyle/>
          <a:p>
            <a:pPr fontAlgn="auto">
              <a:spcBef>
                <a:spcPts val="0"/>
              </a:spcBef>
              <a:spcAft>
                <a:spcPts val="0"/>
              </a:spcAft>
              <a:buClr>
                <a:srgbClr val="8CA3B0"/>
              </a:buClr>
              <a:defRPr/>
            </a:pPr>
            <a:endParaRPr lang="en-US" sz="827" b="0">
              <a:solidFill>
                <a:srgbClr val="FFFFFF"/>
              </a:solidFill>
            </a:endParaRPr>
          </a:p>
        </p:txBody>
      </p:sp>
    </p:spTree>
    <p:extLst>
      <p:ext uri="{BB962C8B-B14F-4D97-AF65-F5344CB8AC3E}">
        <p14:creationId xmlns:p14="http://schemas.microsoft.com/office/powerpoint/2010/main" val="71969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500" fill="hold"/>
                                        <p:tgtEl>
                                          <p:spTgt spid="50"/>
                                        </p:tgtEl>
                                        <p:attrNameLst>
                                          <p:attrName>r</p:attrName>
                                        </p:attrNameLst>
                                      </p:cBhvr>
                                    </p:animRot>
                                  </p:childTnLst>
                                </p:cTn>
                              </p:par>
                            </p:childTnLst>
                          </p:cTn>
                        </p:par>
                        <p:par>
                          <p:cTn id="7" fill="hold">
                            <p:stCondLst>
                              <p:cond delay="500"/>
                            </p:stCondLst>
                            <p:childTnLst>
                              <p:par>
                                <p:cTn id="8" presetID="19" presetClass="emph" presetSubtype="0" fill="hold" grpId="0" nodeType="afterEffect">
                                  <p:stCondLst>
                                    <p:cond delay="0"/>
                                  </p:stCondLst>
                                  <p:childTnLst>
                                    <p:animClr clrSpc="rgb" dir="cw">
                                      <p:cBhvr override="childStyle">
                                        <p:cTn id="9" dur="100" fill="hold"/>
                                        <p:tgtEl>
                                          <p:spTgt spid="54"/>
                                        </p:tgtEl>
                                        <p:attrNameLst>
                                          <p:attrName>style.color</p:attrName>
                                        </p:attrNameLst>
                                      </p:cBhvr>
                                      <p:to>
                                        <a:srgbClr val="008000"/>
                                      </p:to>
                                    </p:animClr>
                                    <p:animClr clrSpc="rgb" dir="cw">
                                      <p:cBhvr>
                                        <p:cTn id="10" dur="100" fill="hold"/>
                                        <p:tgtEl>
                                          <p:spTgt spid="54"/>
                                        </p:tgtEl>
                                        <p:attrNameLst>
                                          <p:attrName>fillcolor</p:attrName>
                                        </p:attrNameLst>
                                      </p:cBhvr>
                                      <p:to>
                                        <a:srgbClr val="008000"/>
                                      </p:to>
                                    </p:animClr>
                                    <p:set>
                                      <p:cBhvr>
                                        <p:cTn id="11" dur="100" fill="hold"/>
                                        <p:tgtEl>
                                          <p:spTgt spid="54"/>
                                        </p:tgtEl>
                                        <p:attrNameLst>
                                          <p:attrName>fill.type</p:attrName>
                                        </p:attrNameLst>
                                      </p:cBhvr>
                                      <p:to>
                                        <p:strVal val="solid"/>
                                      </p:to>
                                    </p:set>
                                    <p:set>
                                      <p:cBhvr>
                                        <p:cTn id="12" dur="100" fill="hold"/>
                                        <p:tgtEl>
                                          <p:spTgt spid="54"/>
                                        </p:tgtEl>
                                        <p:attrNameLst>
                                          <p:attrName>fill.on</p:attrName>
                                        </p:attrNameLst>
                                      </p:cBhvr>
                                      <p:to>
                                        <p:strVal val="true"/>
                                      </p:to>
                                    </p:set>
                                  </p:childTnLst>
                                </p:cTn>
                              </p:par>
                              <p:par>
                                <p:cTn id="13" presetID="8" presetClass="emph" presetSubtype="0" fill="hold" nodeType="withEffect">
                                  <p:stCondLst>
                                    <p:cond delay="0"/>
                                  </p:stCondLst>
                                  <p:childTnLst>
                                    <p:animRot by="-360000">
                                      <p:cBhvr>
                                        <p:cTn id="14" dur="1000" fill="hold"/>
                                        <p:tgtEl>
                                          <p:spTgt spid="50"/>
                                        </p:tgtEl>
                                        <p:attrNameLst>
                                          <p:attrName>r</p:attrName>
                                        </p:attrNameLst>
                                      </p:cBhvr>
                                    </p:animRot>
                                  </p:childTnLst>
                                </p:cTn>
                              </p:par>
                            </p:childTnLst>
                          </p:cTn>
                        </p:par>
                        <p:par>
                          <p:cTn id="15" fill="hold">
                            <p:stCondLst>
                              <p:cond delay="1500"/>
                            </p:stCondLst>
                            <p:childTnLst>
                              <p:par>
                                <p:cTn id="16" presetID="8" presetClass="emph" presetSubtype="0" fill="hold" nodeType="afterEffect">
                                  <p:stCondLst>
                                    <p:cond delay="0"/>
                                  </p:stCondLst>
                                  <p:childTnLst>
                                    <p:animRot by="-360000">
                                      <p:cBhvr>
                                        <p:cTn id="17" dur="1000" fill="hold"/>
                                        <p:tgtEl>
                                          <p:spTgt spid="50"/>
                                        </p:tgtEl>
                                        <p:attrNameLst>
                                          <p:attrName>r</p:attrName>
                                        </p:attrNameLst>
                                      </p:cBhvr>
                                    </p:animRot>
                                  </p:childTnLst>
                                </p:cTn>
                              </p:par>
                            </p:childTnLst>
                          </p:cTn>
                        </p:par>
                        <p:par>
                          <p:cTn id="18" fill="hold">
                            <p:stCondLst>
                              <p:cond delay="2500"/>
                            </p:stCondLst>
                            <p:childTnLst>
                              <p:par>
                                <p:cTn id="19" presetID="8" presetClass="emph" presetSubtype="0" fill="hold" nodeType="afterEffect">
                                  <p:stCondLst>
                                    <p:cond delay="0"/>
                                  </p:stCondLst>
                                  <p:childTnLst>
                                    <p:animRot by="-360000">
                                      <p:cBhvr>
                                        <p:cTn id="20" dur="1000" fill="hold"/>
                                        <p:tgtEl>
                                          <p:spTgt spid="50"/>
                                        </p:tgtEl>
                                        <p:attrNameLst>
                                          <p:attrName>r</p:attrName>
                                        </p:attrNameLst>
                                      </p:cBhvr>
                                    </p:animRot>
                                  </p:childTnLst>
                                </p:cTn>
                              </p:par>
                            </p:childTnLst>
                          </p:cTn>
                        </p:par>
                        <p:par>
                          <p:cTn id="21" fill="hold">
                            <p:stCondLst>
                              <p:cond delay="3500"/>
                            </p:stCondLst>
                            <p:childTnLst>
                              <p:par>
                                <p:cTn id="22" presetID="8" presetClass="emph" presetSubtype="0" fill="hold" nodeType="afterEffect">
                                  <p:stCondLst>
                                    <p:cond delay="0"/>
                                  </p:stCondLst>
                                  <p:childTnLst>
                                    <p:animRot by="-360000">
                                      <p:cBhvr>
                                        <p:cTn id="23" dur="1000" fill="hold"/>
                                        <p:tgtEl>
                                          <p:spTgt spid="50"/>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360000">
                                      <p:cBhvr>
                                        <p:cTn id="26" dur="1000" fill="hold"/>
                                        <p:tgtEl>
                                          <p:spTgt spid="50"/>
                                        </p:tgtEl>
                                        <p:attrNameLst>
                                          <p:attrName>r</p:attrName>
                                        </p:attrNameLst>
                                      </p:cBhvr>
                                    </p:animRot>
                                  </p:childTnLst>
                                </p:cTn>
                              </p:par>
                            </p:childTnLst>
                          </p:cTn>
                        </p:par>
                        <p:par>
                          <p:cTn id="27" fill="hold">
                            <p:stCondLst>
                              <p:cond delay="5500"/>
                            </p:stCondLst>
                            <p:childTnLst>
                              <p:par>
                                <p:cTn id="28" presetID="8" presetClass="emph" presetSubtype="0" fill="hold" nodeType="afterEffect">
                                  <p:stCondLst>
                                    <p:cond delay="0"/>
                                  </p:stCondLst>
                                  <p:childTnLst>
                                    <p:animRot by="-360000">
                                      <p:cBhvr>
                                        <p:cTn id="29" dur="1000" fill="hold"/>
                                        <p:tgtEl>
                                          <p:spTgt spid="50"/>
                                        </p:tgtEl>
                                        <p:attrNameLst>
                                          <p:attrName>r</p:attrName>
                                        </p:attrNameLst>
                                      </p:cBhvr>
                                    </p:animRot>
                                  </p:childTnLst>
                                </p:cTn>
                              </p:par>
                            </p:childTnLst>
                          </p:cTn>
                        </p:par>
                        <p:par>
                          <p:cTn id="30" fill="hold">
                            <p:stCondLst>
                              <p:cond delay="6500"/>
                            </p:stCondLst>
                            <p:childTnLst>
                              <p:par>
                                <p:cTn id="31" presetID="8" presetClass="emph" presetSubtype="0" fill="hold" nodeType="afterEffect">
                                  <p:stCondLst>
                                    <p:cond delay="0"/>
                                  </p:stCondLst>
                                  <p:childTnLst>
                                    <p:animRot by="-360000">
                                      <p:cBhvr>
                                        <p:cTn id="32" dur="1000" fill="hold"/>
                                        <p:tgtEl>
                                          <p:spTgt spid="50"/>
                                        </p:tgtEl>
                                        <p:attrNameLst>
                                          <p:attrName>r</p:attrName>
                                        </p:attrNameLst>
                                      </p:cBhvr>
                                    </p:animRot>
                                  </p:childTnLst>
                                </p:cTn>
                              </p:par>
                            </p:childTnLst>
                          </p:cTn>
                        </p:par>
                        <p:par>
                          <p:cTn id="33" fill="hold">
                            <p:stCondLst>
                              <p:cond delay="7500"/>
                            </p:stCondLst>
                            <p:childTnLst>
                              <p:par>
                                <p:cTn id="34" presetID="8" presetClass="emph" presetSubtype="0" fill="hold" nodeType="afterEffect">
                                  <p:stCondLst>
                                    <p:cond delay="0"/>
                                  </p:stCondLst>
                                  <p:childTnLst>
                                    <p:animRot by="-360000">
                                      <p:cBhvr>
                                        <p:cTn id="35" dur="1000" fill="hold"/>
                                        <p:tgtEl>
                                          <p:spTgt spid="50"/>
                                        </p:tgtEl>
                                        <p:attrNameLst>
                                          <p:attrName>r</p:attrName>
                                        </p:attrNameLst>
                                      </p:cBhvr>
                                    </p:animRot>
                                  </p:childTnLst>
                                </p:cTn>
                              </p:par>
                            </p:childTnLst>
                          </p:cTn>
                        </p:par>
                        <p:par>
                          <p:cTn id="36" fill="hold">
                            <p:stCondLst>
                              <p:cond delay="8500"/>
                            </p:stCondLst>
                            <p:childTnLst>
                              <p:par>
                                <p:cTn id="37" presetID="8" presetClass="emph" presetSubtype="0" fill="hold" nodeType="afterEffect">
                                  <p:stCondLst>
                                    <p:cond delay="0"/>
                                  </p:stCondLst>
                                  <p:childTnLst>
                                    <p:animRot by="-360000">
                                      <p:cBhvr>
                                        <p:cTn id="38" dur="1000" fill="hold"/>
                                        <p:tgtEl>
                                          <p:spTgt spid="50"/>
                                        </p:tgtEl>
                                        <p:attrNameLst>
                                          <p:attrName>r</p:attrName>
                                        </p:attrNameLst>
                                      </p:cBhvr>
                                    </p:animRot>
                                  </p:childTnLst>
                                </p:cTn>
                              </p:par>
                            </p:childTnLst>
                          </p:cTn>
                        </p:par>
                        <p:par>
                          <p:cTn id="39" fill="hold">
                            <p:stCondLst>
                              <p:cond delay="9500"/>
                            </p:stCondLst>
                            <p:childTnLst>
                              <p:par>
                                <p:cTn id="40" presetID="8" presetClass="emph" presetSubtype="0" fill="hold" nodeType="afterEffect">
                                  <p:stCondLst>
                                    <p:cond delay="0"/>
                                  </p:stCondLst>
                                  <p:childTnLst>
                                    <p:animRot by="-360000">
                                      <p:cBhvr>
                                        <p:cTn id="41" dur="1000" fill="hold"/>
                                        <p:tgtEl>
                                          <p:spTgt spid="50"/>
                                        </p:tgtEl>
                                        <p:attrNameLst>
                                          <p:attrName>r</p:attrName>
                                        </p:attrNameLst>
                                      </p:cBhvr>
                                    </p:animRot>
                                  </p:childTnLst>
                                </p:cTn>
                              </p:par>
                            </p:childTnLst>
                          </p:cTn>
                        </p:par>
                        <p:par>
                          <p:cTn id="42" fill="hold">
                            <p:stCondLst>
                              <p:cond delay="10500"/>
                            </p:stCondLst>
                            <p:childTnLst>
                              <p:par>
                                <p:cTn id="43" presetID="8" presetClass="emph" presetSubtype="0" fill="hold" nodeType="afterEffect">
                                  <p:stCondLst>
                                    <p:cond delay="0"/>
                                  </p:stCondLst>
                                  <p:childTnLst>
                                    <p:animRot by="-360000">
                                      <p:cBhvr>
                                        <p:cTn id="44" dur="1000" fill="hold"/>
                                        <p:tgtEl>
                                          <p:spTgt spid="50"/>
                                        </p:tgtEl>
                                        <p:attrNameLst>
                                          <p:attrName>r</p:attrName>
                                        </p:attrNameLst>
                                      </p:cBhvr>
                                    </p:animRot>
                                  </p:childTnLst>
                                </p:cTn>
                              </p:par>
                            </p:childTnLst>
                          </p:cTn>
                        </p:par>
                        <p:par>
                          <p:cTn id="45" fill="hold">
                            <p:stCondLst>
                              <p:cond delay="11500"/>
                            </p:stCondLst>
                            <p:childTnLst>
                              <p:par>
                                <p:cTn id="46" presetID="8" presetClass="emph" presetSubtype="0" fill="hold" nodeType="afterEffect">
                                  <p:stCondLst>
                                    <p:cond delay="0"/>
                                  </p:stCondLst>
                                  <p:childTnLst>
                                    <p:animRot by="-360000">
                                      <p:cBhvr>
                                        <p:cTn id="47" dur="1000" fill="hold"/>
                                        <p:tgtEl>
                                          <p:spTgt spid="50"/>
                                        </p:tgtEl>
                                        <p:attrNameLst>
                                          <p:attrName>r</p:attrName>
                                        </p:attrNameLst>
                                      </p:cBhvr>
                                    </p:animRot>
                                  </p:childTnLst>
                                </p:cTn>
                              </p:par>
                            </p:childTnLst>
                          </p:cTn>
                        </p:par>
                        <p:par>
                          <p:cTn id="48" fill="hold">
                            <p:stCondLst>
                              <p:cond delay="12500"/>
                            </p:stCondLst>
                            <p:childTnLst>
                              <p:par>
                                <p:cTn id="49" presetID="8" presetClass="emph" presetSubtype="0" fill="hold" nodeType="afterEffect">
                                  <p:stCondLst>
                                    <p:cond delay="0"/>
                                  </p:stCondLst>
                                  <p:childTnLst>
                                    <p:animRot by="-360000">
                                      <p:cBhvr>
                                        <p:cTn id="50" dur="1000" fill="hold"/>
                                        <p:tgtEl>
                                          <p:spTgt spid="50"/>
                                        </p:tgtEl>
                                        <p:attrNameLst>
                                          <p:attrName>r</p:attrName>
                                        </p:attrNameLst>
                                      </p:cBhvr>
                                    </p:animRot>
                                  </p:childTnLst>
                                </p:cTn>
                              </p:par>
                            </p:childTnLst>
                          </p:cTn>
                        </p:par>
                        <p:par>
                          <p:cTn id="51" fill="hold">
                            <p:stCondLst>
                              <p:cond delay="13500"/>
                            </p:stCondLst>
                            <p:childTnLst>
                              <p:par>
                                <p:cTn id="52" presetID="8" presetClass="emph" presetSubtype="0" fill="hold" nodeType="afterEffect">
                                  <p:stCondLst>
                                    <p:cond delay="0"/>
                                  </p:stCondLst>
                                  <p:childTnLst>
                                    <p:animRot by="-360000">
                                      <p:cBhvr>
                                        <p:cTn id="53" dur="1000" fill="hold"/>
                                        <p:tgtEl>
                                          <p:spTgt spid="50"/>
                                        </p:tgtEl>
                                        <p:attrNameLst>
                                          <p:attrName>r</p:attrName>
                                        </p:attrNameLst>
                                      </p:cBhvr>
                                    </p:animRot>
                                  </p:childTnLst>
                                </p:cTn>
                              </p:par>
                            </p:childTnLst>
                          </p:cTn>
                        </p:par>
                        <p:par>
                          <p:cTn id="54" fill="hold">
                            <p:stCondLst>
                              <p:cond delay="14500"/>
                            </p:stCondLst>
                            <p:childTnLst>
                              <p:par>
                                <p:cTn id="55" presetID="8" presetClass="emph" presetSubtype="0" fill="hold" nodeType="afterEffect">
                                  <p:stCondLst>
                                    <p:cond delay="0"/>
                                  </p:stCondLst>
                                  <p:childTnLst>
                                    <p:animRot by="-360000">
                                      <p:cBhvr>
                                        <p:cTn id="56" dur="1000" fill="hold"/>
                                        <p:tgtEl>
                                          <p:spTgt spid="50"/>
                                        </p:tgtEl>
                                        <p:attrNameLst>
                                          <p:attrName>r</p:attrName>
                                        </p:attrNameLst>
                                      </p:cBhvr>
                                    </p:animRot>
                                  </p:childTnLst>
                                </p:cTn>
                              </p:par>
                            </p:childTnLst>
                          </p:cTn>
                        </p:par>
                        <p:par>
                          <p:cTn id="57" fill="hold">
                            <p:stCondLst>
                              <p:cond delay="15500"/>
                            </p:stCondLst>
                            <p:childTnLst>
                              <p:par>
                                <p:cTn id="58" presetID="8" presetClass="emph" presetSubtype="0" fill="hold" nodeType="afterEffect">
                                  <p:stCondLst>
                                    <p:cond delay="0"/>
                                  </p:stCondLst>
                                  <p:childTnLst>
                                    <p:animRot by="-360000">
                                      <p:cBhvr>
                                        <p:cTn id="59" dur="1000" fill="hold"/>
                                        <p:tgtEl>
                                          <p:spTgt spid="50"/>
                                        </p:tgtEl>
                                        <p:attrNameLst>
                                          <p:attrName>r</p:attrName>
                                        </p:attrNameLst>
                                      </p:cBhvr>
                                    </p:animRot>
                                  </p:childTnLst>
                                </p:cTn>
                              </p:par>
                            </p:childTnLst>
                          </p:cTn>
                        </p:par>
                        <p:par>
                          <p:cTn id="60" fill="hold">
                            <p:stCondLst>
                              <p:cond delay="16500"/>
                            </p:stCondLst>
                            <p:childTnLst>
                              <p:par>
                                <p:cTn id="61" presetID="8" presetClass="emph" presetSubtype="0" fill="hold" nodeType="afterEffect">
                                  <p:stCondLst>
                                    <p:cond delay="0"/>
                                  </p:stCondLst>
                                  <p:childTnLst>
                                    <p:animRot by="-360000">
                                      <p:cBhvr>
                                        <p:cTn id="62" dur="1000" fill="hold"/>
                                        <p:tgtEl>
                                          <p:spTgt spid="50"/>
                                        </p:tgtEl>
                                        <p:attrNameLst>
                                          <p:attrName>r</p:attrName>
                                        </p:attrNameLst>
                                      </p:cBhvr>
                                    </p:animRot>
                                  </p:childTnLst>
                                </p:cTn>
                              </p:par>
                            </p:childTnLst>
                          </p:cTn>
                        </p:par>
                        <p:par>
                          <p:cTn id="63" fill="hold">
                            <p:stCondLst>
                              <p:cond delay="17500"/>
                            </p:stCondLst>
                            <p:childTnLst>
                              <p:par>
                                <p:cTn id="64" presetID="8" presetClass="emph" presetSubtype="0" fill="hold" nodeType="afterEffect">
                                  <p:stCondLst>
                                    <p:cond delay="0"/>
                                  </p:stCondLst>
                                  <p:childTnLst>
                                    <p:animRot by="-360000">
                                      <p:cBhvr>
                                        <p:cTn id="65" dur="1000" fill="hold"/>
                                        <p:tgtEl>
                                          <p:spTgt spid="50"/>
                                        </p:tgtEl>
                                        <p:attrNameLst>
                                          <p:attrName>r</p:attrName>
                                        </p:attrNameLst>
                                      </p:cBhvr>
                                    </p:animRot>
                                  </p:childTnLst>
                                </p:cTn>
                              </p:par>
                            </p:childTnLst>
                          </p:cTn>
                        </p:par>
                        <p:par>
                          <p:cTn id="66" fill="hold">
                            <p:stCondLst>
                              <p:cond delay="18500"/>
                            </p:stCondLst>
                            <p:childTnLst>
                              <p:par>
                                <p:cTn id="67" presetID="8" presetClass="emph" presetSubtype="0" fill="hold" nodeType="afterEffect">
                                  <p:stCondLst>
                                    <p:cond delay="0"/>
                                  </p:stCondLst>
                                  <p:childTnLst>
                                    <p:animRot by="-360000">
                                      <p:cBhvr>
                                        <p:cTn id="68" dur="1000" fill="hold"/>
                                        <p:tgtEl>
                                          <p:spTgt spid="50"/>
                                        </p:tgtEl>
                                        <p:attrNameLst>
                                          <p:attrName>r</p:attrName>
                                        </p:attrNameLst>
                                      </p:cBhvr>
                                    </p:animRot>
                                  </p:childTnLst>
                                </p:cTn>
                              </p:par>
                            </p:childTnLst>
                          </p:cTn>
                        </p:par>
                        <p:par>
                          <p:cTn id="69" fill="hold">
                            <p:stCondLst>
                              <p:cond delay="19500"/>
                            </p:stCondLst>
                            <p:childTnLst>
                              <p:par>
                                <p:cTn id="70" presetID="8" presetClass="emph" presetSubtype="0" fill="hold" nodeType="afterEffect">
                                  <p:stCondLst>
                                    <p:cond delay="0"/>
                                  </p:stCondLst>
                                  <p:childTnLst>
                                    <p:animRot by="-360000">
                                      <p:cBhvr>
                                        <p:cTn id="71" dur="1000" fill="hold"/>
                                        <p:tgtEl>
                                          <p:spTgt spid="50"/>
                                        </p:tgtEl>
                                        <p:attrNameLst>
                                          <p:attrName>r</p:attrName>
                                        </p:attrNameLst>
                                      </p:cBhvr>
                                    </p:animRot>
                                  </p:childTnLst>
                                </p:cTn>
                              </p:par>
                            </p:childTnLst>
                          </p:cTn>
                        </p:par>
                        <p:par>
                          <p:cTn id="72" fill="hold">
                            <p:stCondLst>
                              <p:cond delay="20500"/>
                            </p:stCondLst>
                            <p:childTnLst>
                              <p:par>
                                <p:cTn id="73" presetID="8" presetClass="emph" presetSubtype="0" fill="hold" nodeType="afterEffect">
                                  <p:stCondLst>
                                    <p:cond delay="0"/>
                                  </p:stCondLst>
                                  <p:childTnLst>
                                    <p:animRot by="-360000">
                                      <p:cBhvr>
                                        <p:cTn id="74" dur="1000" fill="hold"/>
                                        <p:tgtEl>
                                          <p:spTgt spid="50"/>
                                        </p:tgtEl>
                                        <p:attrNameLst>
                                          <p:attrName>r</p:attrName>
                                        </p:attrNameLst>
                                      </p:cBhvr>
                                    </p:animRot>
                                  </p:childTnLst>
                                </p:cTn>
                              </p:par>
                            </p:childTnLst>
                          </p:cTn>
                        </p:par>
                        <p:par>
                          <p:cTn id="75" fill="hold">
                            <p:stCondLst>
                              <p:cond delay="21500"/>
                            </p:stCondLst>
                            <p:childTnLst>
                              <p:par>
                                <p:cTn id="76" presetID="8" presetClass="emph" presetSubtype="0" fill="hold" nodeType="afterEffect">
                                  <p:stCondLst>
                                    <p:cond delay="0"/>
                                  </p:stCondLst>
                                  <p:childTnLst>
                                    <p:animRot by="-360000">
                                      <p:cBhvr>
                                        <p:cTn id="77" dur="1000" fill="hold"/>
                                        <p:tgtEl>
                                          <p:spTgt spid="50"/>
                                        </p:tgtEl>
                                        <p:attrNameLst>
                                          <p:attrName>r</p:attrName>
                                        </p:attrNameLst>
                                      </p:cBhvr>
                                    </p:animRot>
                                  </p:childTnLst>
                                </p:cTn>
                              </p:par>
                            </p:childTnLst>
                          </p:cTn>
                        </p:par>
                        <p:par>
                          <p:cTn id="78" fill="hold">
                            <p:stCondLst>
                              <p:cond delay="22500"/>
                            </p:stCondLst>
                            <p:childTnLst>
                              <p:par>
                                <p:cTn id="79" presetID="8" presetClass="emph" presetSubtype="0" fill="hold" nodeType="afterEffect">
                                  <p:stCondLst>
                                    <p:cond delay="0"/>
                                  </p:stCondLst>
                                  <p:childTnLst>
                                    <p:animRot by="-360000">
                                      <p:cBhvr>
                                        <p:cTn id="80" dur="1000" fill="hold"/>
                                        <p:tgtEl>
                                          <p:spTgt spid="50"/>
                                        </p:tgtEl>
                                        <p:attrNameLst>
                                          <p:attrName>r</p:attrName>
                                        </p:attrNameLst>
                                      </p:cBhvr>
                                    </p:animRot>
                                  </p:childTnLst>
                                </p:cTn>
                              </p:par>
                            </p:childTnLst>
                          </p:cTn>
                        </p:par>
                        <p:par>
                          <p:cTn id="81" fill="hold">
                            <p:stCondLst>
                              <p:cond delay="23500"/>
                            </p:stCondLst>
                            <p:childTnLst>
                              <p:par>
                                <p:cTn id="82" presetID="8" presetClass="emph" presetSubtype="0" fill="hold" nodeType="afterEffect">
                                  <p:stCondLst>
                                    <p:cond delay="0"/>
                                  </p:stCondLst>
                                  <p:childTnLst>
                                    <p:animRot by="-360000">
                                      <p:cBhvr>
                                        <p:cTn id="83" dur="1000" fill="hold"/>
                                        <p:tgtEl>
                                          <p:spTgt spid="50"/>
                                        </p:tgtEl>
                                        <p:attrNameLst>
                                          <p:attrName>r</p:attrName>
                                        </p:attrNameLst>
                                      </p:cBhvr>
                                    </p:animRot>
                                  </p:childTnLst>
                                </p:cTn>
                              </p:par>
                            </p:childTnLst>
                          </p:cTn>
                        </p:par>
                        <p:par>
                          <p:cTn id="84" fill="hold">
                            <p:stCondLst>
                              <p:cond delay="24500"/>
                            </p:stCondLst>
                            <p:childTnLst>
                              <p:par>
                                <p:cTn id="85" presetID="8" presetClass="emph" presetSubtype="0" fill="hold" nodeType="afterEffect">
                                  <p:stCondLst>
                                    <p:cond delay="0"/>
                                  </p:stCondLst>
                                  <p:childTnLst>
                                    <p:animRot by="-360000">
                                      <p:cBhvr>
                                        <p:cTn id="86" dur="1000" fill="hold"/>
                                        <p:tgtEl>
                                          <p:spTgt spid="50"/>
                                        </p:tgtEl>
                                        <p:attrNameLst>
                                          <p:attrName>r</p:attrName>
                                        </p:attrNameLst>
                                      </p:cBhvr>
                                    </p:animRot>
                                  </p:childTnLst>
                                </p:cTn>
                              </p:par>
                            </p:childTnLst>
                          </p:cTn>
                        </p:par>
                        <p:par>
                          <p:cTn id="87" fill="hold">
                            <p:stCondLst>
                              <p:cond delay="25500"/>
                            </p:stCondLst>
                            <p:childTnLst>
                              <p:par>
                                <p:cTn id="88" presetID="8" presetClass="emph" presetSubtype="0" fill="hold" nodeType="afterEffect">
                                  <p:stCondLst>
                                    <p:cond delay="0"/>
                                  </p:stCondLst>
                                  <p:childTnLst>
                                    <p:animRot by="-360000">
                                      <p:cBhvr>
                                        <p:cTn id="89" dur="1000" fill="hold"/>
                                        <p:tgtEl>
                                          <p:spTgt spid="50"/>
                                        </p:tgtEl>
                                        <p:attrNameLst>
                                          <p:attrName>r</p:attrName>
                                        </p:attrNameLst>
                                      </p:cBhvr>
                                    </p:animRot>
                                  </p:childTnLst>
                                </p:cTn>
                              </p:par>
                            </p:childTnLst>
                          </p:cTn>
                        </p:par>
                        <p:par>
                          <p:cTn id="90" fill="hold">
                            <p:stCondLst>
                              <p:cond delay="26500"/>
                            </p:stCondLst>
                            <p:childTnLst>
                              <p:par>
                                <p:cTn id="91" presetID="8" presetClass="emph" presetSubtype="0" fill="hold" nodeType="afterEffect">
                                  <p:stCondLst>
                                    <p:cond delay="0"/>
                                  </p:stCondLst>
                                  <p:childTnLst>
                                    <p:animRot by="-360000">
                                      <p:cBhvr>
                                        <p:cTn id="92" dur="1000" fill="hold"/>
                                        <p:tgtEl>
                                          <p:spTgt spid="50"/>
                                        </p:tgtEl>
                                        <p:attrNameLst>
                                          <p:attrName>r</p:attrName>
                                        </p:attrNameLst>
                                      </p:cBhvr>
                                    </p:animRot>
                                  </p:childTnLst>
                                </p:cTn>
                              </p:par>
                            </p:childTnLst>
                          </p:cTn>
                        </p:par>
                        <p:par>
                          <p:cTn id="93" fill="hold">
                            <p:stCondLst>
                              <p:cond delay="27500"/>
                            </p:stCondLst>
                            <p:childTnLst>
                              <p:par>
                                <p:cTn id="94" presetID="8" presetClass="emph" presetSubtype="0" fill="hold" nodeType="afterEffect">
                                  <p:stCondLst>
                                    <p:cond delay="0"/>
                                  </p:stCondLst>
                                  <p:childTnLst>
                                    <p:animRot by="-360000">
                                      <p:cBhvr>
                                        <p:cTn id="95" dur="1000" fill="hold"/>
                                        <p:tgtEl>
                                          <p:spTgt spid="50"/>
                                        </p:tgtEl>
                                        <p:attrNameLst>
                                          <p:attrName>r</p:attrName>
                                        </p:attrNameLst>
                                      </p:cBhvr>
                                    </p:animRot>
                                  </p:childTnLst>
                                </p:cTn>
                              </p:par>
                            </p:childTnLst>
                          </p:cTn>
                        </p:par>
                        <p:par>
                          <p:cTn id="96" fill="hold">
                            <p:stCondLst>
                              <p:cond delay="28500"/>
                            </p:stCondLst>
                            <p:childTnLst>
                              <p:par>
                                <p:cTn id="97" presetID="8" presetClass="emph" presetSubtype="0" fill="hold" nodeType="afterEffect">
                                  <p:stCondLst>
                                    <p:cond delay="0"/>
                                  </p:stCondLst>
                                  <p:childTnLst>
                                    <p:animRot by="-360000">
                                      <p:cBhvr>
                                        <p:cTn id="98" dur="1000" fill="hold"/>
                                        <p:tgtEl>
                                          <p:spTgt spid="50"/>
                                        </p:tgtEl>
                                        <p:attrNameLst>
                                          <p:attrName>r</p:attrName>
                                        </p:attrNameLst>
                                      </p:cBhvr>
                                    </p:animRot>
                                  </p:childTnLst>
                                </p:cTn>
                              </p:par>
                            </p:childTnLst>
                          </p:cTn>
                        </p:par>
                        <p:par>
                          <p:cTn id="99" fill="hold">
                            <p:stCondLst>
                              <p:cond delay="29500"/>
                            </p:stCondLst>
                            <p:childTnLst>
                              <p:par>
                                <p:cTn id="100" presetID="8" presetClass="emph" presetSubtype="0" fill="hold" nodeType="afterEffect">
                                  <p:stCondLst>
                                    <p:cond delay="0"/>
                                  </p:stCondLst>
                                  <p:childTnLst>
                                    <p:animRot by="-360000">
                                      <p:cBhvr>
                                        <p:cTn id="101" dur="1000" fill="hold"/>
                                        <p:tgtEl>
                                          <p:spTgt spid="50"/>
                                        </p:tgtEl>
                                        <p:attrNameLst>
                                          <p:attrName>r</p:attrName>
                                        </p:attrNameLst>
                                      </p:cBhvr>
                                    </p:animRot>
                                  </p:childTnLst>
                                </p:cTn>
                              </p:par>
                            </p:childTnLst>
                          </p:cTn>
                        </p:par>
                        <p:par>
                          <p:cTn id="102" fill="hold">
                            <p:stCondLst>
                              <p:cond delay="30500"/>
                            </p:stCondLst>
                            <p:childTnLst>
                              <p:par>
                                <p:cTn id="103" presetID="8" presetClass="emph" presetSubtype="0" fill="hold" nodeType="afterEffect">
                                  <p:stCondLst>
                                    <p:cond delay="0"/>
                                  </p:stCondLst>
                                  <p:childTnLst>
                                    <p:animRot by="-360000">
                                      <p:cBhvr>
                                        <p:cTn id="104" dur="1000" fill="hold"/>
                                        <p:tgtEl>
                                          <p:spTgt spid="50"/>
                                        </p:tgtEl>
                                        <p:attrNameLst>
                                          <p:attrName>r</p:attrName>
                                        </p:attrNameLst>
                                      </p:cBhvr>
                                    </p:animRot>
                                  </p:childTnLst>
                                </p:cTn>
                              </p:par>
                            </p:childTnLst>
                          </p:cTn>
                        </p:par>
                        <p:par>
                          <p:cTn id="105" fill="hold">
                            <p:stCondLst>
                              <p:cond delay="31500"/>
                            </p:stCondLst>
                            <p:childTnLst>
                              <p:par>
                                <p:cTn id="106" presetID="8" presetClass="emph" presetSubtype="0" fill="hold" nodeType="afterEffect">
                                  <p:stCondLst>
                                    <p:cond delay="0"/>
                                  </p:stCondLst>
                                  <p:childTnLst>
                                    <p:animRot by="-360000">
                                      <p:cBhvr>
                                        <p:cTn id="107" dur="1000" fill="hold"/>
                                        <p:tgtEl>
                                          <p:spTgt spid="50"/>
                                        </p:tgtEl>
                                        <p:attrNameLst>
                                          <p:attrName>r</p:attrName>
                                        </p:attrNameLst>
                                      </p:cBhvr>
                                    </p:animRot>
                                  </p:childTnLst>
                                </p:cTn>
                              </p:par>
                            </p:childTnLst>
                          </p:cTn>
                        </p:par>
                        <p:par>
                          <p:cTn id="108" fill="hold">
                            <p:stCondLst>
                              <p:cond delay="32500"/>
                            </p:stCondLst>
                            <p:childTnLst>
                              <p:par>
                                <p:cTn id="109" presetID="8" presetClass="emph" presetSubtype="0" fill="hold" nodeType="afterEffect">
                                  <p:stCondLst>
                                    <p:cond delay="0"/>
                                  </p:stCondLst>
                                  <p:childTnLst>
                                    <p:animRot by="-360000">
                                      <p:cBhvr>
                                        <p:cTn id="110" dur="1000" fill="hold"/>
                                        <p:tgtEl>
                                          <p:spTgt spid="50"/>
                                        </p:tgtEl>
                                        <p:attrNameLst>
                                          <p:attrName>r</p:attrName>
                                        </p:attrNameLst>
                                      </p:cBhvr>
                                    </p:animRot>
                                  </p:childTnLst>
                                </p:cTn>
                              </p:par>
                            </p:childTnLst>
                          </p:cTn>
                        </p:par>
                        <p:par>
                          <p:cTn id="111" fill="hold">
                            <p:stCondLst>
                              <p:cond delay="33500"/>
                            </p:stCondLst>
                            <p:childTnLst>
                              <p:par>
                                <p:cTn id="112" presetID="8" presetClass="emph" presetSubtype="0" fill="hold" nodeType="afterEffect">
                                  <p:stCondLst>
                                    <p:cond delay="0"/>
                                  </p:stCondLst>
                                  <p:childTnLst>
                                    <p:animRot by="-360000">
                                      <p:cBhvr>
                                        <p:cTn id="113" dur="1000" fill="hold"/>
                                        <p:tgtEl>
                                          <p:spTgt spid="50"/>
                                        </p:tgtEl>
                                        <p:attrNameLst>
                                          <p:attrName>r</p:attrName>
                                        </p:attrNameLst>
                                      </p:cBhvr>
                                    </p:animRot>
                                  </p:childTnLst>
                                </p:cTn>
                              </p:par>
                            </p:childTnLst>
                          </p:cTn>
                        </p:par>
                        <p:par>
                          <p:cTn id="114" fill="hold">
                            <p:stCondLst>
                              <p:cond delay="34500"/>
                            </p:stCondLst>
                            <p:childTnLst>
                              <p:par>
                                <p:cTn id="115" presetID="8" presetClass="emph" presetSubtype="0" fill="hold" nodeType="afterEffect">
                                  <p:stCondLst>
                                    <p:cond delay="0"/>
                                  </p:stCondLst>
                                  <p:childTnLst>
                                    <p:animRot by="-360000">
                                      <p:cBhvr>
                                        <p:cTn id="116" dur="1000" fill="hold"/>
                                        <p:tgtEl>
                                          <p:spTgt spid="50"/>
                                        </p:tgtEl>
                                        <p:attrNameLst>
                                          <p:attrName>r</p:attrName>
                                        </p:attrNameLst>
                                      </p:cBhvr>
                                    </p:animRot>
                                  </p:childTnLst>
                                </p:cTn>
                              </p:par>
                            </p:childTnLst>
                          </p:cTn>
                        </p:par>
                        <p:par>
                          <p:cTn id="117" fill="hold">
                            <p:stCondLst>
                              <p:cond delay="35500"/>
                            </p:stCondLst>
                            <p:childTnLst>
                              <p:par>
                                <p:cTn id="118" presetID="8" presetClass="emph" presetSubtype="0" fill="hold" nodeType="afterEffect">
                                  <p:stCondLst>
                                    <p:cond delay="0"/>
                                  </p:stCondLst>
                                  <p:childTnLst>
                                    <p:animRot by="-360000">
                                      <p:cBhvr>
                                        <p:cTn id="119" dur="1000" fill="hold"/>
                                        <p:tgtEl>
                                          <p:spTgt spid="50"/>
                                        </p:tgtEl>
                                        <p:attrNameLst>
                                          <p:attrName>r</p:attrName>
                                        </p:attrNameLst>
                                      </p:cBhvr>
                                    </p:animRot>
                                  </p:childTnLst>
                                </p:cTn>
                              </p:par>
                            </p:childTnLst>
                          </p:cTn>
                        </p:par>
                        <p:par>
                          <p:cTn id="120" fill="hold">
                            <p:stCondLst>
                              <p:cond delay="36500"/>
                            </p:stCondLst>
                            <p:childTnLst>
                              <p:par>
                                <p:cTn id="121" presetID="8" presetClass="emph" presetSubtype="0" fill="hold" nodeType="afterEffect">
                                  <p:stCondLst>
                                    <p:cond delay="0"/>
                                  </p:stCondLst>
                                  <p:childTnLst>
                                    <p:animRot by="-360000">
                                      <p:cBhvr>
                                        <p:cTn id="122" dur="1000" fill="hold"/>
                                        <p:tgtEl>
                                          <p:spTgt spid="50"/>
                                        </p:tgtEl>
                                        <p:attrNameLst>
                                          <p:attrName>r</p:attrName>
                                        </p:attrNameLst>
                                      </p:cBhvr>
                                    </p:animRot>
                                  </p:childTnLst>
                                </p:cTn>
                              </p:par>
                            </p:childTnLst>
                          </p:cTn>
                        </p:par>
                        <p:par>
                          <p:cTn id="123" fill="hold">
                            <p:stCondLst>
                              <p:cond delay="37500"/>
                            </p:stCondLst>
                            <p:childTnLst>
                              <p:par>
                                <p:cTn id="124" presetID="8" presetClass="emph" presetSubtype="0" fill="hold" nodeType="afterEffect">
                                  <p:stCondLst>
                                    <p:cond delay="0"/>
                                  </p:stCondLst>
                                  <p:childTnLst>
                                    <p:animRot by="-360000">
                                      <p:cBhvr>
                                        <p:cTn id="125" dur="1000" fill="hold"/>
                                        <p:tgtEl>
                                          <p:spTgt spid="50"/>
                                        </p:tgtEl>
                                        <p:attrNameLst>
                                          <p:attrName>r</p:attrName>
                                        </p:attrNameLst>
                                      </p:cBhvr>
                                    </p:animRot>
                                  </p:childTnLst>
                                </p:cTn>
                              </p:par>
                            </p:childTnLst>
                          </p:cTn>
                        </p:par>
                        <p:par>
                          <p:cTn id="126" fill="hold">
                            <p:stCondLst>
                              <p:cond delay="38500"/>
                            </p:stCondLst>
                            <p:childTnLst>
                              <p:par>
                                <p:cTn id="127" presetID="8" presetClass="emph" presetSubtype="0" fill="hold" nodeType="afterEffect">
                                  <p:stCondLst>
                                    <p:cond delay="0"/>
                                  </p:stCondLst>
                                  <p:childTnLst>
                                    <p:animRot by="-360000">
                                      <p:cBhvr>
                                        <p:cTn id="128" dur="1000" fill="hold"/>
                                        <p:tgtEl>
                                          <p:spTgt spid="50"/>
                                        </p:tgtEl>
                                        <p:attrNameLst>
                                          <p:attrName>r</p:attrName>
                                        </p:attrNameLst>
                                      </p:cBhvr>
                                    </p:animRot>
                                  </p:childTnLst>
                                </p:cTn>
                              </p:par>
                            </p:childTnLst>
                          </p:cTn>
                        </p:par>
                        <p:par>
                          <p:cTn id="129" fill="hold">
                            <p:stCondLst>
                              <p:cond delay="39500"/>
                            </p:stCondLst>
                            <p:childTnLst>
                              <p:par>
                                <p:cTn id="130" presetID="8" presetClass="emph" presetSubtype="0" fill="hold" nodeType="afterEffect">
                                  <p:stCondLst>
                                    <p:cond delay="0"/>
                                  </p:stCondLst>
                                  <p:childTnLst>
                                    <p:animRot by="-360000">
                                      <p:cBhvr>
                                        <p:cTn id="131" dur="1000" fill="hold"/>
                                        <p:tgtEl>
                                          <p:spTgt spid="50"/>
                                        </p:tgtEl>
                                        <p:attrNameLst>
                                          <p:attrName>r</p:attrName>
                                        </p:attrNameLst>
                                      </p:cBhvr>
                                    </p:animRot>
                                  </p:childTnLst>
                                </p:cTn>
                              </p:par>
                            </p:childTnLst>
                          </p:cTn>
                        </p:par>
                        <p:par>
                          <p:cTn id="132" fill="hold">
                            <p:stCondLst>
                              <p:cond delay="40500"/>
                            </p:stCondLst>
                            <p:childTnLst>
                              <p:par>
                                <p:cTn id="133" presetID="8" presetClass="emph" presetSubtype="0" fill="hold" nodeType="afterEffect">
                                  <p:stCondLst>
                                    <p:cond delay="0"/>
                                  </p:stCondLst>
                                  <p:childTnLst>
                                    <p:animRot by="-360000">
                                      <p:cBhvr>
                                        <p:cTn id="134" dur="1000" fill="hold"/>
                                        <p:tgtEl>
                                          <p:spTgt spid="50"/>
                                        </p:tgtEl>
                                        <p:attrNameLst>
                                          <p:attrName>r</p:attrName>
                                        </p:attrNameLst>
                                      </p:cBhvr>
                                    </p:animRot>
                                  </p:childTnLst>
                                </p:cTn>
                              </p:par>
                            </p:childTnLst>
                          </p:cTn>
                        </p:par>
                        <p:par>
                          <p:cTn id="135" fill="hold">
                            <p:stCondLst>
                              <p:cond delay="41500"/>
                            </p:stCondLst>
                            <p:childTnLst>
                              <p:par>
                                <p:cTn id="136" presetID="8" presetClass="emph" presetSubtype="0" fill="hold" nodeType="afterEffect">
                                  <p:stCondLst>
                                    <p:cond delay="0"/>
                                  </p:stCondLst>
                                  <p:childTnLst>
                                    <p:animRot by="-360000">
                                      <p:cBhvr>
                                        <p:cTn id="137" dur="1000" fill="hold"/>
                                        <p:tgtEl>
                                          <p:spTgt spid="50"/>
                                        </p:tgtEl>
                                        <p:attrNameLst>
                                          <p:attrName>r</p:attrName>
                                        </p:attrNameLst>
                                      </p:cBhvr>
                                    </p:animRot>
                                  </p:childTnLst>
                                </p:cTn>
                              </p:par>
                            </p:childTnLst>
                          </p:cTn>
                        </p:par>
                        <p:par>
                          <p:cTn id="138" fill="hold">
                            <p:stCondLst>
                              <p:cond delay="42500"/>
                            </p:stCondLst>
                            <p:childTnLst>
                              <p:par>
                                <p:cTn id="139" presetID="8" presetClass="emph" presetSubtype="0" fill="hold" nodeType="afterEffect">
                                  <p:stCondLst>
                                    <p:cond delay="0"/>
                                  </p:stCondLst>
                                  <p:childTnLst>
                                    <p:animRot by="-360000">
                                      <p:cBhvr>
                                        <p:cTn id="140" dur="1000" fill="hold"/>
                                        <p:tgtEl>
                                          <p:spTgt spid="50"/>
                                        </p:tgtEl>
                                        <p:attrNameLst>
                                          <p:attrName>r</p:attrName>
                                        </p:attrNameLst>
                                      </p:cBhvr>
                                    </p:animRot>
                                  </p:childTnLst>
                                </p:cTn>
                              </p:par>
                            </p:childTnLst>
                          </p:cTn>
                        </p:par>
                        <p:par>
                          <p:cTn id="141" fill="hold">
                            <p:stCondLst>
                              <p:cond delay="43500"/>
                            </p:stCondLst>
                            <p:childTnLst>
                              <p:par>
                                <p:cTn id="142" presetID="8" presetClass="emph" presetSubtype="0" fill="hold" nodeType="afterEffect">
                                  <p:stCondLst>
                                    <p:cond delay="0"/>
                                  </p:stCondLst>
                                  <p:childTnLst>
                                    <p:animRot by="-360000">
                                      <p:cBhvr>
                                        <p:cTn id="143" dur="1000" fill="hold"/>
                                        <p:tgtEl>
                                          <p:spTgt spid="50"/>
                                        </p:tgtEl>
                                        <p:attrNameLst>
                                          <p:attrName>r</p:attrName>
                                        </p:attrNameLst>
                                      </p:cBhvr>
                                    </p:animRot>
                                  </p:childTnLst>
                                </p:cTn>
                              </p:par>
                            </p:childTnLst>
                          </p:cTn>
                        </p:par>
                        <p:par>
                          <p:cTn id="144" fill="hold">
                            <p:stCondLst>
                              <p:cond delay="44500"/>
                            </p:stCondLst>
                            <p:childTnLst>
                              <p:par>
                                <p:cTn id="145" presetID="8" presetClass="emph" presetSubtype="0" fill="hold" nodeType="afterEffect">
                                  <p:stCondLst>
                                    <p:cond delay="0"/>
                                  </p:stCondLst>
                                  <p:childTnLst>
                                    <p:animRot by="-360000">
                                      <p:cBhvr>
                                        <p:cTn id="146" dur="1000" fill="hold"/>
                                        <p:tgtEl>
                                          <p:spTgt spid="50"/>
                                        </p:tgtEl>
                                        <p:attrNameLst>
                                          <p:attrName>r</p:attrName>
                                        </p:attrNameLst>
                                      </p:cBhvr>
                                    </p:animRot>
                                  </p:childTnLst>
                                </p:cTn>
                              </p:par>
                            </p:childTnLst>
                          </p:cTn>
                        </p:par>
                        <p:par>
                          <p:cTn id="147" fill="hold">
                            <p:stCondLst>
                              <p:cond delay="45500"/>
                            </p:stCondLst>
                            <p:childTnLst>
                              <p:par>
                                <p:cTn id="148" presetID="8" presetClass="emph" presetSubtype="0" fill="hold" nodeType="afterEffect">
                                  <p:stCondLst>
                                    <p:cond delay="0"/>
                                  </p:stCondLst>
                                  <p:childTnLst>
                                    <p:animRot by="-360000">
                                      <p:cBhvr>
                                        <p:cTn id="149" dur="1000" fill="hold"/>
                                        <p:tgtEl>
                                          <p:spTgt spid="50"/>
                                        </p:tgtEl>
                                        <p:attrNameLst>
                                          <p:attrName>r</p:attrName>
                                        </p:attrNameLst>
                                      </p:cBhvr>
                                    </p:animRot>
                                  </p:childTnLst>
                                </p:cTn>
                              </p:par>
                            </p:childTnLst>
                          </p:cTn>
                        </p:par>
                        <p:par>
                          <p:cTn id="150" fill="hold">
                            <p:stCondLst>
                              <p:cond delay="46500"/>
                            </p:stCondLst>
                            <p:childTnLst>
                              <p:par>
                                <p:cTn id="151" presetID="8" presetClass="emph" presetSubtype="0" fill="hold" nodeType="afterEffect">
                                  <p:stCondLst>
                                    <p:cond delay="0"/>
                                  </p:stCondLst>
                                  <p:childTnLst>
                                    <p:animRot by="-360000">
                                      <p:cBhvr>
                                        <p:cTn id="152" dur="1000" fill="hold"/>
                                        <p:tgtEl>
                                          <p:spTgt spid="50"/>
                                        </p:tgtEl>
                                        <p:attrNameLst>
                                          <p:attrName>r</p:attrName>
                                        </p:attrNameLst>
                                      </p:cBhvr>
                                    </p:animRot>
                                  </p:childTnLst>
                                </p:cTn>
                              </p:par>
                            </p:childTnLst>
                          </p:cTn>
                        </p:par>
                        <p:par>
                          <p:cTn id="153" fill="hold">
                            <p:stCondLst>
                              <p:cond delay="47500"/>
                            </p:stCondLst>
                            <p:childTnLst>
                              <p:par>
                                <p:cTn id="154" presetID="8" presetClass="emph" presetSubtype="0" fill="hold" nodeType="afterEffect">
                                  <p:stCondLst>
                                    <p:cond delay="0"/>
                                  </p:stCondLst>
                                  <p:childTnLst>
                                    <p:animRot by="-360000">
                                      <p:cBhvr>
                                        <p:cTn id="155" dur="1000" fill="hold"/>
                                        <p:tgtEl>
                                          <p:spTgt spid="50"/>
                                        </p:tgtEl>
                                        <p:attrNameLst>
                                          <p:attrName>r</p:attrName>
                                        </p:attrNameLst>
                                      </p:cBhvr>
                                    </p:animRot>
                                  </p:childTnLst>
                                </p:cTn>
                              </p:par>
                            </p:childTnLst>
                          </p:cTn>
                        </p:par>
                        <p:par>
                          <p:cTn id="156" fill="hold">
                            <p:stCondLst>
                              <p:cond delay="48500"/>
                            </p:stCondLst>
                            <p:childTnLst>
                              <p:par>
                                <p:cTn id="157" presetID="8" presetClass="emph" presetSubtype="0" fill="hold" nodeType="afterEffect">
                                  <p:stCondLst>
                                    <p:cond delay="0"/>
                                  </p:stCondLst>
                                  <p:childTnLst>
                                    <p:animRot by="-360000">
                                      <p:cBhvr>
                                        <p:cTn id="158" dur="1000" fill="hold"/>
                                        <p:tgtEl>
                                          <p:spTgt spid="50"/>
                                        </p:tgtEl>
                                        <p:attrNameLst>
                                          <p:attrName>r</p:attrName>
                                        </p:attrNameLst>
                                      </p:cBhvr>
                                    </p:animRot>
                                  </p:childTnLst>
                                </p:cTn>
                              </p:par>
                            </p:childTnLst>
                          </p:cTn>
                        </p:par>
                        <p:par>
                          <p:cTn id="159" fill="hold">
                            <p:stCondLst>
                              <p:cond delay="49500"/>
                            </p:stCondLst>
                            <p:childTnLst>
                              <p:par>
                                <p:cTn id="160" presetID="8" presetClass="emph" presetSubtype="0" fill="hold" nodeType="afterEffect">
                                  <p:stCondLst>
                                    <p:cond delay="0"/>
                                  </p:stCondLst>
                                  <p:childTnLst>
                                    <p:animRot by="-360000">
                                      <p:cBhvr>
                                        <p:cTn id="161" dur="1000" fill="hold"/>
                                        <p:tgtEl>
                                          <p:spTgt spid="50"/>
                                        </p:tgtEl>
                                        <p:attrNameLst>
                                          <p:attrName>r</p:attrName>
                                        </p:attrNameLst>
                                      </p:cBhvr>
                                    </p:animRot>
                                  </p:childTnLst>
                                </p:cTn>
                              </p:par>
                            </p:childTnLst>
                          </p:cTn>
                        </p:par>
                        <p:par>
                          <p:cTn id="162" fill="hold">
                            <p:stCondLst>
                              <p:cond delay="50500"/>
                            </p:stCondLst>
                            <p:childTnLst>
                              <p:par>
                                <p:cTn id="163" presetID="8" presetClass="emph" presetSubtype="0" fill="hold" nodeType="afterEffect">
                                  <p:stCondLst>
                                    <p:cond delay="0"/>
                                  </p:stCondLst>
                                  <p:childTnLst>
                                    <p:animRot by="-360000">
                                      <p:cBhvr>
                                        <p:cTn id="164" dur="1000" fill="hold"/>
                                        <p:tgtEl>
                                          <p:spTgt spid="50"/>
                                        </p:tgtEl>
                                        <p:attrNameLst>
                                          <p:attrName>r</p:attrName>
                                        </p:attrNameLst>
                                      </p:cBhvr>
                                    </p:animRot>
                                  </p:childTnLst>
                                </p:cTn>
                              </p:par>
                            </p:childTnLst>
                          </p:cTn>
                        </p:par>
                        <p:par>
                          <p:cTn id="165" fill="hold">
                            <p:stCondLst>
                              <p:cond delay="51500"/>
                            </p:stCondLst>
                            <p:childTnLst>
                              <p:par>
                                <p:cTn id="166" presetID="8" presetClass="emph" presetSubtype="0" fill="hold" nodeType="afterEffect">
                                  <p:stCondLst>
                                    <p:cond delay="0"/>
                                  </p:stCondLst>
                                  <p:childTnLst>
                                    <p:animRot by="-360000">
                                      <p:cBhvr>
                                        <p:cTn id="167" dur="1000" fill="hold"/>
                                        <p:tgtEl>
                                          <p:spTgt spid="50"/>
                                        </p:tgtEl>
                                        <p:attrNameLst>
                                          <p:attrName>r</p:attrName>
                                        </p:attrNameLst>
                                      </p:cBhvr>
                                    </p:animRot>
                                  </p:childTnLst>
                                </p:cTn>
                              </p:par>
                            </p:childTnLst>
                          </p:cTn>
                        </p:par>
                        <p:par>
                          <p:cTn id="168" fill="hold">
                            <p:stCondLst>
                              <p:cond delay="52500"/>
                            </p:stCondLst>
                            <p:childTnLst>
                              <p:par>
                                <p:cTn id="169" presetID="8" presetClass="emph" presetSubtype="0" fill="hold" nodeType="afterEffect">
                                  <p:stCondLst>
                                    <p:cond delay="0"/>
                                  </p:stCondLst>
                                  <p:childTnLst>
                                    <p:animRot by="-360000">
                                      <p:cBhvr>
                                        <p:cTn id="170" dur="1000" fill="hold"/>
                                        <p:tgtEl>
                                          <p:spTgt spid="50"/>
                                        </p:tgtEl>
                                        <p:attrNameLst>
                                          <p:attrName>r</p:attrName>
                                        </p:attrNameLst>
                                      </p:cBhvr>
                                    </p:animRot>
                                  </p:childTnLst>
                                </p:cTn>
                              </p:par>
                            </p:childTnLst>
                          </p:cTn>
                        </p:par>
                        <p:par>
                          <p:cTn id="171" fill="hold">
                            <p:stCondLst>
                              <p:cond delay="53500"/>
                            </p:stCondLst>
                            <p:childTnLst>
                              <p:par>
                                <p:cTn id="172" presetID="8" presetClass="emph" presetSubtype="0" fill="hold" nodeType="afterEffect">
                                  <p:stCondLst>
                                    <p:cond delay="0"/>
                                  </p:stCondLst>
                                  <p:childTnLst>
                                    <p:animRot by="-360000">
                                      <p:cBhvr>
                                        <p:cTn id="173" dur="1000" fill="hold"/>
                                        <p:tgtEl>
                                          <p:spTgt spid="50"/>
                                        </p:tgtEl>
                                        <p:attrNameLst>
                                          <p:attrName>r</p:attrName>
                                        </p:attrNameLst>
                                      </p:cBhvr>
                                    </p:animRot>
                                  </p:childTnLst>
                                </p:cTn>
                              </p:par>
                            </p:childTnLst>
                          </p:cTn>
                        </p:par>
                        <p:par>
                          <p:cTn id="174" fill="hold">
                            <p:stCondLst>
                              <p:cond delay="54500"/>
                            </p:stCondLst>
                            <p:childTnLst>
                              <p:par>
                                <p:cTn id="175" presetID="8" presetClass="emph" presetSubtype="0" fill="hold" nodeType="afterEffect">
                                  <p:stCondLst>
                                    <p:cond delay="0"/>
                                  </p:stCondLst>
                                  <p:childTnLst>
                                    <p:animRot by="-360000">
                                      <p:cBhvr>
                                        <p:cTn id="176" dur="1000" fill="hold"/>
                                        <p:tgtEl>
                                          <p:spTgt spid="50"/>
                                        </p:tgtEl>
                                        <p:attrNameLst>
                                          <p:attrName>r</p:attrName>
                                        </p:attrNameLst>
                                      </p:cBhvr>
                                    </p:animRot>
                                  </p:childTnLst>
                                </p:cTn>
                              </p:par>
                            </p:childTnLst>
                          </p:cTn>
                        </p:par>
                        <p:par>
                          <p:cTn id="177" fill="hold">
                            <p:stCondLst>
                              <p:cond delay="55500"/>
                            </p:stCondLst>
                            <p:childTnLst>
                              <p:par>
                                <p:cTn id="178" presetID="8" presetClass="emph" presetSubtype="0" fill="hold" nodeType="afterEffect">
                                  <p:stCondLst>
                                    <p:cond delay="0"/>
                                  </p:stCondLst>
                                  <p:childTnLst>
                                    <p:animRot by="-360000">
                                      <p:cBhvr>
                                        <p:cTn id="179" dur="1000" fill="hold"/>
                                        <p:tgtEl>
                                          <p:spTgt spid="50"/>
                                        </p:tgtEl>
                                        <p:attrNameLst>
                                          <p:attrName>r</p:attrName>
                                        </p:attrNameLst>
                                      </p:cBhvr>
                                    </p:animRot>
                                  </p:childTnLst>
                                </p:cTn>
                              </p:par>
                            </p:childTnLst>
                          </p:cTn>
                        </p:par>
                        <p:par>
                          <p:cTn id="180" fill="hold">
                            <p:stCondLst>
                              <p:cond delay="56500"/>
                            </p:stCondLst>
                            <p:childTnLst>
                              <p:par>
                                <p:cTn id="181" presetID="8" presetClass="emph" presetSubtype="0" fill="hold" nodeType="afterEffect">
                                  <p:stCondLst>
                                    <p:cond delay="0"/>
                                  </p:stCondLst>
                                  <p:childTnLst>
                                    <p:animRot by="-360000">
                                      <p:cBhvr>
                                        <p:cTn id="182" dur="1000" fill="hold"/>
                                        <p:tgtEl>
                                          <p:spTgt spid="50"/>
                                        </p:tgtEl>
                                        <p:attrNameLst>
                                          <p:attrName>r</p:attrName>
                                        </p:attrNameLst>
                                      </p:cBhvr>
                                    </p:animRot>
                                  </p:childTnLst>
                                </p:cTn>
                              </p:par>
                            </p:childTnLst>
                          </p:cTn>
                        </p:par>
                        <p:par>
                          <p:cTn id="183" fill="hold">
                            <p:stCondLst>
                              <p:cond delay="57500"/>
                            </p:stCondLst>
                            <p:childTnLst>
                              <p:par>
                                <p:cTn id="184" presetID="8" presetClass="emph" presetSubtype="0" fill="hold" nodeType="afterEffect">
                                  <p:stCondLst>
                                    <p:cond delay="0"/>
                                  </p:stCondLst>
                                  <p:childTnLst>
                                    <p:animRot by="-360000">
                                      <p:cBhvr>
                                        <p:cTn id="185" dur="1000" fill="hold"/>
                                        <p:tgtEl>
                                          <p:spTgt spid="50"/>
                                        </p:tgtEl>
                                        <p:attrNameLst>
                                          <p:attrName>r</p:attrName>
                                        </p:attrNameLst>
                                      </p:cBhvr>
                                    </p:animRot>
                                  </p:childTnLst>
                                </p:cTn>
                              </p:par>
                            </p:childTnLst>
                          </p:cTn>
                        </p:par>
                        <p:par>
                          <p:cTn id="186" fill="hold">
                            <p:stCondLst>
                              <p:cond delay="58500"/>
                            </p:stCondLst>
                            <p:childTnLst>
                              <p:par>
                                <p:cTn id="187" presetID="8" presetClass="emph" presetSubtype="0" fill="hold" nodeType="afterEffect">
                                  <p:stCondLst>
                                    <p:cond delay="0"/>
                                  </p:stCondLst>
                                  <p:childTnLst>
                                    <p:animRot by="-360000">
                                      <p:cBhvr>
                                        <p:cTn id="188" dur="1000" fill="hold"/>
                                        <p:tgtEl>
                                          <p:spTgt spid="50"/>
                                        </p:tgtEl>
                                        <p:attrNameLst>
                                          <p:attrName>r</p:attrName>
                                        </p:attrNameLst>
                                      </p:cBhvr>
                                    </p:animRot>
                                  </p:childTnLst>
                                </p:cTn>
                              </p:par>
                            </p:childTnLst>
                          </p:cTn>
                        </p:par>
                        <p:par>
                          <p:cTn id="189" fill="hold">
                            <p:stCondLst>
                              <p:cond delay="59500"/>
                            </p:stCondLst>
                            <p:childTnLst>
                              <p:par>
                                <p:cTn id="190" presetID="8" presetClass="emph" presetSubtype="0" fill="hold" nodeType="afterEffect">
                                  <p:stCondLst>
                                    <p:cond delay="0"/>
                                  </p:stCondLst>
                                  <p:childTnLst>
                                    <p:animRot by="-360000">
                                      <p:cBhvr>
                                        <p:cTn id="191" dur="1000" fill="hold"/>
                                        <p:tgtEl>
                                          <p:spTgt spid="50"/>
                                        </p:tgtEl>
                                        <p:attrNameLst>
                                          <p:attrName>r</p:attrName>
                                        </p:attrNameLst>
                                      </p:cBhvr>
                                    </p:animRot>
                                  </p:childTnLst>
                                </p:cTn>
                              </p:par>
                            </p:childTnLst>
                          </p:cTn>
                        </p:par>
                        <p:par>
                          <p:cTn id="192" fill="hold">
                            <p:stCondLst>
                              <p:cond delay="60500"/>
                            </p:stCondLst>
                            <p:childTnLst>
                              <p:par>
                                <p:cTn id="193" presetID="19" presetClass="emph" presetSubtype="0" fill="hold" grpId="1" nodeType="afterEffect">
                                  <p:stCondLst>
                                    <p:cond delay="0"/>
                                  </p:stCondLst>
                                  <p:childTnLst>
                                    <p:animClr clrSpc="rgb" dir="cw">
                                      <p:cBhvr override="childStyle">
                                        <p:cTn id="194" dur="100" fill="hold"/>
                                        <p:tgtEl>
                                          <p:spTgt spid="54"/>
                                        </p:tgtEl>
                                        <p:attrNameLst>
                                          <p:attrName>style.color</p:attrName>
                                        </p:attrNameLst>
                                      </p:cBhvr>
                                      <p:to>
                                        <a:srgbClr val="CC0000"/>
                                      </p:to>
                                    </p:animClr>
                                    <p:animClr clrSpc="rgb" dir="cw">
                                      <p:cBhvr>
                                        <p:cTn id="195" dur="100" fill="hold"/>
                                        <p:tgtEl>
                                          <p:spTgt spid="54"/>
                                        </p:tgtEl>
                                        <p:attrNameLst>
                                          <p:attrName>fillcolor</p:attrName>
                                        </p:attrNameLst>
                                      </p:cBhvr>
                                      <p:to>
                                        <a:srgbClr val="CC0000"/>
                                      </p:to>
                                    </p:animClr>
                                    <p:set>
                                      <p:cBhvr>
                                        <p:cTn id="196" dur="100" fill="hold"/>
                                        <p:tgtEl>
                                          <p:spTgt spid="54"/>
                                        </p:tgtEl>
                                        <p:attrNameLst>
                                          <p:attrName>fill.type</p:attrName>
                                        </p:attrNameLst>
                                      </p:cBhvr>
                                      <p:to>
                                        <p:strVal val="solid"/>
                                      </p:to>
                                    </p:set>
                                    <p:set>
                                      <p:cBhvr>
                                        <p:cTn id="197" dur="100" fill="hold"/>
                                        <p:tgtEl>
                                          <p:spTgt spid="5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4" grpId="1"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60 Second Flipchart">
    <p:spTree>
      <p:nvGrpSpPr>
        <p:cNvPr id="1" name=""/>
        <p:cNvGrpSpPr/>
        <p:nvPr/>
      </p:nvGrpSpPr>
      <p:grpSpPr>
        <a:xfrm>
          <a:off x="0" y="0"/>
          <a:ext cx="0" cy="0"/>
          <a:chOff x="0" y="0"/>
          <a:chExt cx="0" cy="0"/>
        </a:xfrm>
      </p:grpSpPr>
      <p:grpSp>
        <p:nvGrpSpPr>
          <p:cNvPr id="220" name="Group 219">
            <a:extLst>
              <a:ext uri="{FF2B5EF4-FFF2-40B4-BE49-F238E27FC236}">
                <a16:creationId xmlns:a16="http://schemas.microsoft.com/office/drawing/2014/main" id="{2AD01F2A-B52E-4189-B646-78B8DC8836C3}"/>
              </a:ext>
            </a:extLst>
          </p:cNvPr>
          <p:cNvGrpSpPr/>
          <p:nvPr userDrawn="1"/>
        </p:nvGrpSpPr>
        <p:grpSpPr>
          <a:xfrm>
            <a:off x="5347234" y="-2634"/>
            <a:ext cx="2265004" cy="3255546"/>
            <a:chOff x="5347234" y="-2634"/>
            <a:chExt cx="2265004" cy="3255546"/>
          </a:xfrm>
        </p:grpSpPr>
        <p:grpSp>
          <p:nvGrpSpPr>
            <p:cNvPr id="219" name="Group 218">
              <a:extLst>
                <a:ext uri="{FF2B5EF4-FFF2-40B4-BE49-F238E27FC236}">
                  <a16:creationId xmlns:a16="http://schemas.microsoft.com/office/drawing/2014/main" id="{4F18575D-96B6-44DD-B1B4-B087C34EE7E0}"/>
                </a:ext>
              </a:extLst>
            </p:cNvPr>
            <p:cNvGrpSpPr/>
            <p:nvPr userDrawn="1"/>
          </p:nvGrpSpPr>
          <p:grpSpPr>
            <a:xfrm>
              <a:off x="5608730" y="-2634"/>
              <a:ext cx="2003508" cy="3255546"/>
              <a:chOff x="7970471" y="219514"/>
              <a:chExt cx="2003508" cy="3255546"/>
            </a:xfrm>
          </p:grpSpPr>
          <p:pic>
            <p:nvPicPr>
              <p:cNvPr id="200" name="Picture 199">
                <a:extLst>
                  <a:ext uri="{FF2B5EF4-FFF2-40B4-BE49-F238E27FC236}">
                    <a16:creationId xmlns:a16="http://schemas.microsoft.com/office/drawing/2014/main" id="{1F956D57-848B-4965-94C5-D02AC332BECF}"/>
                  </a:ext>
                </a:extLst>
              </p:cNvPr>
              <p:cNvPicPr>
                <a:picLocks noChangeAspect="1"/>
              </p:cNvPicPr>
              <p:nvPr userDrawn="1"/>
            </p:nvPicPr>
            <p:blipFill rotWithShape="1">
              <a:blip r:embed="rId2"/>
              <a:srcRect l="46695"/>
              <a:stretch/>
            </p:blipFill>
            <p:spPr>
              <a:xfrm>
                <a:off x="8228857" y="219514"/>
                <a:ext cx="1745122" cy="3255546"/>
              </a:xfrm>
              <a:prstGeom prst="rect">
                <a:avLst/>
              </a:prstGeom>
            </p:spPr>
          </p:pic>
          <p:grpSp>
            <p:nvGrpSpPr>
              <p:cNvPr id="197" name="Group 196">
                <a:extLst>
                  <a:ext uri="{FF2B5EF4-FFF2-40B4-BE49-F238E27FC236}">
                    <a16:creationId xmlns:a16="http://schemas.microsoft.com/office/drawing/2014/main" id="{8DF8BC81-EB57-40C4-B6A2-CA158D8D9C10}"/>
                  </a:ext>
                </a:extLst>
              </p:cNvPr>
              <p:cNvGrpSpPr/>
              <p:nvPr/>
            </p:nvGrpSpPr>
            <p:grpSpPr>
              <a:xfrm>
                <a:off x="7970471" y="457383"/>
                <a:ext cx="1779603" cy="2545939"/>
                <a:chOff x="-2099610" y="6464966"/>
                <a:chExt cx="1779603" cy="2545939"/>
              </a:xfrm>
            </p:grpSpPr>
            <p:sp>
              <p:nvSpPr>
                <p:cNvPr id="192" name="TextBox 191">
                  <a:extLst>
                    <a:ext uri="{FF2B5EF4-FFF2-40B4-BE49-F238E27FC236}">
                      <a16:creationId xmlns:a16="http://schemas.microsoft.com/office/drawing/2014/main" id="{8062D867-44B2-48DB-9067-3CC8524BAEE4}"/>
                    </a:ext>
                  </a:extLst>
                </p:cNvPr>
                <p:cNvSpPr txBox="1"/>
                <p:nvPr userDrawn="1"/>
              </p:nvSpPr>
              <p:spPr>
                <a:xfrm>
                  <a:off x="-2099610" y="6464966"/>
                  <a:ext cx="756084" cy="507831"/>
                </a:xfrm>
                <a:prstGeom prst="rect">
                  <a:avLst/>
                </a:prstGeom>
                <a:noFill/>
              </p:spPr>
              <p:txBody>
                <a:bodyPr wrap="square" rtlCol="0">
                  <a:spAutoFit/>
                </a:bodyPr>
                <a:lstStyle/>
                <a:p>
                  <a:pPr algn="ctr"/>
                  <a:r>
                    <a:rPr lang="en-GB" sz="2700" dirty="0">
                      <a:latin typeface="Montserrat SemiBold" panose="00000700000000000000" pitchFamily="2" charset="0"/>
                    </a:rPr>
                    <a:t>0</a:t>
                  </a:r>
                </a:p>
              </p:txBody>
            </p:sp>
            <p:sp>
              <p:nvSpPr>
                <p:cNvPr id="193" name="TextBox 192">
                  <a:extLst>
                    <a:ext uri="{FF2B5EF4-FFF2-40B4-BE49-F238E27FC236}">
                      <a16:creationId xmlns:a16="http://schemas.microsoft.com/office/drawing/2014/main" id="{E61EE3DF-8879-497D-B2F9-9DEA4E70D906}"/>
                    </a:ext>
                  </a:extLst>
                </p:cNvPr>
                <p:cNvSpPr txBox="1"/>
                <p:nvPr userDrawn="1"/>
              </p:nvSpPr>
              <p:spPr>
                <a:xfrm>
                  <a:off x="-1600258" y="6645301"/>
                  <a:ext cx="756084" cy="507831"/>
                </a:xfrm>
                <a:prstGeom prst="rect">
                  <a:avLst/>
                </a:prstGeom>
                <a:noFill/>
              </p:spPr>
              <p:txBody>
                <a:bodyPr wrap="square" rtlCol="0">
                  <a:spAutoFit/>
                </a:bodyPr>
                <a:lstStyle/>
                <a:p>
                  <a:pPr algn="ctr"/>
                  <a:r>
                    <a:rPr lang="en-GB" sz="2700" dirty="0">
                      <a:latin typeface="Montserrat SemiBold" panose="00000700000000000000" pitchFamily="2" charset="0"/>
                    </a:rPr>
                    <a:t>5</a:t>
                  </a:r>
                </a:p>
              </p:txBody>
            </p:sp>
            <p:sp>
              <p:nvSpPr>
                <p:cNvPr id="194" name="TextBox 193">
                  <a:extLst>
                    <a:ext uri="{FF2B5EF4-FFF2-40B4-BE49-F238E27FC236}">
                      <a16:creationId xmlns:a16="http://schemas.microsoft.com/office/drawing/2014/main" id="{D96522C9-4586-42F9-8BF0-B476D7422DD3}"/>
                    </a:ext>
                  </a:extLst>
                </p:cNvPr>
                <p:cNvSpPr txBox="1"/>
                <p:nvPr userDrawn="1"/>
              </p:nvSpPr>
              <p:spPr>
                <a:xfrm>
                  <a:off x="-1217060" y="7017174"/>
                  <a:ext cx="756084" cy="507831"/>
                </a:xfrm>
                <a:prstGeom prst="rect">
                  <a:avLst/>
                </a:prstGeom>
                <a:noFill/>
              </p:spPr>
              <p:txBody>
                <a:bodyPr wrap="square" rtlCol="0">
                  <a:spAutoFit/>
                </a:bodyPr>
                <a:lstStyle/>
                <a:p>
                  <a:pPr algn="ctr"/>
                  <a:r>
                    <a:rPr lang="en-GB" sz="2700" dirty="0">
                      <a:latin typeface="Montserrat SemiBold" panose="00000700000000000000" pitchFamily="2" charset="0"/>
                    </a:rPr>
                    <a:t>10</a:t>
                  </a:r>
                </a:p>
              </p:txBody>
            </p:sp>
            <p:sp>
              <p:nvSpPr>
                <p:cNvPr id="195" name="TextBox 194">
                  <a:extLst>
                    <a:ext uri="{FF2B5EF4-FFF2-40B4-BE49-F238E27FC236}">
                      <a16:creationId xmlns:a16="http://schemas.microsoft.com/office/drawing/2014/main" id="{80DDC12C-4264-4E6A-9D9E-724E9D82E6AC}"/>
                    </a:ext>
                  </a:extLst>
                </p:cNvPr>
                <p:cNvSpPr txBox="1"/>
                <p:nvPr userDrawn="1"/>
              </p:nvSpPr>
              <p:spPr>
                <a:xfrm>
                  <a:off x="-1076091" y="7591757"/>
                  <a:ext cx="756084" cy="507831"/>
                </a:xfrm>
                <a:prstGeom prst="rect">
                  <a:avLst/>
                </a:prstGeom>
                <a:noFill/>
              </p:spPr>
              <p:txBody>
                <a:bodyPr wrap="square" rtlCol="0">
                  <a:spAutoFit/>
                </a:bodyPr>
                <a:lstStyle/>
                <a:p>
                  <a:pPr algn="ctr"/>
                  <a:r>
                    <a:rPr lang="en-GB" sz="2700" dirty="0">
                      <a:latin typeface="Montserrat SemiBold" panose="00000700000000000000" pitchFamily="2" charset="0"/>
                    </a:rPr>
                    <a:t>15</a:t>
                  </a:r>
                </a:p>
              </p:txBody>
            </p:sp>
            <p:sp>
              <p:nvSpPr>
                <p:cNvPr id="196" name="TextBox 195">
                  <a:extLst>
                    <a:ext uri="{FF2B5EF4-FFF2-40B4-BE49-F238E27FC236}">
                      <a16:creationId xmlns:a16="http://schemas.microsoft.com/office/drawing/2014/main" id="{8672AC8C-7EE8-4820-A280-1A0C05F6E1B3}"/>
                    </a:ext>
                  </a:extLst>
                </p:cNvPr>
                <p:cNvSpPr txBox="1"/>
                <p:nvPr userDrawn="1"/>
              </p:nvSpPr>
              <p:spPr>
                <a:xfrm>
                  <a:off x="-1271472" y="8093816"/>
                  <a:ext cx="756084" cy="507831"/>
                </a:xfrm>
                <a:prstGeom prst="rect">
                  <a:avLst/>
                </a:prstGeom>
                <a:noFill/>
              </p:spPr>
              <p:txBody>
                <a:bodyPr wrap="square" rtlCol="0">
                  <a:spAutoFit/>
                </a:bodyPr>
                <a:lstStyle/>
                <a:p>
                  <a:pPr algn="ctr"/>
                  <a:r>
                    <a:rPr lang="en-GB" sz="2700" dirty="0">
                      <a:latin typeface="Montserrat SemiBold" panose="00000700000000000000" pitchFamily="2" charset="0"/>
                    </a:rPr>
                    <a:t>20</a:t>
                  </a:r>
                </a:p>
              </p:txBody>
            </p:sp>
            <p:sp>
              <p:nvSpPr>
                <p:cNvPr id="203" name="TextBox 202">
                  <a:extLst>
                    <a:ext uri="{FF2B5EF4-FFF2-40B4-BE49-F238E27FC236}">
                      <a16:creationId xmlns:a16="http://schemas.microsoft.com/office/drawing/2014/main" id="{95705CBA-C30E-4B10-9515-5E9470A1C7E8}"/>
                    </a:ext>
                  </a:extLst>
                </p:cNvPr>
                <p:cNvSpPr txBox="1"/>
                <p:nvPr userDrawn="1"/>
              </p:nvSpPr>
              <p:spPr>
                <a:xfrm>
                  <a:off x="-1674160" y="8503074"/>
                  <a:ext cx="756084" cy="507831"/>
                </a:xfrm>
                <a:prstGeom prst="rect">
                  <a:avLst/>
                </a:prstGeom>
                <a:noFill/>
              </p:spPr>
              <p:txBody>
                <a:bodyPr wrap="square" rtlCol="0">
                  <a:spAutoFit/>
                </a:bodyPr>
                <a:lstStyle/>
                <a:p>
                  <a:pPr algn="ctr"/>
                  <a:r>
                    <a:rPr lang="en-GB" sz="2700" dirty="0">
                      <a:latin typeface="Montserrat SemiBold" panose="00000700000000000000" pitchFamily="2" charset="0"/>
                    </a:rPr>
                    <a:t>25</a:t>
                  </a:r>
                </a:p>
              </p:txBody>
            </p:sp>
          </p:grpSp>
        </p:grpSp>
        <p:sp>
          <p:nvSpPr>
            <p:cNvPr id="49" name="TextBox 48">
              <a:extLst>
                <a:ext uri="{FF2B5EF4-FFF2-40B4-BE49-F238E27FC236}">
                  <a16:creationId xmlns:a16="http://schemas.microsoft.com/office/drawing/2014/main" id="{C11FA2A1-4A82-4B4C-896A-400A15C9195A}"/>
                </a:ext>
              </a:extLst>
            </p:cNvPr>
            <p:cNvSpPr txBox="1"/>
            <p:nvPr userDrawn="1"/>
          </p:nvSpPr>
          <p:spPr>
            <a:xfrm>
              <a:off x="5347234" y="839238"/>
              <a:ext cx="1255713" cy="288028"/>
            </a:xfrm>
            <a:prstGeom prst="rect">
              <a:avLst/>
            </a:prstGeom>
            <a:noFill/>
          </p:spPr>
          <p:txBody>
            <a:bodyPr wrap="square" rtlCol="0">
              <a:spAutoFit/>
            </a:bodyPr>
            <a:lstStyle/>
            <a:p>
              <a:pPr algn="ctr">
                <a:lnSpc>
                  <a:spcPct val="60000"/>
                </a:lnSpc>
              </a:pPr>
              <a:r>
                <a:rPr lang="en-GB" sz="2000" dirty="0">
                  <a:solidFill>
                    <a:schemeClr val="bg1">
                      <a:lumMod val="75000"/>
                    </a:schemeClr>
                  </a:solidFill>
                  <a:latin typeface="Arial Narrow" panose="020B0606020202030204" pitchFamily="34" charset="0"/>
                </a:rPr>
                <a:t>seconds</a:t>
              </a:r>
            </a:p>
          </p:txBody>
        </p:sp>
        <p:pic>
          <p:nvPicPr>
            <p:cNvPr id="198" name="Picture 197">
              <a:extLst>
                <a:ext uri="{FF2B5EF4-FFF2-40B4-BE49-F238E27FC236}">
                  <a16:creationId xmlns:a16="http://schemas.microsoft.com/office/drawing/2014/main" id="{7C0D0741-47E3-4435-8E63-57B7C2BA6AB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26070" y="2155372"/>
              <a:ext cx="1114694" cy="192883"/>
            </a:xfrm>
            <a:prstGeom prst="rect">
              <a:avLst/>
            </a:prstGeom>
          </p:spPr>
        </p:pic>
      </p:grpSp>
      <p:sp>
        <p:nvSpPr>
          <p:cNvPr id="3" name="Content Placeholder 2"/>
          <p:cNvSpPr>
            <a:spLocks noGrp="1"/>
          </p:cNvSpPr>
          <p:nvPr>
            <p:ph idx="1"/>
          </p:nvPr>
        </p:nvSpPr>
        <p:spPr>
          <a:xfrm>
            <a:off x="590550" y="3334557"/>
            <a:ext cx="6648450" cy="6952441"/>
          </a:xfrm>
        </p:spPr>
        <p:txBody>
          <a:bodyPr>
            <a:normAutofit/>
          </a:bodyPr>
          <a:lstStyle>
            <a:lvl1pPr marL="0" indent="0">
              <a:lnSpc>
                <a:spcPct val="90000"/>
              </a:lnSpc>
              <a:spcAft>
                <a:spcPts val="1200"/>
              </a:spcAft>
              <a:buClr>
                <a:schemeClr val="accent1">
                  <a:lumMod val="50000"/>
                </a:schemeClr>
              </a:buClr>
              <a:buFont typeface="Ink Free" panose="03080402000500000000" pitchFamily="66" charset="0"/>
              <a:buNone/>
              <a:defRPr sz="3600">
                <a:solidFill>
                  <a:schemeClr val="accent5">
                    <a:lumMod val="75000"/>
                  </a:schemeClr>
                </a:solidFill>
              </a:defRPr>
            </a:lvl1pPr>
          </a:lstStyle>
          <a:p>
            <a:pPr lvl="0"/>
            <a:r>
              <a:rPr lang="en-US" dirty="0"/>
              <a:t>Click to edit Master text styles</a:t>
            </a:r>
          </a:p>
        </p:txBody>
      </p:sp>
      <p:sp>
        <p:nvSpPr>
          <p:cNvPr id="2" name="Title 1">
            <a:extLst>
              <a:ext uri="{FF2B5EF4-FFF2-40B4-BE49-F238E27FC236}">
                <a16:creationId xmlns:a16="http://schemas.microsoft.com/office/drawing/2014/main" id="{EEB51ACB-B4DA-4FC2-9BAE-E9D5340468F4}"/>
              </a:ext>
            </a:extLst>
          </p:cNvPr>
          <p:cNvSpPr>
            <a:spLocks noGrp="1"/>
          </p:cNvSpPr>
          <p:nvPr>
            <p:ph type="title" hasCustomPrompt="1"/>
          </p:nvPr>
        </p:nvSpPr>
        <p:spPr>
          <a:xfrm>
            <a:off x="519114" y="856623"/>
            <a:ext cx="3483838" cy="2060754"/>
          </a:xfrm>
          <a:prstGeom prst="rect">
            <a:avLst/>
          </a:prstGeom>
        </p:spPr>
        <p:txBody>
          <a:bodyPr anchor="ctr"/>
          <a:lstStyle>
            <a:lvl1pPr>
              <a:lnSpc>
                <a:spcPct val="80000"/>
              </a:lnSpc>
              <a:defRPr sz="4000" b="1" u="sng">
                <a:solidFill>
                  <a:schemeClr val="accent1">
                    <a:lumMod val="50000"/>
                  </a:schemeClr>
                </a:solidFill>
                <a:latin typeface="Ink Free" panose="03080402000500000000" pitchFamily="66" charset="0"/>
              </a:defRPr>
            </a:lvl1pPr>
          </a:lstStyle>
          <a:p>
            <a:r>
              <a:rPr lang="en-US" dirty="0"/>
              <a:t>30 Seconds: Click to add title</a:t>
            </a:r>
            <a:endParaRPr lang="en-GB" dirty="0"/>
          </a:p>
        </p:txBody>
      </p:sp>
      <p:sp>
        <p:nvSpPr>
          <p:cNvPr id="38" name="Oval 37">
            <a:extLst>
              <a:ext uri="{FF2B5EF4-FFF2-40B4-BE49-F238E27FC236}">
                <a16:creationId xmlns:a16="http://schemas.microsoft.com/office/drawing/2014/main" id="{CBD239A8-3461-4C88-B801-E44E61019353}"/>
              </a:ext>
            </a:extLst>
          </p:cNvPr>
          <p:cNvSpPr/>
          <p:nvPr userDrawn="1"/>
        </p:nvSpPr>
        <p:spPr>
          <a:xfrm>
            <a:off x="-3506690" y="1155397"/>
            <a:ext cx="3148043" cy="3138058"/>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C34C3D6B-F1E8-4335-889A-97D731520CE0}"/>
              </a:ext>
            </a:extLst>
          </p:cNvPr>
          <p:cNvGrpSpPr/>
          <p:nvPr userDrawn="1"/>
        </p:nvGrpSpPr>
        <p:grpSpPr>
          <a:xfrm>
            <a:off x="-3168989" y="4090279"/>
            <a:ext cx="3147812" cy="3138058"/>
            <a:chOff x="2381770" y="2464895"/>
            <a:chExt cx="2098541" cy="2091885"/>
          </a:xfrm>
        </p:grpSpPr>
        <p:grpSp>
          <p:nvGrpSpPr>
            <p:cNvPr id="6" name="Group 5">
              <a:extLst>
                <a:ext uri="{FF2B5EF4-FFF2-40B4-BE49-F238E27FC236}">
                  <a16:creationId xmlns:a16="http://schemas.microsoft.com/office/drawing/2014/main" id="{F95336AA-0DCE-464E-8347-1A5FC49F2933}"/>
                </a:ext>
              </a:extLst>
            </p:cNvPr>
            <p:cNvGrpSpPr/>
            <p:nvPr/>
          </p:nvGrpSpPr>
          <p:grpSpPr>
            <a:xfrm>
              <a:off x="2381770" y="2464895"/>
              <a:ext cx="2098541" cy="2091885"/>
              <a:chOff x="2381770" y="2464895"/>
              <a:chExt cx="2098541" cy="2091885"/>
            </a:xfrm>
          </p:grpSpPr>
          <p:grpSp>
            <p:nvGrpSpPr>
              <p:cNvPr id="8" name="Group 7">
                <a:extLst>
                  <a:ext uri="{FF2B5EF4-FFF2-40B4-BE49-F238E27FC236}">
                    <a16:creationId xmlns:a16="http://schemas.microsoft.com/office/drawing/2014/main" id="{2357DE7E-BE05-4E71-947B-DD23BD76F708}"/>
                  </a:ext>
                </a:extLst>
              </p:cNvPr>
              <p:cNvGrpSpPr/>
              <p:nvPr/>
            </p:nvGrpSpPr>
            <p:grpSpPr>
              <a:xfrm>
                <a:off x="2493800" y="2563323"/>
                <a:ext cx="1875334" cy="1875334"/>
                <a:chOff x="873863" y="943386"/>
                <a:chExt cx="5115208" cy="5115208"/>
              </a:xfrm>
            </p:grpSpPr>
            <p:grpSp>
              <p:nvGrpSpPr>
                <p:cNvPr id="16" name="Group 15">
                  <a:extLst>
                    <a:ext uri="{FF2B5EF4-FFF2-40B4-BE49-F238E27FC236}">
                      <a16:creationId xmlns:a16="http://schemas.microsoft.com/office/drawing/2014/main" id="{7F0B0444-A980-4109-8C0C-4024DFB9350B}"/>
                    </a:ext>
                  </a:extLst>
                </p:cNvPr>
                <p:cNvGrpSpPr/>
                <p:nvPr/>
              </p:nvGrpSpPr>
              <p:grpSpPr>
                <a:xfrm>
                  <a:off x="873863" y="943386"/>
                  <a:ext cx="5115208" cy="5115208"/>
                  <a:chOff x="2802047" y="1312752"/>
                  <a:chExt cx="5115208" cy="5115208"/>
                </a:xfrm>
              </p:grpSpPr>
              <p:cxnSp>
                <p:nvCxnSpPr>
                  <p:cNvPr id="18" name="Straight Connector 17">
                    <a:extLst>
                      <a:ext uri="{FF2B5EF4-FFF2-40B4-BE49-F238E27FC236}">
                        <a16:creationId xmlns:a16="http://schemas.microsoft.com/office/drawing/2014/main" id="{9B6828B5-7E61-4AAA-98C1-0A32A5C77FB2}"/>
                      </a:ext>
                    </a:extLst>
                  </p:cNvPr>
                  <p:cNvCxnSpPr>
                    <a:cxnSpLocks/>
                  </p:cNvCxnSpPr>
                  <p:nvPr/>
                </p:nvCxnSpPr>
                <p:spPr>
                  <a:xfrm>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824F1DE-C313-41A6-A05C-10355F00DA82}"/>
                      </a:ext>
                    </a:extLst>
                  </p:cNvPr>
                  <p:cNvCxnSpPr>
                    <a:cxnSpLocks/>
                  </p:cNvCxnSpPr>
                  <p:nvPr/>
                </p:nvCxnSpPr>
                <p:spPr>
                  <a:xfrm rot="104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D9D9C61-88A2-4175-A9BB-120C855E665C}"/>
                      </a:ext>
                    </a:extLst>
                  </p:cNvPr>
                  <p:cNvCxnSpPr>
                    <a:cxnSpLocks/>
                  </p:cNvCxnSpPr>
                  <p:nvPr/>
                </p:nvCxnSpPr>
                <p:spPr>
                  <a:xfrm rot="93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EA44EB5-49AE-4F38-82B4-FFCAE5CD785E}"/>
                      </a:ext>
                    </a:extLst>
                  </p:cNvPr>
                  <p:cNvCxnSpPr>
                    <a:cxnSpLocks/>
                  </p:cNvCxnSpPr>
                  <p:nvPr/>
                </p:nvCxnSpPr>
                <p:spPr>
                  <a:xfrm rot="82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EE9D71B-A1D9-44A1-AEBF-D018A39621F3}"/>
                      </a:ext>
                    </a:extLst>
                  </p:cNvPr>
                  <p:cNvCxnSpPr>
                    <a:cxnSpLocks/>
                  </p:cNvCxnSpPr>
                  <p:nvPr/>
                </p:nvCxnSpPr>
                <p:spPr>
                  <a:xfrm rot="7200000">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D721A85-C639-4995-909E-E55CCB221FEE}"/>
                      </a:ext>
                    </a:extLst>
                  </p:cNvPr>
                  <p:cNvCxnSpPr>
                    <a:cxnSpLocks/>
                  </p:cNvCxnSpPr>
                  <p:nvPr/>
                </p:nvCxnSpPr>
                <p:spPr>
                  <a:xfrm rot="61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1D2ACE5-1E26-4420-A4F7-DF45F1E59091}"/>
                      </a:ext>
                    </a:extLst>
                  </p:cNvPr>
                  <p:cNvCxnSpPr>
                    <a:cxnSpLocks/>
                  </p:cNvCxnSpPr>
                  <p:nvPr/>
                </p:nvCxnSpPr>
                <p:spPr>
                  <a:xfrm rot="50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7EA7005-1431-4149-AD88-4C59499713B2}"/>
                      </a:ext>
                    </a:extLst>
                  </p:cNvPr>
                  <p:cNvCxnSpPr>
                    <a:cxnSpLocks/>
                  </p:cNvCxnSpPr>
                  <p:nvPr/>
                </p:nvCxnSpPr>
                <p:spPr>
                  <a:xfrm rot="39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4A0B789-6FE4-4C21-AB95-EE16BA6682FC}"/>
                      </a:ext>
                    </a:extLst>
                  </p:cNvPr>
                  <p:cNvCxnSpPr>
                    <a:cxnSpLocks/>
                  </p:cNvCxnSpPr>
                  <p:nvPr/>
                </p:nvCxnSpPr>
                <p:spPr>
                  <a:xfrm rot="28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F88DB58-7E40-4061-8E4C-6FD223CBDED1}"/>
                      </a:ext>
                    </a:extLst>
                  </p:cNvPr>
                  <p:cNvCxnSpPr>
                    <a:cxnSpLocks/>
                  </p:cNvCxnSpPr>
                  <p:nvPr/>
                </p:nvCxnSpPr>
                <p:spPr>
                  <a:xfrm rot="1800000">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2CB3609-F9E9-429D-9A47-872F5D5B440C}"/>
                      </a:ext>
                    </a:extLst>
                  </p:cNvPr>
                  <p:cNvCxnSpPr>
                    <a:cxnSpLocks/>
                  </p:cNvCxnSpPr>
                  <p:nvPr/>
                </p:nvCxnSpPr>
                <p:spPr>
                  <a:xfrm rot="7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5D3809A-BC03-40EF-9862-1EFE99733D53}"/>
                      </a:ext>
                    </a:extLst>
                  </p:cNvPr>
                  <p:cNvCxnSpPr>
                    <a:cxnSpLocks/>
                  </p:cNvCxnSpPr>
                  <p:nvPr/>
                </p:nvCxnSpPr>
                <p:spPr>
                  <a:xfrm rot="100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17BB9E1-20D1-48C2-90CC-A11D0EEF3AE3}"/>
                      </a:ext>
                    </a:extLst>
                  </p:cNvPr>
                  <p:cNvCxnSpPr>
                    <a:cxnSpLocks/>
                  </p:cNvCxnSpPr>
                  <p:nvPr/>
                </p:nvCxnSpPr>
                <p:spPr>
                  <a:xfrm rot="97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E5748F8-1072-4140-9D91-043EF445BC11}"/>
                      </a:ext>
                    </a:extLst>
                  </p:cNvPr>
                  <p:cNvCxnSpPr>
                    <a:cxnSpLocks/>
                  </p:cNvCxnSpPr>
                  <p:nvPr/>
                </p:nvCxnSpPr>
                <p:spPr>
                  <a:xfrm rot="9000000">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BDD8CD-1AA5-47EC-B5FC-CF674975AEC4}"/>
                      </a:ext>
                    </a:extLst>
                  </p:cNvPr>
                  <p:cNvCxnSpPr>
                    <a:cxnSpLocks/>
                  </p:cNvCxnSpPr>
                  <p:nvPr/>
                </p:nvCxnSpPr>
                <p:spPr>
                  <a:xfrm rot="86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CCDF404-664B-4767-81C8-E79ADF871E2F}"/>
                      </a:ext>
                    </a:extLst>
                  </p:cNvPr>
                  <p:cNvCxnSpPr>
                    <a:cxnSpLocks/>
                  </p:cNvCxnSpPr>
                  <p:nvPr/>
                </p:nvCxnSpPr>
                <p:spPr>
                  <a:xfrm rot="79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1780003-1C5F-43B2-AB7E-1A2128791DD1}"/>
                      </a:ext>
                    </a:extLst>
                  </p:cNvPr>
                  <p:cNvCxnSpPr>
                    <a:cxnSpLocks/>
                  </p:cNvCxnSpPr>
                  <p:nvPr/>
                </p:nvCxnSpPr>
                <p:spPr>
                  <a:xfrm rot="75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DEB0092-98FC-49F3-A091-302DF55B742E}"/>
                      </a:ext>
                    </a:extLst>
                  </p:cNvPr>
                  <p:cNvCxnSpPr>
                    <a:cxnSpLocks/>
                  </p:cNvCxnSpPr>
                  <p:nvPr/>
                </p:nvCxnSpPr>
                <p:spPr>
                  <a:xfrm rot="68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E842942-EA71-4DE9-905A-AF14E19EEE99}"/>
                      </a:ext>
                    </a:extLst>
                  </p:cNvPr>
                  <p:cNvCxnSpPr>
                    <a:cxnSpLocks/>
                  </p:cNvCxnSpPr>
                  <p:nvPr/>
                </p:nvCxnSpPr>
                <p:spPr>
                  <a:xfrm rot="64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BE77730-C3AF-4FD9-B947-3F2F976C1CA2}"/>
                      </a:ext>
                    </a:extLst>
                  </p:cNvPr>
                  <p:cNvCxnSpPr>
                    <a:cxnSpLocks/>
                  </p:cNvCxnSpPr>
                  <p:nvPr/>
                </p:nvCxnSpPr>
                <p:spPr>
                  <a:xfrm rot="57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46BDCF1-54C6-4400-8C91-D7ED2359779A}"/>
                      </a:ext>
                    </a:extLst>
                  </p:cNvPr>
                  <p:cNvCxnSpPr>
                    <a:cxnSpLocks/>
                  </p:cNvCxnSpPr>
                  <p:nvPr/>
                </p:nvCxnSpPr>
                <p:spPr>
                  <a:xfrm rot="5400000">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BEFCB5A-EDE4-44DE-AEA8-AE7AEE85C949}"/>
                      </a:ext>
                    </a:extLst>
                  </p:cNvPr>
                  <p:cNvCxnSpPr>
                    <a:cxnSpLocks/>
                  </p:cNvCxnSpPr>
                  <p:nvPr/>
                </p:nvCxnSpPr>
                <p:spPr>
                  <a:xfrm rot="46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631D0BC-D2DE-4CE3-9FE9-CC3215D0FBA5}"/>
                      </a:ext>
                    </a:extLst>
                  </p:cNvPr>
                  <p:cNvCxnSpPr>
                    <a:cxnSpLocks/>
                  </p:cNvCxnSpPr>
                  <p:nvPr/>
                </p:nvCxnSpPr>
                <p:spPr>
                  <a:xfrm rot="43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5B8C6F5-D694-4DC6-AA1D-23A98DFA60DE}"/>
                      </a:ext>
                    </a:extLst>
                  </p:cNvPr>
                  <p:cNvCxnSpPr>
                    <a:cxnSpLocks/>
                  </p:cNvCxnSpPr>
                  <p:nvPr/>
                </p:nvCxnSpPr>
                <p:spPr>
                  <a:xfrm rot="3600000">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6E5B829-D9E7-456A-84E4-D714B85BA7E2}"/>
                      </a:ext>
                    </a:extLst>
                  </p:cNvPr>
                  <p:cNvCxnSpPr>
                    <a:cxnSpLocks/>
                  </p:cNvCxnSpPr>
                  <p:nvPr/>
                </p:nvCxnSpPr>
                <p:spPr>
                  <a:xfrm rot="32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AC69E7A-2D89-42A5-98CE-5CFA755C94AC}"/>
                      </a:ext>
                    </a:extLst>
                  </p:cNvPr>
                  <p:cNvCxnSpPr>
                    <a:cxnSpLocks/>
                  </p:cNvCxnSpPr>
                  <p:nvPr/>
                </p:nvCxnSpPr>
                <p:spPr>
                  <a:xfrm rot="25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5B36399-D76D-4FAF-85A2-23A28AA0472D}"/>
                      </a:ext>
                    </a:extLst>
                  </p:cNvPr>
                  <p:cNvCxnSpPr>
                    <a:cxnSpLocks/>
                  </p:cNvCxnSpPr>
                  <p:nvPr/>
                </p:nvCxnSpPr>
                <p:spPr>
                  <a:xfrm rot="21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9175086-A7F8-46F4-A1BC-C35768BC0A57}"/>
                      </a:ext>
                    </a:extLst>
                  </p:cNvPr>
                  <p:cNvCxnSpPr>
                    <a:cxnSpLocks/>
                  </p:cNvCxnSpPr>
                  <p:nvPr/>
                </p:nvCxnSpPr>
                <p:spPr>
                  <a:xfrm rot="10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F15F253-07A1-4441-BBE9-6DF8B4C29B77}"/>
                      </a:ext>
                    </a:extLst>
                  </p:cNvPr>
                  <p:cNvCxnSpPr>
                    <a:cxnSpLocks/>
                  </p:cNvCxnSpPr>
                  <p:nvPr/>
                </p:nvCxnSpPr>
                <p:spPr>
                  <a:xfrm rot="14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92443CD-13BB-4C96-9995-7BB12F052D58}"/>
                      </a:ext>
                    </a:extLst>
                  </p:cNvPr>
                  <p:cNvCxnSpPr>
                    <a:cxnSpLocks/>
                  </p:cNvCxnSpPr>
                  <p:nvPr/>
                </p:nvCxnSpPr>
                <p:spPr>
                  <a:xfrm rot="3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Oval 16">
                  <a:extLst>
                    <a:ext uri="{FF2B5EF4-FFF2-40B4-BE49-F238E27FC236}">
                      <a16:creationId xmlns:a16="http://schemas.microsoft.com/office/drawing/2014/main" id="{CC6ACE3A-AE5B-4196-B53D-78B133131017}"/>
                    </a:ext>
                  </a:extLst>
                </p:cNvPr>
                <p:cNvSpPr/>
                <p:nvPr/>
              </p:nvSpPr>
              <p:spPr>
                <a:xfrm>
                  <a:off x="1128585" y="1184524"/>
                  <a:ext cx="4604912" cy="46049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103"/>
                </a:p>
              </p:txBody>
            </p:sp>
          </p:grpSp>
          <p:sp>
            <p:nvSpPr>
              <p:cNvPr id="9" name="Circle: Hollow 8">
                <a:extLst>
                  <a:ext uri="{FF2B5EF4-FFF2-40B4-BE49-F238E27FC236}">
                    <a16:creationId xmlns:a16="http://schemas.microsoft.com/office/drawing/2014/main" id="{F291CF9D-075A-4026-A44D-CC08BB1A8B2D}"/>
                  </a:ext>
                </a:extLst>
              </p:cNvPr>
              <p:cNvSpPr>
                <a:spLocks noChangeAspect="1"/>
              </p:cNvSpPr>
              <p:nvPr/>
            </p:nvSpPr>
            <p:spPr bwMode="auto">
              <a:xfrm>
                <a:off x="2381770" y="2464895"/>
                <a:ext cx="2098541" cy="2091885"/>
              </a:xfrm>
              <a:prstGeom prst="donut">
                <a:avLst>
                  <a:gd name="adj" fmla="val 1409"/>
                </a:avLst>
              </a:prstGeom>
              <a:solidFill>
                <a:schemeClr val="tx1">
                  <a:lumMod val="50000"/>
                  <a:lumOff val="50000"/>
                </a:schemeClr>
              </a:solidFill>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a:lstStyle/>
              <a:p>
                <a:pPr fontAlgn="auto">
                  <a:spcBef>
                    <a:spcPts val="0"/>
                  </a:spcBef>
                  <a:spcAft>
                    <a:spcPts val="0"/>
                  </a:spcAft>
                  <a:buClr>
                    <a:srgbClr val="8CA3B0"/>
                  </a:buClr>
                </a:pPr>
                <a:endParaRPr lang="en-GB" sz="827" b="0">
                  <a:solidFill>
                    <a:srgbClr val="000000"/>
                  </a:solidFill>
                </a:endParaRPr>
              </a:p>
            </p:txBody>
          </p:sp>
          <p:sp>
            <p:nvSpPr>
              <p:cNvPr id="10" name="TextBox 9">
                <a:extLst>
                  <a:ext uri="{FF2B5EF4-FFF2-40B4-BE49-F238E27FC236}">
                    <a16:creationId xmlns:a16="http://schemas.microsoft.com/office/drawing/2014/main" id="{DD023328-E398-4F1D-B47F-02C6BB4422A3}"/>
                  </a:ext>
                </a:extLst>
              </p:cNvPr>
              <p:cNvSpPr txBox="1"/>
              <p:nvPr/>
            </p:nvSpPr>
            <p:spPr>
              <a:xfrm>
                <a:off x="3175188" y="4033439"/>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30</a:t>
                </a:r>
              </a:p>
            </p:txBody>
          </p:sp>
          <p:sp>
            <p:nvSpPr>
              <p:cNvPr id="11" name="TextBox 10">
                <a:extLst>
                  <a:ext uri="{FF2B5EF4-FFF2-40B4-BE49-F238E27FC236}">
                    <a16:creationId xmlns:a16="http://schemas.microsoft.com/office/drawing/2014/main" id="{EA9F7D83-0609-4ABB-8015-C768494A5E4E}"/>
                  </a:ext>
                </a:extLst>
              </p:cNvPr>
              <p:cNvSpPr txBox="1"/>
              <p:nvPr/>
            </p:nvSpPr>
            <p:spPr>
              <a:xfrm>
                <a:off x="3182355" y="2596133"/>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0</a:t>
                </a:r>
              </a:p>
            </p:txBody>
          </p:sp>
          <p:sp>
            <p:nvSpPr>
              <p:cNvPr id="12" name="TextBox 11">
                <a:extLst>
                  <a:ext uri="{FF2B5EF4-FFF2-40B4-BE49-F238E27FC236}">
                    <a16:creationId xmlns:a16="http://schemas.microsoft.com/office/drawing/2014/main" id="{E00222AD-4604-4466-BA0C-E1C41E457CE7}"/>
                  </a:ext>
                </a:extLst>
              </p:cNvPr>
              <p:cNvSpPr txBox="1"/>
              <p:nvPr/>
            </p:nvSpPr>
            <p:spPr>
              <a:xfrm>
                <a:off x="2615029" y="2979283"/>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50</a:t>
                </a:r>
              </a:p>
            </p:txBody>
          </p:sp>
          <p:sp>
            <p:nvSpPr>
              <p:cNvPr id="13" name="TextBox 12">
                <a:extLst>
                  <a:ext uri="{FF2B5EF4-FFF2-40B4-BE49-F238E27FC236}">
                    <a16:creationId xmlns:a16="http://schemas.microsoft.com/office/drawing/2014/main" id="{A0199B98-0576-4AF0-865E-7CB704D31161}"/>
                  </a:ext>
                </a:extLst>
              </p:cNvPr>
              <p:cNvSpPr txBox="1"/>
              <p:nvPr/>
            </p:nvSpPr>
            <p:spPr>
              <a:xfrm>
                <a:off x="3770722" y="2964244"/>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10</a:t>
                </a:r>
              </a:p>
            </p:txBody>
          </p:sp>
          <p:sp>
            <p:nvSpPr>
              <p:cNvPr id="14" name="TextBox 13">
                <a:extLst>
                  <a:ext uri="{FF2B5EF4-FFF2-40B4-BE49-F238E27FC236}">
                    <a16:creationId xmlns:a16="http://schemas.microsoft.com/office/drawing/2014/main" id="{7D6A6362-F67A-4B82-A8F1-3154C04C8C86}"/>
                  </a:ext>
                </a:extLst>
              </p:cNvPr>
              <p:cNvSpPr txBox="1"/>
              <p:nvPr/>
            </p:nvSpPr>
            <p:spPr>
              <a:xfrm>
                <a:off x="2616026" y="3673334"/>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40</a:t>
                </a:r>
              </a:p>
            </p:txBody>
          </p:sp>
          <p:sp>
            <p:nvSpPr>
              <p:cNvPr id="15" name="TextBox 14">
                <a:extLst>
                  <a:ext uri="{FF2B5EF4-FFF2-40B4-BE49-F238E27FC236}">
                    <a16:creationId xmlns:a16="http://schemas.microsoft.com/office/drawing/2014/main" id="{89393819-B326-4C63-B9D8-FC763C1540E0}"/>
                  </a:ext>
                </a:extLst>
              </p:cNvPr>
              <p:cNvSpPr txBox="1"/>
              <p:nvPr/>
            </p:nvSpPr>
            <p:spPr>
              <a:xfrm>
                <a:off x="3734447" y="3681953"/>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20</a:t>
                </a:r>
              </a:p>
            </p:txBody>
          </p:sp>
        </p:grpSp>
        <p:pic>
          <p:nvPicPr>
            <p:cNvPr id="7" name="Picture 6">
              <a:extLst>
                <a:ext uri="{FF2B5EF4-FFF2-40B4-BE49-F238E27FC236}">
                  <a16:creationId xmlns:a16="http://schemas.microsoft.com/office/drawing/2014/main" id="{CC9A53B6-1251-47D6-B91B-C81F7BC2D9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0666" y="3996480"/>
              <a:ext cx="743129" cy="128579"/>
            </a:xfrm>
            <a:prstGeom prst="rect">
              <a:avLst/>
            </a:prstGeom>
          </p:spPr>
        </p:pic>
      </p:grpSp>
      <p:grpSp>
        <p:nvGrpSpPr>
          <p:cNvPr id="50" name="Group 30">
            <a:extLst>
              <a:ext uri="{FF2B5EF4-FFF2-40B4-BE49-F238E27FC236}">
                <a16:creationId xmlns:a16="http://schemas.microsoft.com/office/drawing/2014/main" id="{839246F4-DB8D-430C-A038-01F37000CFAE}"/>
              </a:ext>
            </a:extLst>
          </p:cNvPr>
          <p:cNvGrpSpPr>
            <a:grpSpLocks noChangeAspect="1"/>
          </p:cNvGrpSpPr>
          <p:nvPr userDrawn="1"/>
        </p:nvGrpSpPr>
        <p:grpSpPr bwMode="auto">
          <a:xfrm>
            <a:off x="5518294" y="205703"/>
            <a:ext cx="923211" cy="2868316"/>
            <a:chOff x="4796" y="1525"/>
            <a:chExt cx="96" cy="1815"/>
          </a:xfrm>
        </p:grpSpPr>
        <p:sp>
          <p:nvSpPr>
            <p:cNvPr id="51" name="Oval 31">
              <a:extLst>
                <a:ext uri="{FF2B5EF4-FFF2-40B4-BE49-F238E27FC236}">
                  <a16:creationId xmlns:a16="http://schemas.microsoft.com/office/drawing/2014/main" id="{30EA3AF0-6BCA-4CEF-BB58-9732BD3476DF}"/>
                </a:ext>
              </a:extLst>
            </p:cNvPr>
            <p:cNvSpPr>
              <a:spLocks noChangeArrowheads="1"/>
            </p:cNvSpPr>
            <p:nvPr/>
          </p:nvSpPr>
          <p:spPr bwMode="auto">
            <a:xfrm>
              <a:off x="4796" y="2341"/>
              <a:ext cx="96" cy="182"/>
            </a:xfrm>
            <a:prstGeom prst="ellipse">
              <a:avLst/>
            </a:prstGeom>
            <a:solidFill>
              <a:schemeClr val="tx1"/>
            </a:solidFill>
            <a:ln w="12700">
              <a:noFill/>
              <a:round/>
              <a:headEnd type="none" w="sm" len="sm"/>
              <a:tailEnd type="none" w="sm" len="sm"/>
            </a:ln>
          </p:spPr>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sp>
          <p:nvSpPr>
            <p:cNvPr id="52" name="AutoShape 32">
              <a:extLst>
                <a:ext uri="{FF2B5EF4-FFF2-40B4-BE49-F238E27FC236}">
                  <a16:creationId xmlns:a16="http://schemas.microsoft.com/office/drawing/2014/main" id="{0AC93D2E-6096-4848-954F-61B5A05AB334}"/>
                </a:ext>
              </a:extLst>
            </p:cNvPr>
            <p:cNvSpPr>
              <a:spLocks noChangeArrowheads="1"/>
            </p:cNvSpPr>
            <p:nvPr/>
          </p:nvSpPr>
          <p:spPr bwMode="auto">
            <a:xfrm>
              <a:off x="4798" y="1525"/>
              <a:ext cx="91" cy="862"/>
            </a:xfrm>
            <a:prstGeom prst="triangle">
              <a:avLst>
                <a:gd name="adj" fmla="val 50000"/>
              </a:avLst>
            </a:prstGeom>
            <a:solidFill>
              <a:schemeClr val="accent1">
                <a:lumMod val="75000"/>
              </a:schemeClr>
            </a:solidFill>
            <a:ln w="12700">
              <a:noFill/>
              <a:headEnd type="none" w="sm" len="sm"/>
              <a:tailEnd type="none" w="sm" len="sm"/>
            </a:ln>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sp>
          <p:nvSpPr>
            <p:cNvPr id="53" name="AutoShape 33">
              <a:extLst>
                <a:ext uri="{FF2B5EF4-FFF2-40B4-BE49-F238E27FC236}">
                  <a16:creationId xmlns:a16="http://schemas.microsoft.com/office/drawing/2014/main" id="{EAE1AE4B-6F3B-45C3-8226-9B83398CD004}"/>
                </a:ext>
              </a:extLst>
            </p:cNvPr>
            <p:cNvSpPr>
              <a:spLocks noChangeArrowheads="1"/>
            </p:cNvSpPr>
            <p:nvPr/>
          </p:nvSpPr>
          <p:spPr bwMode="auto">
            <a:xfrm flipV="1">
              <a:off x="4798" y="2478"/>
              <a:ext cx="91" cy="862"/>
            </a:xfrm>
            <a:prstGeom prst="triangle">
              <a:avLst>
                <a:gd name="adj" fmla="val 50000"/>
              </a:avLst>
            </a:prstGeom>
            <a:noFill/>
            <a:ln w="12700">
              <a:noFill/>
              <a:miter lim="800000"/>
              <a:headEnd type="none" w="sm" len="sm"/>
              <a:tailEnd type="none" w="sm" len="sm"/>
            </a:ln>
          </p:spPr>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grpSp>
      <p:sp>
        <p:nvSpPr>
          <p:cNvPr id="54" name="Oval 53">
            <a:extLst>
              <a:ext uri="{FF2B5EF4-FFF2-40B4-BE49-F238E27FC236}">
                <a16:creationId xmlns:a16="http://schemas.microsoft.com/office/drawing/2014/main" id="{E2C571C9-E3E5-4E2F-A33B-8E16CD93B610}"/>
              </a:ext>
            </a:extLst>
          </p:cNvPr>
          <p:cNvSpPr>
            <a:spLocks noChangeAspect="1"/>
          </p:cNvSpPr>
          <p:nvPr userDrawn="1"/>
        </p:nvSpPr>
        <p:spPr bwMode="auto">
          <a:xfrm>
            <a:off x="5520873" y="1162561"/>
            <a:ext cx="925088" cy="925156"/>
          </a:xfrm>
          <a:prstGeom prst="ellipse">
            <a:avLst/>
          </a:prstGeom>
          <a:solidFill>
            <a:schemeClr val="tx1">
              <a:lumMod val="50000"/>
              <a:lumOff val="50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16538" tIns="0" rIns="16538" bIns="0"/>
          <a:lstStyle/>
          <a:p>
            <a:pPr fontAlgn="auto">
              <a:spcBef>
                <a:spcPts val="0"/>
              </a:spcBef>
              <a:spcAft>
                <a:spcPts val="0"/>
              </a:spcAft>
              <a:buClr>
                <a:srgbClr val="8CA3B0"/>
              </a:buClr>
              <a:defRPr/>
            </a:pPr>
            <a:endParaRPr lang="en-US" sz="827" b="0">
              <a:solidFill>
                <a:srgbClr val="FFFFFF"/>
              </a:solidFill>
            </a:endParaRPr>
          </a:p>
        </p:txBody>
      </p:sp>
      <p:grpSp>
        <p:nvGrpSpPr>
          <p:cNvPr id="145" name="Group 144">
            <a:extLst>
              <a:ext uri="{FF2B5EF4-FFF2-40B4-BE49-F238E27FC236}">
                <a16:creationId xmlns:a16="http://schemas.microsoft.com/office/drawing/2014/main" id="{A09A3A88-62C4-4356-AF38-D87E731B7FFF}"/>
              </a:ext>
            </a:extLst>
          </p:cNvPr>
          <p:cNvGrpSpPr/>
          <p:nvPr/>
        </p:nvGrpSpPr>
        <p:grpSpPr>
          <a:xfrm>
            <a:off x="7766785" y="4001567"/>
            <a:ext cx="3155798" cy="3144864"/>
            <a:chOff x="-2426975" y="2022883"/>
            <a:chExt cx="3155798" cy="3144864"/>
          </a:xfrm>
        </p:grpSpPr>
        <p:sp>
          <p:nvSpPr>
            <p:cNvPr id="146" name="Oval 145">
              <a:extLst>
                <a:ext uri="{FF2B5EF4-FFF2-40B4-BE49-F238E27FC236}">
                  <a16:creationId xmlns:a16="http://schemas.microsoft.com/office/drawing/2014/main" id="{A39B7777-0BC9-492A-BEE6-FD99162D7074}"/>
                </a:ext>
              </a:extLst>
            </p:cNvPr>
            <p:cNvSpPr/>
            <p:nvPr userDrawn="1"/>
          </p:nvSpPr>
          <p:spPr>
            <a:xfrm>
              <a:off x="-2419220" y="2029689"/>
              <a:ext cx="3148043" cy="3138058"/>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7" name="Group 146">
              <a:extLst>
                <a:ext uri="{FF2B5EF4-FFF2-40B4-BE49-F238E27FC236}">
                  <a16:creationId xmlns:a16="http://schemas.microsoft.com/office/drawing/2014/main" id="{64D41D4C-FDBB-47E1-8CBD-88E29D229C66}"/>
                </a:ext>
              </a:extLst>
            </p:cNvPr>
            <p:cNvGrpSpPr/>
            <p:nvPr userDrawn="1"/>
          </p:nvGrpSpPr>
          <p:grpSpPr>
            <a:xfrm>
              <a:off x="-2426975" y="2022883"/>
              <a:ext cx="3147812" cy="3138058"/>
              <a:chOff x="2381770" y="2464895"/>
              <a:chExt cx="2098541" cy="2091885"/>
            </a:xfrm>
          </p:grpSpPr>
          <p:grpSp>
            <p:nvGrpSpPr>
              <p:cNvPr id="148" name="Group 147">
                <a:extLst>
                  <a:ext uri="{FF2B5EF4-FFF2-40B4-BE49-F238E27FC236}">
                    <a16:creationId xmlns:a16="http://schemas.microsoft.com/office/drawing/2014/main" id="{BC0AD72E-3B49-494D-B437-92A94D3BABEF}"/>
                  </a:ext>
                </a:extLst>
              </p:cNvPr>
              <p:cNvGrpSpPr/>
              <p:nvPr/>
            </p:nvGrpSpPr>
            <p:grpSpPr>
              <a:xfrm>
                <a:off x="2381770" y="2464895"/>
                <a:ext cx="2098541" cy="2091885"/>
                <a:chOff x="2381770" y="2464895"/>
                <a:chExt cx="2098541" cy="2091885"/>
              </a:xfrm>
            </p:grpSpPr>
            <p:grpSp>
              <p:nvGrpSpPr>
                <p:cNvPr id="150" name="Group 149">
                  <a:extLst>
                    <a:ext uri="{FF2B5EF4-FFF2-40B4-BE49-F238E27FC236}">
                      <a16:creationId xmlns:a16="http://schemas.microsoft.com/office/drawing/2014/main" id="{1A29B4E7-F08F-4516-90F9-63B14305DB9B}"/>
                    </a:ext>
                  </a:extLst>
                </p:cNvPr>
                <p:cNvGrpSpPr/>
                <p:nvPr/>
              </p:nvGrpSpPr>
              <p:grpSpPr>
                <a:xfrm>
                  <a:off x="2493800" y="2563323"/>
                  <a:ext cx="1875334" cy="1875334"/>
                  <a:chOff x="873863" y="943386"/>
                  <a:chExt cx="5115208" cy="5115208"/>
                </a:xfrm>
              </p:grpSpPr>
              <p:grpSp>
                <p:nvGrpSpPr>
                  <p:cNvPr id="158" name="Group 157">
                    <a:extLst>
                      <a:ext uri="{FF2B5EF4-FFF2-40B4-BE49-F238E27FC236}">
                        <a16:creationId xmlns:a16="http://schemas.microsoft.com/office/drawing/2014/main" id="{0BDDA8A6-09CE-4CAF-8D14-8C4067474D44}"/>
                      </a:ext>
                    </a:extLst>
                  </p:cNvPr>
                  <p:cNvGrpSpPr/>
                  <p:nvPr/>
                </p:nvGrpSpPr>
                <p:grpSpPr>
                  <a:xfrm>
                    <a:off x="873863" y="943386"/>
                    <a:ext cx="5115208" cy="5115208"/>
                    <a:chOff x="2802047" y="1312752"/>
                    <a:chExt cx="5115208" cy="5115208"/>
                  </a:xfrm>
                </p:grpSpPr>
                <p:cxnSp>
                  <p:nvCxnSpPr>
                    <p:cNvPr id="160" name="Straight Connector 159">
                      <a:extLst>
                        <a:ext uri="{FF2B5EF4-FFF2-40B4-BE49-F238E27FC236}">
                          <a16:creationId xmlns:a16="http://schemas.microsoft.com/office/drawing/2014/main" id="{3286DBF1-CA2D-4536-8F20-00A05CB80C43}"/>
                        </a:ext>
                      </a:extLst>
                    </p:cNvPr>
                    <p:cNvCxnSpPr>
                      <a:cxnSpLocks/>
                    </p:cNvCxnSpPr>
                    <p:nvPr/>
                  </p:nvCxnSpPr>
                  <p:spPr>
                    <a:xfrm>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4BBD9121-B86B-409B-8C92-B766D15F0E13}"/>
                        </a:ext>
                      </a:extLst>
                    </p:cNvPr>
                    <p:cNvCxnSpPr>
                      <a:cxnSpLocks/>
                    </p:cNvCxnSpPr>
                    <p:nvPr/>
                  </p:nvCxnSpPr>
                  <p:spPr>
                    <a:xfrm rot="104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45C36D5D-4DAF-4AE9-8F20-EE477229C3F1}"/>
                        </a:ext>
                      </a:extLst>
                    </p:cNvPr>
                    <p:cNvCxnSpPr>
                      <a:cxnSpLocks/>
                    </p:cNvCxnSpPr>
                    <p:nvPr/>
                  </p:nvCxnSpPr>
                  <p:spPr>
                    <a:xfrm rot="93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543E6406-5669-4735-8811-7B53374742C4}"/>
                        </a:ext>
                      </a:extLst>
                    </p:cNvPr>
                    <p:cNvCxnSpPr>
                      <a:cxnSpLocks/>
                    </p:cNvCxnSpPr>
                    <p:nvPr/>
                  </p:nvCxnSpPr>
                  <p:spPr>
                    <a:xfrm rot="82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527EBFBC-EA36-44B8-810B-E00B7AC9B13A}"/>
                        </a:ext>
                      </a:extLst>
                    </p:cNvPr>
                    <p:cNvCxnSpPr>
                      <a:cxnSpLocks/>
                    </p:cNvCxnSpPr>
                    <p:nvPr/>
                  </p:nvCxnSpPr>
                  <p:spPr>
                    <a:xfrm rot="7200000">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4485604D-3325-4EC0-BD51-129B35092C46}"/>
                        </a:ext>
                      </a:extLst>
                    </p:cNvPr>
                    <p:cNvCxnSpPr>
                      <a:cxnSpLocks/>
                    </p:cNvCxnSpPr>
                    <p:nvPr/>
                  </p:nvCxnSpPr>
                  <p:spPr>
                    <a:xfrm rot="61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2B277607-C285-46FF-BEC6-656C62109470}"/>
                        </a:ext>
                      </a:extLst>
                    </p:cNvPr>
                    <p:cNvCxnSpPr>
                      <a:cxnSpLocks/>
                    </p:cNvCxnSpPr>
                    <p:nvPr/>
                  </p:nvCxnSpPr>
                  <p:spPr>
                    <a:xfrm rot="50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41A570D1-DF87-4237-9FF7-D67128EA4C6F}"/>
                        </a:ext>
                      </a:extLst>
                    </p:cNvPr>
                    <p:cNvCxnSpPr>
                      <a:cxnSpLocks/>
                    </p:cNvCxnSpPr>
                    <p:nvPr/>
                  </p:nvCxnSpPr>
                  <p:spPr>
                    <a:xfrm rot="39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13366F88-CD2D-4349-9D67-826B3395C3D1}"/>
                        </a:ext>
                      </a:extLst>
                    </p:cNvPr>
                    <p:cNvCxnSpPr>
                      <a:cxnSpLocks/>
                    </p:cNvCxnSpPr>
                    <p:nvPr/>
                  </p:nvCxnSpPr>
                  <p:spPr>
                    <a:xfrm rot="28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90A6B922-39AF-439F-9973-362280D89976}"/>
                        </a:ext>
                      </a:extLst>
                    </p:cNvPr>
                    <p:cNvCxnSpPr>
                      <a:cxnSpLocks/>
                    </p:cNvCxnSpPr>
                    <p:nvPr/>
                  </p:nvCxnSpPr>
                  <p:spPr>
                    <a:xfrm rot="1800000">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6E59C09C-5975-4311-B02E-37B126A94DBB}"/>
                        </a:ext>
                      </a:extLst>
                    </p:cNvPr>
                    <p:cNvCxnSpPr>
                      <a:cxnSpLocks/>
                    </p:cNvCxnSpPr>
                    <p:nvPr/>
                  </p:nvCxnSpPr>
                  <p:spPr>
                    <a:xfrm rot="7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3B71672A-3EE3-483A-B466-A0AF393B4245}"/>
                        </a:ext>
                      </a:extLst>
                    </p:cNvPr>
                    <p:cNvCxnSpPr>
                      <a:cxnSpLocks/>
                    </p:cNvCxnSpPr>
                    <p:nvPr/>
                  </p:nvCxnSpPr>
                  <p:spPr>
                    <a:xfrm rot="100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8ECF530B-1B0D-4F33-8428-83074D2C7939}"/>
                        </a:ext>
                      </a:extLst>
                    </p:cNvPr>
                    <p:cNvCxnSpPr>
                      <a:cxnSpLocks/>
                    </p:cNvCxnSpPr>
                    <p:nvPr/>
                  </p:nvCxnSpPr>
                  <p:spPr>
                    <a:xfrm rot="97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0F1EB67A-352D-4688-961E-EAEFA806193F}"/>
                        </a:ext>
                      </a:extLst>
                    </p:cNvPr>
                    <p:cNvCxnSpPr>
                      <a:cxnSpLocks/>
                    </p:cNvCxnSpPr>
                    <p:nvPr/>
                  </p:nvCxnSpPr>
                  <p:spPr>
                    <a:xfrm rot="9000000">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2165028B-E9B1-4794-8654-8D74E97DD994}"/>
                        </a:ext>
                      </a:extLst>
                    </p:cNvPr>
                    <p:cNvCxnSpPr>
                      <a:cxnSpLocks/>
                    </p:cNvCxnSpPr>
                    <p:nvPr/>
                  </p:nvCxnSpPr>
                  <p:spPr>
                    <a:xfrm rot="86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2E0C5BE6-D4E3-438F-BB72-87D17BDCEF3C}"/>
                        </a:ext>
                      </a:extLst>
                    </p:cNvPr>
                    <p:cNvCxnSpPr>
                      <a:cxnSpLocks/>
                    </p:cNvCxnSpPr>
                    <p:nvPr/>
                  </p:nvCxnSpPr>
                  <p:spPr>
                    <a:xfrm rot="79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2D743618-A64B-49C5-87F2-647FA511FDF1}"/>
                        </a:ext>
                      </a:extLst>
                    </p:cNvPr>
                    <p:cNvCxnSpPr>
                      <a:cxnSpLocks/>
                    </p:cNvCxnSpPr>
                    <p:nvPr/>
                  </p:nvCxnSpPr>
                  <p:spPr>
                    <a:xfrm rot="75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3147307E-7F8C-48F4-8C0E-59B0D11E41E5}"/>
                        </a:ext>
                      </a:extLst>
                    </p:cNvPr>
                    <p:cNvCxnSpPr>
                      <a:cxnSpLocks/>
                    </p:cNvCxnSpPr>
                    <p:nvPr/>
                  </p:nvCxnSpPr>
                  <p:spPr>
                    <a:xfrm rot="68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AD8D8B33-7EB3-4A6C-9754-06B116A797B8}"/>
                        </a:ext>
                      </a:extLst>
                    </p:cNvPr>
                    <p:cNvCxnSpPr>
                      <a:cxnSpLocks/>
                    </p:cNvCxnSpPr>
                    <p:nvPr/>
                  </p:nvCxnSpPr>
                  <p:spPr>
                    <a:xfrm rot="64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19C055E9-D8FB-49C5-BAB0-BA7207B16F8B}"/>
                        </a:ext>
                      </a:extLst>
                    </p:cNvPr>
                    <p:cNvCxnSpPr>
                      <a:cxnSpLocks/>
                    </p:cNvCxnSpPr>
                    <p:nvPr/>
                  </p:nvCxnSpPr>
                  <p:spPr>
                    <a:xfrm rot="57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46306576-2906-4BBF-BD3D-5CCA4576AEEB}"/>
                        </a:ext>
                      </a:extLst>
                    </p:cNvPr>
                    <p:cNvCxnSpPr>
                      <a:cxnSpLocks/>
                    </p:cNvCxnSpPr>
                    <p:nvPr/>
                  </p:nvCxnSpPr>
                  <p:spPr>
                    <a:xfrm rot="5400000">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E7C4FFEC-C342-4693-8230-53F7040842D3}"/>
                        </a:ext>
                      </a:extLst>
                    </p:cNvPr>
                    <p:cNvCxnSpPr>
                      <a:cxnSpLocks/>
                    </p:cNvCxnSpPr>
                    <p:nvPr/>
                  </p:nvCxnSpPr>
                  <p:spPr>
                    <a:xfrm rot="46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20D238E7-5F5D-4460-9648-D8F687A58665}"/>
                        </a:ext>
                      </a:extLst>
                    </p:cNvPr>
                    <p:cNvCxnSpPr>
                      <a:cxnSpLocks/>
                    </p:cNvCxnSpPr>
                    <p:nvPr/>
                  </p:nvCxnSpPr>
                  <p:spPr>
                    <a:xfrm rot="43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87C175A1-C01E-4C48-8785-BCD2B383858F}"/>
                        </a:ext>
                      </a:extLst>
                    </p:cNvPr>
                    <p:cNvCxnSpPr>
                      <a:cxnSpLocks/>
                    </p:cNvCxnSpPr>
                    <p:nvPr/>
                  </p:nvCxnSpPr>
                  <p:spPr>
                    <a:xfrm rot="3600000">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F4995112-0849-4F32-B2B3-3F4D4D8EF2F8}"/>
                        </a:ext>
                      </a:extLst>
                    </p:cNvPr>
                    <p:cNvCxnSpPr>
                      <a:cxnSpLocks/>
                    </p:cNvCxnSpPr>
                    <p:nvPr/>
                  </p:nvCxnSpPr>
                  <p:spPr>
                    <a:xfrm rot="32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2052B118-DCB1-445C-9933-80BF8DF47505}"/>
                        </a:ext>
                      </a:extLst>
                    </p:cNvPr>
                    <p:cNvCxnSpPr>
                      <a:cxnSpLocks/>
                    </p:cNvCxnSpPr>
                    <p:nvPr/>
                  </p:nvCxnSpPr>
                  <p:spPr>
                    <a:xfrm rot="25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1C01A93A-AF13-4FEB-A769-2348AE3C2D29}"/>
                        </a:ext>
                      </a:extLst>
                    </p:cNvPr>
                    <p:cNvCxnSpPr>
                      <a:cxnSpLocks/>
                    </p:cNvCxnSpPr>
                    <p:nvPr/>
                  </p:nvCxnSpPr>
                  <p:spPr>
                    <a:xfrm rot="21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B8C73CC6-97A2-4022-9E9E-E09A1B4356B2}"/>
                        </a:ext>
                      </a:extLst>
                    </p:cNvPr>
                    <p:cNvCxnSpPr>
                      <a:cxnSpLocks/>
                    </p:cNvCxnSpPr>
                    <p:nvPr/>
                  </p:nvCxnSpPr>
                  <p:spPr>
                    <a:xfrm rot="10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99E7A000-1413-4F6D-A1D8-72F258B85E9C}"/>
                        </a:ext>
                      </a:extLst>
                    </p:cNvPr>
                    <p:cNvCxnSpPr>
                      <a:cxnSpLocks/>
                    </p:cNvCxnSpPr>
                    <p:nvPr/>
                  </p:nvCxnSpPr>
                  <p:spPr>
                    <a:xfrm rot="14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C3E55279-7C6B-4A47-B9C0-F0630D931231}"/>
                        </a:ext>
                      </a:extLst>
                    </p:cNvPr>
                    <p:cNvCxnSpPr>
                      <a:cxnSpLocks/>
                    </p:cNvCxnSpPr>
                    <p:nvPr/>
                  </p:nvCxnSpPr>
                  <p:spPr>
                    <a:xfrm rot="3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9" name="Oval 158">
                    <a:extLst>
                      <a:ext uri="{FF2B5EF4-FFF2-40B4-BE49-F238E27FC236}">
                        <a16:creationId xmlns:a16="http://schemas.microsoft.com/office/drawing/2014/main" id="{7BF84D9B-F98F-4F77-90C8-00B7CDA4E78A}"/>
                      </a:ext>
                    </a:extLst>
                  </p:cNvPr>
                  <p:cNvSpPr/>
                  <p:nvPr/>
                </p:nvSpPr>
                <p:spPr>
                  <a:xfrm>
                    <a:off x="1128585" y="1184524"/>
                    <a:ext cx="4604912" cy="46049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103"/>
                  </a:p>
                </p:txBody>
              </p:sp>
            </p:grpSp>
            <p:sp>
              <p:nvSpPr>
                <p:cNvPr id="151" name="Circle: Hollow 150">
                  <a:extLst>
                    <a:ext uri="{FF2B5EF4-FFF2-40B4-BE49-F238E27FC236}">
                      <a16:creationId xmlns:a16="http://schemas.microsoft.com/office/drawing/2014/main" id="{81A384DF-0AA5-434A-A820-D2CA6557A32C}"/>
                    </a:ext>
                  </a:extLst>
                </p:cNvPr>
                <p:cNvSpPr>
                  <a:spLocks noChangeAspect="1"/>
                </p:cNvSpPr>
                <p:nvPr/>
              </p:nvSpPr>
              <p:spPr bwMode="auto">
                <a:xfrm>
                  <a:off x="2381770" y="2464895"/>
                  <a:ext cx="2098541" cy="2091885"/>
                </a:xfrm>
                <a:prstGeom prst="donut">
                  <a:avLst>
                    <a:gd name="adj" fmla="val 1409"/>
                  </a:avLst>
                </a:prstGeom>
                <a:solidFill>
                  <a:schemeClr val="tx1">
                    <a:lumMod val="50000"/>
                    <a:lumOff val="50000"/>
                  </a:schemeClr>
                </a:solidFill>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a:lstStyle/>
                <a:p>
                  <a:pPr fontAlgn="auto">
                    <a:spcBef>
                      <a:spcPts val="0"/>
                    </a:spcBef>
                    <a:spcAft>
                      <a:spcPts val="0"/>
                    </a:spcAft>
                    <a:buClr>
                      <a:srgbClr val="8CA3B0"/>
                    </a:buClr>
                  </a:pPr>
                  <a:endParaRPr lang="en-GB" sz="827" b="0">
                    <a:solidFill>
                      <a:srgbClr val="000000"/>
                    </a:solidFill>
                  </a:endParaRPr>
                </a:p>
              </p:txBody>
            </p:sp>
            <p:sp>
              <p:nvSpPr>
                <p:cNvPr id="152" name="TextBox 151">
                  <a:extLst>
                    <a:ext uri="{FF2B5EF4-FFF2-40B4-BE49-F238E27FC236}">
                      <a16:creationId xmlns:a16="http://schemas.microsoft.com/office/drawing/2014/main" id="{F1B7F4D9-849F-4022-84A3-A991357346E2}"/>
                    </a:ext>
                  </a:extLst>
                </p:cNvPr>
                <p:cNvSpPr txBox="1"/>
                <p:nvPr/>
              </p:nvSpPr>
              <p:spPr>
                <a:xfrm>
                  <a:off x="3175188" y="4033439"/>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30</a:t>
                  </a:r>
                </a:p>
              </p:txBody>
            </p:sp>
            <p:sp>
              <p:nvSpPr>
                <p:cNvPr id="153" name="TextBox 152">
                  <a:extLst>
                    <a:ext uri="{FF2B5EF4-FFF2-40B4-BE49-F238E27FC236}">
                      <a16:creationId xmlns:a16="http://schemas.microsoft.com/office/drawing/2014/main" id="{1F314504-5B98-42A2-8130-AC7DA72CAA8D}"/>
                    </a:ext>
                  </a:extLst>
                </p:cNvPr>
                <p:cNvSpPr txBox="1"/>
                <p:nvPr/>
              </p:nvSpPr>
              <p:spPr>
                <a:xfrm>
                  <a:off x="3182355" y="2596133"/>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0</a:t>
                  </a:r>
                </a:p>
              </p:txBody>
            </p:sp>
            <p:sp>
              <p:nvSpPr>
                <p:cNvPr id="154" name="TextBox 153">
                  <a:extLst>
                    <a:ext uri="{FF2B5EF4-FFF2-40B4-BE49-F238E27FC236}">
                      <a16:creationId xmlns:a16="http://schemas.microsoft.com/office/drawing/2014/main" id="{9D25F41D-7649-46A3-A68D-279B31E0C3FA}"/>
                    </a:ext>
                  </a:extLst>
                </p:cNvPr>
                <p:cNvSpPr txBox="1"/>
                <p:nvPr/>
              </p:nvSpPr>
              <p:spPr>
                <a:xfrm>
                  <a:off x="2615029" y="2979283"/>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50</a:t>
                  </a:r>
                </a:p>
              </p:txBody>
            </p:sp>
            <p:sp>
              <p:nvSpPr>
                <p:cNvPr id="155" name="TextBox 154">
                  <a:extLst>
                    <a:ext uri="{FF2B5EF4-FFF2-40B4-BE49-F238E27FC236}">
                      <a16:creationId xmlns:a16="http://schemas.microsoft.com/office/drawing/2014/main" id="{79643B99-1534-400C-A671-DD93EC59AD7A}"/>
                    </a:ext>
                  </a:extLst>
                </p:cNvPr>
                <p:cNvSpPr txBox="1"/>
                <p:nvPr/>
              </p:nvSpPr>
              <p:spPr>
                <a:xfrm>
                  <a:off x="3770722" y="2964244"/>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10</a:t>
                  </a:r>
                </a:p>
              </p:txBody>
            </p:sp>
            <p:sp>
              <p:nvSpPr>
                <p:cNvPr id="156" name="TextBox 155">
                  <a:extLst>
                    <a:ext uri="{FF2B5EF4-FFF2-40B4-BE49-F238E27FC236}">
                      <a16:creationId xmlns:a16="http://schemas.microsoft.com/office/drawing/2014/main" id="{CA0D31E7-A9AC-43C6-871D-128DEFE0CB23}"/>
                    </a:ext>
                  </a:extLst>
                </p:cNvPr>
                <p:cNvSpPr txBox="1"/>
                <p:nvPr/>
              </p:nvSpPr>
              <p:spPr>
                <a:xfrm>
                  <a:off x="2616026" y="3673334"/>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40</a:t>
                  </a:r>
                </a:p>
              </p:txBody>
            </p:sp>
            <p:sp>
              <p:nvSpPr>
                <p:cNvPr id="157" name="TextBox 156">
                  <a:extLst>
                    <a:ext uri="{FF2B5EF4-FFF2-40B4-BE49-F238E27FC236}">
                      <a16:creationId xmlns:a16="http://schemas.microsoft.com/office/drawing/2014/main" id="{9E8F890C-23E9-4525-8ADB-4ADAD2ECE87E}"/>
                    </a:ext>
                  </a:extLst>
                </p:cNvPr>
                <p:cNvSpPr txBox="1"/>
                <p:nvPr/>
              </p:nvSpPr>
              <p:spPr>
                <a:xfrm>
                  <a:off x="3734447" y="3681953"/>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20</a:t>
                  </a:r>
                </a:p>
              </p:txBody>
            </p:sp>
          </p:grpSp>
          <p:pic>
            <p:nvPicPr>
              <p:cNvPr id="149" name="Picture 148">
                <a:extLst>
                  <a:ext uri="{FF2B5EF4-FFF2-40B4-BE49-F238E27FC236}">
                    <a16:creationId xmlns:a16="http://schemas.microsoft.com/office/drawing/2014/main" id="{57004AC3-5245-41BD-B765-6611AEA616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0666" y="3996480"/>
                <a:ext cx="743129" cy="128579"/>
              </a:xfrm>
              <a:prstGeom prst="rect">
                <a:avLst/>
              </a:prstGeom>
            </p:spPr>
          </p:pic>
        </p:grpSp>
      </p:grpSp>
      <p:pic>
        <p:nvPicPr>
          <p:cNvPr id="199" name="Picture 198">
            <a:extLst>
              <a:ext uri="{FF2B5EF4-FFF2-40B4-BE49-F238E27FC236}">
                <a16:creationId xmlns:a16="http://schemas.microsoft.com/office/drawing/2014/main" id="{191DD59D-F581-47E5-A24D-45094217B3B3}"/>
              </a:ext>
            </a:extLst>
          </p:cNvPr>
          <p:cNvPicPr>
            <a:picLocks noChangeAspect="1"/>
          </p:cNvPicPr>
          <p:nvPr userDrawn="1"/>
        </p:nvPicPr>
        <p:blipFill>
          <a:blip r:embed="rId2"/>
          <a:stretch>
            <a:fillRect/>
          </a:stretch>
        </p:blipFill>
        <p:spPr>
          <a:xfrm>
            <a:off x="-3369237" y="1921804"/>
            <a:ext cx="3273836" cy="3255546"/>
          </a:xfrm>
          <a:prstGeom prst="rect">
            <a:avLst/>
          </a:prstGeom>
        </p:spPr>
      </p:pic>
      <p:grpSp>
        <p:nvGrpSpPr>
          <p:cNvPr id="211" name="Group 210">
            <a:extLst>
              <a:ext uri="{FF2B5EF4-FFF2-40B4-BE49-F238E27FC236}">
                <a16:creationId xmlns:a16="http://schemas.microsoft.com/office/drawing/2014/main" id="{8B497FF1-7652-4D7E-859F-42948DD3DA52}"/>
              </a:ext>
            </a:extLst>
          </p:cNvPr>
          <p:cNvGrpSpPr/>
          <p:nvPr userDrawn="1"/>
        </p:nvGrpSpPr>
        <p:grpSpPr>
          <a:xfrm>
            <a:off x="7982956" y="8334802"/>
            <a:ext cx="2008516" cy="1846683"/>
            <a:chOff x="7982956" y="8334802"/>
            <a:chExt cx="2008516" cy="1846683"/>
          </a:xfrm>
        </p:grpSpPr>
        <p:pic>
          <p:nvPicPr>
            <p:cNvPr id="202" name="Picture 201">
              <a:extLst>
                <a:ext uri="{FF2B5EF4-FFF2-40B4-BE49-F238E27FC236}">
                  <a16:creationId xmlns:a16="http://schemas.microsoft.com/office/drawing/2014/main" id="{BA27B86C-DE59-4316-B454-E7519587F8DF}"/>
                </a:ext>
              </a:extLst>
            </p:cNvPr>
            <p:cNvPicPr>
              <a:picLocks noChangeAspect="1"/>
            </p:cNvPicPr>
            <p:nvPr userDrawn="1"/>
          </p:nvPicPr>
          <p:blipFill rotWithShape="1">
            <a:blip r:embed="rId2"/>
            <a:srcRect l="46695" b="48335"/>
            <a:stretch/>
          </p:blipFill>
          <p:spPr>
            <a:xfrm>
              <a:off x="8246350" y="8334802"/>
              <a:ext cx="1745122" cy="1681969"/>
            </a:xfrm>
            <a:prstGeom prst="rect">
              <a:avLst/>
            </a:prstGeom>
          </p:spPr>
        </p:pic>
        <p:grpSp>
          <p:nvGrpSpPr>
            <p:cNvPr id="204" name="Group 203">
              <a:extLst>
                <a:ext uri="{FF2B5EF4-FFF2-40B4-BE49-F238E27FC236}">
                  <a16:creationId xmlns:a16="http://schemas.microsoft.com/office/drawing/2014/main" id="{CEB52F2D-769B-4C21-88C1-4D751106B8BB}"/>
                </a:ext>
              </a:extLst>
            </p:cNvPr>
            <p:cNvGrpSpPr/>
            <p:nvPr userDrawn="1"/>
          </p:nvGrpSpPr>
          <p:grpSpPr>
            <a:xfrm>
              <a:off x="7982956" y="8546863"/>
              <a:ext cx="1779603" cy="1634622"/>
              <a:chOff x="-2099610" y="6464966"/>
              <a:chExt cx="1779603" cy="1634622"/>
            </a:xfrm>
          </p:grpSpPr>
          <p:sp>
            <p:nvSpPr>
              <p:cNvPr id="205" name="TextBox 204">
                <a:extLst>
                  <a:ext uri="{FF2B5EF4-FFF2-40B4-BE49-F238E27FC236}">
                    <a16:creationId xmlns:a16="http://schemas.microsoft.com/office/drawing/2014/main" id="{57BAA232-5370-4F01-8303-9F7E07BE8643}"/>
                  </a:ext>
                </a:extLst>
              </p:cNvPr>
              <p:cNvSpPr txBox="1"/>
              <p:nvPr userDrawn="1"/>
            </p:nvSpPr>
            <p:spPr>
              <a:xfrm>
                <a:off x="-2099610" y="6464966"/>
                <a:ext cx="756084" cy="507831"/>
              </a:xfrm>
              <a:prstGeom prst="rect">
                <a:avLst/>
              </a:prstGeom>
              <a:noFill/>
            </p:spPr>
            <p:txBody>
              <a:bodyPr wrap="square" rtlCol="0">
                <a:spAutoFit/>
              </a:bodyPr>
              <a:lstStyle/>
              <a:p>
                <a:pPr algn="ctr"/>
                <a:r>
                  <a:rPr lang="en-GB" sz="2700" dirty="0">
                    <a:latin typeface="Montserrat SemiBold" panose="00000700000000000000" pitchFamily="2" charset="0"/>
                  </a:rPr>
                  <a:t>0</a:t>
                </a:r>
              </a:p>
            </p:txBody>
          </p:sp>
          <p:sp>
            <p:nvSpPr>
              <p:cNvPr id="206" name="TextBox 205">
                <a:extLst>
                  <a:ext uri="{FF2B5EF4-FFF2-40B4-BE49-F238E27FC236}">
                    <a16:creationId xmlns:a16="http://schemas.microsoft.com/office/drawing/2014/main" id="{811BFED4-DE31-49A7-AAA0-21D771264208}"/>
                  </a:ext>
                </a:extLst>
              </p:cNvPr>
              <p:cNvSpPr txBox="1"/>
              <p:nvPr userDrawn="1"/>
            </p:nvSpPr>
            <p:spPr>
              <a:xfrm>
                <a:off x="-1600258" y="6645301"/>
                <a:ext cx="756084" cy="507831"/>
              </a:xfrm>
              <a:prstGeom prst="rect">
                <a:avLst/>
              </a:prstGeom>
              <a:noFill/>
            </p:spPr>
            <p:txBody>
              <a:bodyPr wrap="square" rtlCol="0">
                <a:spAutoFit/>
              </a:bodyPr>
              <a:lstStyle/>
              <a:p>
                <a:pPr algn="ctr"/>
                <a:r>
                  <a:rPr lang="en-GB" sz="2700" dirty="0">
                    <a:latin typeface="Montserrat SemiBold" panose="00000700000000000000" pitchFamily="2" charset="0"/>
                  </a:rPr>
                  <a:t>5</a:t>
                </a:r>
              </a:p>
            </p:txBody>
          </p:sp>
          <p:sp>
            <p:nvSpPr>
              <p:cNvPr id="207" name="TextBox 206">
                <a:extLst>
                  <a:ext uri="{FF2B5EF4-FFF2-40B4-BE49-F238E27FC236}">
                    <a16:creationId xmlns:a16="http://schemas.microsoft.com/office/drawing/2014/main" id="{C385159D-3202-4514-A855-8CF4A55A54B0}"/>
                  </a:ext>
                </a:extLst>
              </p:cNvPr>
              <p:cNvSpPr txBox="1"/>
              <p:nvPr userDrawn="1"/>
            </p:nvSpPr>
            <p:spPr>
              <a:xfrm>
                <a:off x="-1217060" y="7017174"/>
                <a:ext cx="756084" cy="507831"/>
              </a:xfrm>
              <a:prstGeom prst="rect">
                <a:avLst/>
              </a:prstGeom>
              <a:noFill/>
            </p:spPr>
            <p:txBody>
              <a:bodyPr wrap="square" rtlCol="0">
                <a:spAutoFit/>
              </a:bodyPr>
              <a:lstStyle/>
              <a:p>
                <a:pPr algn="ctr"/>
                <a:r>
                  <a:rPr lang="en-GB" sz="2700" dirty="0">
                    <a:latin typeface="Montserrat SemiBold" panose="00000700000000000000" pitchFamily="2" charset="0"/>
                  </a:rPr>
                  <a:t>10</a:t>
                </a:r>
              </a:p>
            </p:txBody>
          </p:sp>
          <p:sp>
            <p:nvSpPr>
              <p:cNvPr id="208" name="TextBox 207">
                <a:extLst>
                  <a:ext uri="{FF2B5EF4-FFF2-40B4-BE49-F238E27FC236}">
                    <a16:creationId xmlns:a16="http://schemas.microsoft.com/office/drawing/2014/main" id="{99532159-D792-4F1A-9358-BB1E4054698B}"/>
                  </a:ext>
                </a:extLst>
              </p:cNvPr>
              <p:cNvSpPr txBox="1"/>
              <p:nvPr userDrawn="1"/>
            </p:nvSpPr>
            <p:spPr>
              <a:xfrm>
                <a:off x="-1076091" y="7591757"/>
                <a:ext cx="756084" cy="507831"/>
              </a:xfrm>
              <a:prstGeom prst="rect">
                <a:avLst/>
              </a:prstGeom>
              <a:noFill/>
            </p:spPr>
            <p:txBody>
              <a:bodyPr wrap="square" rtlCol="0">
                <a:spAutoFit/>
              </a:bodyPr>
              <a:lstStyle/>
              <a:p>
                <a:pPr algn="ctr"/>
                <a:r>
                  <a:rPr lang="en-GB" sz="2700" dirty="0">
                    <a:latin typeface="Montserrat SemiBold" panose="00000700000000000000" pitchFamily="2" charset="0"/>
                  </a:rPr>
                  <a:t>15</a:t>
                </a:r>
              </a:p>
            </p:txBody>
          </p:sp>
        </p:grpSp>
      </p:grpSp>
      <p:grpSp>
        <p:nvGrpSpPr>
          <p:cNvPr id="212" name="Group 211">
            <a:extLst>
              <a:ext uri="{FF2B5EF4-FFF2-40B4-BE49-F238E27FC236}">
                <a16:creationId xmlns:a16="http://schemas.microsoft.com/office/drawing/2014/main" id="{348FF7B5-40F1-424E-AB65-CA2FD86B7887}"/>
              </a:ext>
            </a:extLst>
          </p:cNvPr>
          <p:cNvGrpSpPr/>
          <p:nvPr userDrawn="1"/>
        </p:nvGrpSpPr>
        <p:grpSpPr>
          <a:xfrm>
            <a:off x="-2748458" y="7743425"/>
            <a:ext cx="2008516" cy="1846683"/>
            <a:chOff x="7982956" y="8334802"/>
            <a:chExt cx="2008516" cy="1846683"/>
          </a:xfrm>
        </p:grpSpPr>
        <p:pic>
          <p:nvPicPr>
            <p:cNvPr id="213" name="Picture 212">
              <a:extLst>
                <a:ext uri="{FF2B5EF4-FFF2-40B4-BE49-F238E27FC236}">
                  <a16:creationId xmlns:a16="http://schemas.microsoft.com/office/drawing/2014/main" id="{0F801446-E0FA-4DC3-8FCE-8E0919AE31BF}"/>
                </a:ext>
              </a:extLst>
            </p:cNvPr>
            <p:cNvPicPr>
              <a:picLocks noChangeAspect="1"/>
            </p:cNvPicPr>
            <p:nvPr userDrawn="1"/>
          </p:nvPicPr>
          <p:blipFill rotWithShape="1">
            <a:blip r:embed="rId2"/>
            <a:srcRect l="46695" b="48335"/>
            <a:stretch/>
          </p:blipFill>
          <p:spPr>
            <a:xfrm>
              <a:off x="8246350" y="8334802"/>
              <a:ext cx="1745122" cy="1681969"/>
            </a:xfrm>
            <a:prstGeom prst="rect">
              <a:avLst/>
            </a:prstGeom>
          </p:spPr>
        </p:pic>
        <p:grpSp>
          <p:nvGrpSpPr>
            <p:cNvPr id="214" name="Group 213">
              <a:extLst>
                <a:ext uri="{FF2B5EF4-FFF2-40B4-BE49-F238E27FC236}">
                  <a16:creationId xmlns:a16="http://schemas.microsoft.com/office/drawing/2014/main" id="{392D5EA2-D407-48BC-875D-DA447E88F641}"/>
                </a:ext>
              </a:extLst>
            </p:cNvPr>
            <p:cNvGrpSpPr/>
            <p:nvPr userDrawn="1"/>
          </p:nvGrpSpPr>
          <p:grpSpPr>
            <a:xfrm>
              <a:off x="7982956" y="8546863"/>
              <a:ext cx="1765535" cy="1634622"/>
              <a:chOff x="-2099610" y="6464966"/>
              <a:chExt cx="1765535" cy="1634622"/>
            </a:xfrm>
          </p:grpSpPr>
          <p:sp>
            <p:nvSpPr>
              <p:cNvPr id="215" name="TextBox 214">
                <a:extLst>
                  <a:ext uri="{FF2B5EF4-FFF2-40B4-BE49-F238E27FC236}">
                    <a16:creationId xmlns:a16="http://schemas.microsoft.com/office/drawing/2014/main" id="{95ECA74B-3C52-49C0-8EE1-F47985B5B887}"/>
                  </a:ext>
                </a:extLst>
              </p:cNvPr>
              <p:cNvSpPr txBox="1"/>
              <p:nvPr userDrawn="1"/>
            </p:nvSpPr>
            <p:spPr>
              <a:xfrm>
                <a:off x="-2099610" y="6464966"/>
                <a:ext cx="756084" cy="507831"/>
              </a:xfrm>
              <a:prstGeom prst="rect">
                <a:avLst/>
              </a:prstGeom>
              <a:noFill/>
            </p:spPr>
            <p:txBody>
              <a:bodyPr wrap="square" rtlCol="0">
                <a:spAutoFit/>
              </a:bodyPr>
              <a:lstStyle/>
              <a:p>
                <a:pPr algn="ctr"/>
                <a:r>
                  <a:rPr lang="en-GB" sz="2700" dirty="0">
                    <a:latin typeface="Montserrat SemiBold" panose="00000700000000000000" pitchFamily="2" charset="0"/>
                  </a:rPr>
                  <a:t>0</a:t>
                </a:r>
              </a:p>
            </p:txBody>
          </p:sp>
          <p:sp>
            <p:nvSpPr>
              <p:cNvPr id="216" name="TextBox 215">
                <a:extLst>
                  <a:ext uri="{FF2B5EF4-FFF2-40B4-BE49-F238E27FC236}">
                    <a16:creationId xmlns:a16="http://schemas.microsoft.com/office/drawing/2014/main" id="{8FA13863-CD96-4966-BA51-E0D8A86AEE22}"/>
                  </a:ext>
                </a:extLst>
              </p:cNvPr>
              <p:cNvSpPr txBox="1"/>
              <p:nvPr userDrawn="1"/>
            </p:nvSpPr>
            <p:spPr>
              <a:xfrm>
                <a:off x="-1600258" y="6645301"/>
                <a:ext cx="756084" cy="507831"/>
              </a:xfrm>
              <a:prstGeom prst="rect">
                <a:avLst/>
              </a:prstGeom>
              <a:noFill/>
            </p:spPr>
            <p:txBody>
              <a:bodyPr wrap="square" rtlCol="0">
                <a:spAutoFit/>
              </a:bodyPr>
              <a:lstStyle/>
              <a:p>
                <a:pPr algn="ctr"/>
                <a:r>
                  <a:rPr lang="en-GB" sz="2700" dirty="0">
                    <a:latin typeface="Montserrat SemiBold" panose="00000700000000000000" pitchFamily="2" charset="0"/>
                  </a:rPr>
                  <a:t>10</a:t>
                </a:r>
              </a:p>
            </p:txBody>
          </p:sp>
          <p:sp>
            <p:nvSpPr>
              <p:cNvPr id="217" name="TextBox 216">
                <a:extLst>
                  <a:ext uri="{FF2B5EF4-FFF2-40B4-BE49-F238E27FC236}">
                    <a16:creationId xmlns:a16="http://schemas.microsoft.com/office/drawing/2014/main" id="{36F02860-EACD-4715-9BC5-2DD547C69ADF}"/>
                  </a:ext>
                </a:extLst>
              </p:cNvPr>
              <p:cNvSpPr txBox="1"/>
              <p:nvPr userDrawn="1"/>
            </p:nvSpPr>
            <p:spPr>
              <a:xfrm>
                <a:off x="-1245196" y="7045310"/>
                <a:ext cx="756084" cy="507831"/>
              </a:xfrm>
              <a:prstGeom prst="rect">
                <a:avLst/>
              </a:prstGeom>
              <a:noFill/>
            </p:spPr>
            <p:txBody>
              <a:bodyPr wrap="square" rtlCol="0">
                <a:spAutoFit/>
              </a:bodyPr>
              <a:lstStyle/>
              <a:p>
                <a:pPr algn="ctr"/>
                <a:r>
                  <a:rPr lang="en-GB" sz="2700" dirty="0">
                    <a:latin typeface="Montserrat SemiBold" panose="00000700000000000000" pitchFamily="2" charset="0"/>
                  </a:rPr>
                  <a:t>20</a:t>
                </a:r>
              </a:p>
            </p:txBody>
          </p:sp>
          <p:sp>
            <p:nvSpPr>
              <p:cNvPr id="218" name="TextBox 217">
                <a:extLst>
                  <a:ext uri="{FF2B5EF4-FFF2-40B4-BE49-F238E27FC236}">
                    <a16:creationId xmlns:a16="http://schemas.microsoft.com/office/drawing/2014/main" id="{D17D934C-EADD-4AFA-ACEB-B5D965B2A30E}"/>
                  </a:ext>
                </a:extLst>
              </p:cNvPr>
              <p:cNvSpPr txBox="1"/>
              <p:nvPr userDrawn="1"/>
            </p:nvSpPr>
            <p:spPr>
              <a:xfrm>
                <a:off x="-1090159" y="7591757"/>
                <a:ext cx="756084" cy="507831"/>
              </a:xfrm>
              <a:prstGeom prst="rect">
                <a:avLst/>
              </a:prstGeom>
              <a:noFill/>
            </p:spPr>
            <p:txBody>
              <a:bodyPr wrap="square" rtlCol="0">
                <a:spAutoFit/>
              </a:bodyPr>
              <a:lstStyle/>
              <a:p>
                <a:pPr algn="ctr"/>
                <a:r>
                  <a:rPr lang="en-GB" sz="2700" dirty="0">
                    <a:latin typeface="Montserrat SemiBold" panose="00000700000000000000" pitchFamily="2" charset="0"/>
                  </a:rPr>
                  <a:t>30</a:t>
                </a:r>
              </a:p>
            </p:txBody>
          </p:sp>
        </p:grpSp>
      </p:grpSp>
    </p:spTree>
    <p:extLst>
      <p:ext uri="{BB962C8B-B14F-4D97-AF65-F5344CB8AC3E}">
        <p14:creationId xmlns:p14="http://schemas.microsoft.com/office/powerpoint/2010/main" val="59392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500" fill="hold"/>
                                        <p:tgtEl>
                                          <p:spTgt spid="50"/>
                                        </p:tgtEl>
                                        <p:attrNameLst>
                                          <p:attrName>r</p:attrName>
                                        </p:attrNameLst>
                                      </p:cBhvr>
                                    </p:animRot>
                                  </p:childTnLst>
                                </p:cTn>
                              </p:par>
                            </p:childTnLst>
                          </p:cTn>
                        </p:par>
                        <p:par>
                          <p:cTn id="7" fill="hold">
                            <p:stCondLst>
                              <p:cond delay="500"/>
                            </p:stCondLst>
                            <p:childTnLst>
                              <p:par>
                                <p:cTn id="8" presetID="19" presetClass="emph" presetSubtype="0" fill="hold" grpId="0" nodeType="afterEffect">
                                  <p:stCondLst>
                                    <p:cond delay="0"/>
                                  </p:stCondLst>
                                  <p:childTnLst>
                                    <p:animClr clrSpc="rgb" dir="cw">
                                      <p:cBhvr override="childStyle">
                                        <p:cTn id="9" dur="100" fill="hold"/>
                                        <p:tgtEl>
                                          <p:spTgt spid="54"/>
                                        </p:tgtEl>
                                        <p:attrNameLst>
                                          <p:attrName>style.color</p:attrName>
                                        </p:attrNameLst>
                                      </p:cBhvr>
                                      <p:to>
                                        <a:srgbClr val="008000"/>
                                      </p:to>
                                    </p:animClr>
                                    <p:animClr clrSpc="rgb" dir="cw">
                                      <p:cBhvr>
                                        <p:cTn id="10" dur="100" fill="hold"/>
                                        <p:tgtEl>
                                          <p:spTgt spid="54"/>
                                        </p:tgtEl>
                                        <p:attrNameLst>
                                          <p:attrName>fillcolor</p:attrName>
                                        </p:attrNameLst>
                                      </p:cBhvr>
                                      <p:to>
                                        <a:srgbClr val="008000"/>
                                      </p:to>
                                    </p:animClr>
                                    <p:set>
                                      <p:cBhvr>
                                        <p:cTn id="11" dur="100" fill="hold"/>
                                        <p:tgtEl>
                                          <p:spTgt spid="54"/>
                                        </p:tgtEl>
                                        <p:attrNameLst>
                                          <p:attrName>fill.type</p:attrName>
                                        </p:attrNameLst>
                                      </p:cBhvr>
                                      <p:to>
                                        <p:strVal val="solid"/>
                                      </p:to>
                                    </p:set>
                                    <p:set>
                                      <p:cBhvr>
                                        <p:cTn id="12" dur="100" fill="hold"/>
                                        <p:tgtEl>
                                          <p:spTgt spid="54"/>
                                        </p:tgtEl>
                                        <p:attrNameLst>
                                          <p:attrName>fill.on</p:attrName>
                                        </p:attrNameLst>
                                      </p:cBhvr>
                                      <p:to>
                                        <p:strVal val="true"/>
                                      </p:to>
                                    </p:set>
                                  </p:childTnLst>
                                </p:cTn>
                              </p:par>
                              <p:par>
                                <p:cTn id="13" presetID="8" presetClass="emph" presetSubtype="0" fill="hold" nodeType="withEffect">
                                  <p:stCondLst>
                                    <p:cond delay="0"/>
                                  </p:stCondLst>
                                  <p:childTnLst>
                                    <p:animRot by="-360000">
                                      <p:cBhvr>
                                        <p:cTn id="14" dur="1000" fill="hold"/>
                                        <p:tgtEl>
                                          <p:spTgt spid="50"/>
                                        </p:tgtEl>
                                        <p:attrNameLst>
                                          <p:attrName>r</p:attrName>
                                        </p:attrNameLst>
                                      </p:cBhvr>
                                    </p:animRot>
                                  </p:childTnLst>
                                </p:cTn>
                              </p:par>
                            </p:childTnLst>
                          </p:cTn>
                        </p:par>
                        <p:par>
                          <p:cTn id="15" fill="hold">
                            <p:stCondLst>
                              <p:cond delay="1500"/>
                            </p:stCondLst>
                            <p:childTnLst>
                              <p:par>
                                <p:cTn id="16" presetID="8" presetClass="emph" presetSubtype="0" fill="hold" nodeType="afterEffect">
                                  <p:stCondLst>
                                    <p:cond delay="0"/>
                                  </p:stCondLst>
                                  <p:childTnLst>
                                    <p:animRot by="-360000">
                                      <p:cBhvr>
                                        <p:cTn id="17" dur="1000" fill="hold"/>
                                        <p:tgtEl>
                                          <p:spTgt spid="50"/>
                                        </p:tgtEl>
                                        <p:attrNameLst>
                                          <p:attrName>r</p:attrName>
                                        </p:attrNameLst>
                                      </p:cBhvr>
                                    </p:animRot>
                                  </p:childTnLst>
                                </p:cTn>
                              </p:par>
                            </p:childTnLst>
                          </p:cTn>
                        </p:par>
                        <p:par>
                          <p:cTn id="18" fill="hold">
                            <p:stCondLst>
                              <p:cond delay="2500"/>
                            </p:stCondLst>
                            <p:childTnLst>
                              <p:par>
                                <p:cTn id="19" presetID="8" presetClass="emph" presetSubtype="0" fill="hold" nodeType="afterEffect">
                                  <p:stCondLst>
                                    <p:cond delay="0"/>
                                  </p:stCondLst>
                                  <p:childTnLst>
                                    <p:animRot by="-360000">
                                      <p:cBhvr>
                                        <p:cTn id="20" dur="1000" fill="hold"/>
                                        <p:tgtEl>
                                          <p:spTgt spid="50"/>
                                        </p:tgtEl>
                                        <p:attrNameLst>
                                          <p:attrName>r</p:attrName>
                                        </p:attrNameLst>
                                      </p:cBhvr>
                                    </p:animRot>
                                  </p:childTnLst>
                                </p:cTn>
                              </p:par>
                            </p:childTnLst>
                          </p:cTn>
                        </p:par>
                        <p:par>
                          <p:cTn id="21" fill="hold">
                            <p:stCondLst>
                              <p:cond delay="3500"/>
                            </p:stCondLst>
                            <p:childTnLst>
                              <p:par>
                                <p:cTn id="22" presetID="8" presetClass="emph" presetSubtype="0" fill="hold" nodeType="afterEffect">
                                  <p:stCondLst>
                                    <p:cond delay="0"/>
                                  </p:stCondLst>
                                  <p:childTnLst>
                                    <p:animRot by="-360000">
                                      <p:cBhvr>
                                        <p:cTn id="23" dur="1000" fill="hold"/>
                                        <p:tgtEl>
                                          <p:spTgt spid="50"/>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360000">
                                      <p:cBhvr>
                                        <p:cTn id="26" dur="1000" fill="hold"/>
                                        <p:tgtEl>
                                          <p:spTgt spid="50"/>
                                        </p:tgtEl>
                                        <p:attrNameLst>
                                          <p:attrName>r</p:attrName>
                                        </p:attrNameLst>
                                      </p:cBhvr>
                                    </p:animRot>
                                  </p:childTnLst>
                                </p:cTn>
                              </p:par>
                            </p:childTnLst>
                          </p:cTn>
                        </p:par>
                        <p:par>
                          <p:cTn id="27" fill="hold">
                            <p:stCondLst>
                              <p:cond delay="5500"/>
                            </p:stCondLst>
                            <p:childTnLst>
                              <p:par>
                                <p:cTn id="28" presetID="8" presetClass="emph" presetSubtype="0" fill="hold" nodeType="afterEffect">
                                  <p:stCondLst>
                                    <p:cond delay="0"/>
                                  </p:stCondLst>
                                  <p:childTnLst>
                                    <p:animRot by="-360000">
                                      <p:cBhvr>
                                        <p:cTn id="29" dur="1000" fill="hold"/>
                                        <p:tgtEl>
                                          <p:spTgt spid="50"/>
                                        </p:tgtEl>
                                        <p:attrNameLst>
                                          <p:attrName>r</p:attrName>
                                        </p:attrNameLst>
                                      </p:cBhvr>
                                    </p:animRot>
                                  </p:childTnLst>
                                </p:cTn>
                              </p:par>
                            </p:childTnLst>
                          </p:cTn>
                        </p:par>
                        <p:par>
                          <p:cTn id="30" fill="hold">
                            <p:stCondLst>
                              <p:cond delay="6500"/>
                            </p:stCondLst>
                            <p:childTnLst>
                              <p:par>
                                <p:cTn id="31" presetID="8" presetClass="emph" presetSubtype="0" fill="hold" nodeType="afterEffect">
                                  <p:stCondLst>
                                    <p:cond delay="0"/>
                                  </p:stCondLst>
                                  <p:childTnLst>
                                    <p:animRot by="-360000">
                                      <p:cBhvr>
                                        <p:cTn id="32" dur="1000" fill="hold"/>
                                        <p:tgtEl>
                                          <p:spTgt spid="50"/>
                                        </p:tgtEl>
                                        <p:attrNameLst>
                                          <p:attrName>r</p:attrName>
                                        </p:attrNameLst>
                                      </p:cBhvr>
                                    </p:animRot>
                                  </p:childTnLst>
                                </p:cTn>
                              </p:par>
                            </p:childTnLst>
                          </p:cTn>
                        </p:par>
                        <p:par>
                          <p:cTn id="33" fill="hold">
                            <p:stCondLst>
                              <p:cond delay="7500"/>
                            </p:stCondLst>
                            <p:childTnLst>
                              <p:par>
                                <p:cTn id="34" presetID="8" presetClass="emph" presetSubtype="0" fill="hold" nodeType="afterEffect">
                                  <p:stCondLst>
                                    <p:cond delay="0"/>
                                  </p:stCondLst>
                                  <p:childTnLst>
                                    <p:animRot by="-360000">
                                      <p:cBhvr>
                                        <p:cTn id="35" dur="1000" fill="hold"/>
                                        <p:tgtEl>
                                          <p:spTgt spid="50"/>
                                        </p:tgtEl>
                                        <p:attrNameLst>
                                          <p:attrName>r</p:attrName>
                                        </p:attrNameLst>
                                      </p:cBhvr>
                                    </p:animRot>
                                  </p:childTnLst>
                                </p:cTn>
                              </p:par>
                            </p:childTnLst>
                          </p:cTn>
                        </p:par>
                        <p:par>
                          <p:cTn id="36" fill="hold">
                            <p:stCondLst>
                              <p:cond delay="8500"/>
                            </p:stCondLst>
                            <p:childTnLst>
                              <p:par>
                                <p:cTn id="37" presetID="8" presetClass="emph" presetSubtype="0" fill="hold" nodeType="afterEffect">
                                  <p:stCondLst>
                                    <p:cond delay="0"/>
                                  </p:stCondLst>
                                  <p:childTnLst>
                                    <p:animRot by="-360000">
                                      <p:cBhvr>
                                        <p:cTn id="38" dur="1000" fill="hold"/>
                                        <p:tgtEl>
                                          <p:spTgt spid="50"/>
                                        </p:tgtEl>
                                        <p:attrNameLst>
                                          <p:attrName>r</p:attrName>
                                        </p:attrNameLst>
                                      </p:cBhvr>
                                    </p:animRot>
                                  </p:childTnLst>
                                </p:cTn>
                              </p:par>
                            </p:childTnLst>
                          </p:cTn>
                        </p:par>
                        <p:par>
                          <p:cTn id="39" fill="hold">
                            <p:stCondLst>
                              <p:cond delay="9500"/>
                            </p:stCondLst>
                            <p:childTnLst>
                              <p:par>
                                <p:cTn id="40" presetID="8" presetClass="emph" presetSubtype="0" fill="hold" nodeType="afterEffect">
                                  <p:stCondLst>
                                    <p:cond delay="0"/>
                                  </p:stCondLst>
                                  <p:childTnLst>
                                    <p:animRot by="-360000">
                                      <p:cBhvr>
                                        <p:cTn id="41" dur="1000" fill="hold"/>
                                        <p:tgtEl>
                                          <p:spTgt spid="50"/>
                                        </p:tgtEl>
                                        <p:attrNameLst>
                                          <p:attrName>r</p:attrName>
                                        </p:attrNameLst>
                                      </p:cBhvr>
                                    </p:animRot>
                                  </p:childTnLst>
                                </p:cTn>
                              </p:par>
                            </p:childTnLst>
                          </p:cTn>
                        </p:par>
                        <p:par>
                          <p:cTn id="42" fill="hold">
                            <p:stCondLst>
                              <p:cond delay="10500"/>
                            </p:stCondLst>
                            <p:childTnLst>
                              <p:par>
                                <p:cTn id="43" presetID="8" presetClass="emph" presetSubtype="0" fill="hold" nodeType="afterEffect">
                                  <p:stCondLst>
                                    <p:cond delay="0"/>
                                  </p:stCondLst>
                                  <p:childTnLst>
                                    <p:animRot by="-360000">
                                      <p:cBhvr>
                                        <p:cTn id="44" dur="1000" fill="hold"/>
                                        <p:tgtEl>
                                          <p:spTgt spid="50"/>
                                        </p:tgtEl>
                                        <p:attrNameLst>
                                          <p:attrName>r</p:attrName>
                                        </p:attrNameLst>
                                      </p:cBhvr>
                                    </p:animRot>
                                  </p:childTnLst>
                                </p:cTn>
                              </p:par>
                            </p:childTnLst>
                          </p:cTn>
                        </p:par>
                        <p:par>
                          <p:cTn id="45" fill="hold">
                            <p:stCondLst>
                              <p:cond delay="11500"/>
                            </p:stCondLst>
                            <p:childTnLst>
                              <p:par>
                                <p:cTn id="46" presetID="8" presetClass="emph" presetSubtype="0" fill="hold" nodeType="afterEffect">
                                  <p:stCondLst>
                                    <p:cond delay="0"/>
                                  </p:stCondLst>
                                  <p:childTnLst>
                                    <p:animRot by="-360000">
                                      <p:cBhvr>
                                        <p:cTn id="47" dur="1000" fill="hold"/>
                                        <p:tgtEl>
                                          <p:spTgt spid="50"/>
                                        </p:tgtEl>
                                        <p:attrNameLst>
                                          <p:attrName>r</p:attrName>
                                        </p:attrNameLst>
                                      </p:cBhvr>
                                    </p:animRot>
                                  </p:childTnLst>
                                </p:cTn>
                              </p:par>
                            </p:childTnLst>
                          </p:cTn>
                        </p:par>
                        <p:par>
                          <p:cTn id="48" fill="hold">
                            <p:stCondLst>
                              <p:cond delay="12500"/>
                            </p:stCondLst>
                            <p:childTnLst>
                              <p:par>
                                <p:cTn id="49" presetID="8" presetClass="emph" presetSubtype="0" fill="hold" nodeType="afterEffect">
                                  <p:stCondLst>
                                    <p:cond delay="0"/>
                                  </p:stCondLst>
                                  <p:childTnLst>
                                    <p:animRot by="-360000">
                                      <p:cBhvr>
                                        <p:cTn id="50" dur="1000" fill="hold"/>
                                        <p:tgtEl>
                                          <p:spTgt spid="50"/>
                                        </p:tgtEl>
                                        <p:attrNameLst>
                                          <p:attrName>r</p:attrName>
                                        </p:attrNameLst>
                                      </p:cBhvr>
                                    </p:animRot>
                                  </p:childTnLst>
                                </p:cTn>
                              </p:par>
                            </p:childTnLst>
                          </p:cTn>
                        </p:par>
                        <p:par>
                          <p:cTn id="51" fill="hold">
                            <p:stCondLst>
                              <p:cond delay="13500"/>
                            </p:stCondLst>
                            <p:childTnLst>
                              <p:par>
                                <p:cTn id="52" presetID="8" presetClass="emph" presetSubtype="0" fill="hold" nodeType="afterEffect">
                                  <p:stCondLst>
                                    <p:cond delay="0"/>
                                  </p:stCondLst>
                                  <p:childTnLst>
                                    <p:animRot by="-360000">
                                      <p:cBhvr>
                                        <p:cTn id="53" dur="1000" fill="hold"/>
                                        <p:tgtEl>
                                          <p:spTgt spid="50"/>
                                        </p:tgtEl>
                                        <p:attrNameLst>
                                          <p:attrName>r</p:attrName>
                                        </p:attrNameLst>
                                      </p:cBhvr>
                                    </p:animRot>
                                  </p:childTnLst>
                                </p:cTn>
                              </p:par>
                            </p:childTnLst>
                          </p:cTn>
                        </p:par>
                        <p:par>
                          <p:cTn id="54" fill="hold">
                            <p:stCondLst>
                              <p:cond delay="14500"/>
                            </p:stCondLst>
                            <p:childTnLst>
                              <p:par>
                                <p:cTn id="55" presetID="8" presetClass="emph" presetSubtype="0" fill="hold" nodeType="afterEffect">
                                  <p:stCondLst>
                                    <p:cond delay="0"/>
                                  </p:stCondLst>
                                  <p:childTnLst>
                                    <p:animRot by="-360000">
                                      <p:cBhvr>
                                        <p:cTn id="56" dur="1000" fill="hold"/>
                                        <p:tgtEl>
                                          <p:spTgt spid="50"/>
                                        </p:tgtEl>
                                        <p:attrNameLst>
                                          <p:attrName>r</p:attrName>
                                        </p:attrNameLst>
                                      </p:cBhvr>
                                    </p:animRot>
                                  </p:childTnLst>
                                </p:cTn>
                              </p:par>
                            </p:childTnLst>
                          </p:cTn>
                        </p:par>
                        <p:par>
                          <p:cTn id="57" fill="hold">
                            <p:stCondLst>
                              <p:cond delay="15500"/>
                            </p:stCondLst>
                            <p:childTnLst>
                              <p:par>
                                <p:cTn id="58" presetID="8" presetClass="emph" presetSubtype="0" fill="hold" nodeType="afterEffect">
                                  <p:stCondLst>
                                    <p:cond delay="0"/>
                                  </p:stCondLst>
                                  <p:childTnLst>
                                    <p:animRot by="-360000">
                                      <p:cBhvr>
                                        <p:cTn id="59" dur="1000" fill="hold"/>
                                        <p:tgtEl>
                                          <p:spTgt spid="50"/>
                                        </p:tgtEl>
                                        <p:attrNameLst>
                                          <p:attrName>r</p:attrName>
                                        </p:attrNameLst>
                                      </p:cBhvr>
                                    </p:animRot>
                                  </p:childTnLst>
                                </p:cTn>
                              </p:par>
                            </p:childTnLst>
                          </p:cTn>
                        </p:par>
                        <p:par>
                          <p:cTn id="60" fill="hold">
                            <p:stCondLst>
                              <p:cond delay="16500"/>
                            </p:stCondLst>
                            <p:childTnLst>
                              <p:par>
                                <p:cTn id="61" presetID="8" presetClass="emph" presetSubtype="0" fill="hold" nodeType="afterEffect">
                                  <p:stCondLst>
                                    <p:cond delay="0"/>
                                  </p:stCondLst>
                                  <p:childTnLst>
                                    <p:animRot by="-360000">
                                      <p:cBhvr>
                                        <p:cTn id="62" dur="1000" fill="hold"/>
                                        <p:tgtEl>
                                          <p:spTgt spid="50"/>
                                        </p:tgtEl>
                                        <p:attrNameLst>
                                          <p:attrName>r</p:attrName>
                                        </p:attrNameLst>
                                      </p:cBhvr>
                                    </p:animRot>
                                  </p:childTnLst>
                                </p:cTn>
                              </p:par>
                            </p:childTnLst>
                          </p:cTn>
                        </p:par>
                        <p:par>
                          <p:cTn id="63" fill="hold">
                            <p:stCondLst>
                              <p:cond delay="17500"/>
                            </p:stCondLst>
                            <p:childTnLst>
                              <p:par>
                                <p:cTn id="64" presetID="8" presetClass="emph" presetSubtype="0" fill="hold" nodeType="afterEffect">
                                  <p:stCondLst>
                                    <p:cond delay="0"/>
                                  </p:stCondLst>
                                  <p:childTnLst>
                                    <p:animRot by="-360000">
                                      <p:cBhvr>
                                        <p:cTn id="65" dur="1000" fill="hold"/>
                                        <p:tgtEl>
                                          <p:spTgt spid="50"/>
                                        </p:tgtEl>
                                        <p:attrNameLst>
                                          <p:attrName>r</p:attrName>
                                        </p:attrNameLst>
                                      </p:cBhvr>
                                    </p:animRot>
                                  </p:childTnLst>
                                </p:cTn>
                              </p:par>
                            </p:childTnLst>
                          </p:cTn>
                        </p:par>
                        <p:par>
                          <p:cTn id="66" fill="hold">
                            <p:stCondLst>
                              <p:cond delay="18500"/>
                            </p:stCondLst>
                            <p:childTnLst>
                              <p:par>
                                <p:cTn id="67" presetID="8" presetClass="emph" presetSubtype="0" fill="hold" nodeType="afterEffect">
                                  <p:stCondLst>
                                    <p:cond delay="0"/>
                                  </p:stCondLst>
                                  <p:childTnLst>
                                    <p:animRot by="-360000">
                                      <p:cBhvr>
                                        <p:cTn id="68" dur="1000" fill="hold"/>
                                        <p:tgtEl>
                                          <p:spTgt spid="50"/>
                                        </p:tgtEl>
                                        <p:attrNameLst>
                                          <p:attrName>r</p:attrName>
                                        </p:attrNameLst>
                                      </p:cBhvr>
                                    </p:animRot>
                                  </p:childTnLst>
                                </p:cTn>
                              </p:par>
                            </p:childTnLst>
                          </p:cTn>
                        </p:par>
                        <p:par>
                          <p:cTn id="69" fill="hold">
                            <p:stCondLst>
                              <p:cond delay="19500"/>
                            </p:stCondLst>
                            <p:childTnLst>
                              <p:par>
                                <p:cTn id="70" presetID="8" presetClass="emph" presetSubtype="0" fill="hold" nodeType="afterEffect">
                                  <p:stCondLst>
                                    <p:cond delay="0"/>
                                  </p:stCondLst>
                                  <p:childTnLst>
                                    <p:animRot by="-360000">
                                      <p:cBhvr>
                                        <p:cTn id="71" dur="1000" fill="hold"/>
                                        <p:tgtEl>
                                          <p:spTgt spid="50"/>
                                        </p:tgtEl>
                                        <p:attrNameLst>
                                          <p:attrName>r</p:attrName>
                                        </p:attrNameLst>
                                      </p:cBhvr>
                                    </p:animRot>
                                  </p:childTnLst>
                                </p:cTn>
                              </p:par>
                            </p:childTnLst>
                          </p:cTn>
                        </p:par>
                        <p:par>
                          <p:cTn id="72" fill="hold">
                            <p:stCondLst>
                              <p:cond delay="20500"/>
                            </p:stCondLst>
                            <p:childTnLst>
                              <p:par>
                                <p:cTn id="73" presetID="8" presetClass="emph" presetSubtype="0" fill="hold" nodeType="afterEffect">
                                  <p:stCondLst>
                                    <p:cond delay="0"/>
                                  </p:stCondLst>
                                  <p:childTnLst>
                                    <p:animRot by="-360000">
                                      <p:cBhvr>
                                        <p:cTn id="74" dur="1000" fill="hold"/>
                                        <p:tgtEl>
                                          <p:spTgt spid="50"/>
                                        </p:tgtEl>
                                        <p:attrNameLst>
                                          <p:attrName>r</p:attrName>
                                        </p:attrNameLst>
                                      </p:cBhvr>
                                    </p:animRot>
                                  </p:childTnLst>
                                </p:cTn>
                              </p:par>
                            </p:childTnLst>
                          </p:cTn>
                        </p:par>
                        <p:par>
                          <p:cTn id="75" fill="hold">
                            <p:stCondLst>
                              <p:cond delay="21500"/>
                            </p:stCondLst>
                            <p:childTnLst>
                              <p:par>
                                <p:cTn id="76" presetID="8" presetClass="emph" presetSubtype="0" fill="hold" nodeType="afterEffect">
                                  <p:stCondLst>
                                    <p:cond delay="0"/>
                                  </p:stCondLst>
                                  <p:childTnLst>
                                    <p:animRot by="-360000">
                                      <p:cBhvr>
                                        <p:cTn id="77" dur="1000" fill="hold"/>
                                        <p:tgtEl>
                                          <p:spTgt spid="50"/>
                                        </p:tgtEl>
                                        <p:attrNameLst>
                                          <p:attrName>r</p:attrName>
                                        </p:attrNameLst>
                                      </p:cBhvr>
                                    </p:animRot>
                                  </p:childTnLst>
                                </p:cTn>
                              </p:par>
                            </p:childTnLst>
                          </p:cTn>
                        </p:par>
                        <p:par>
                          <p:cTn id="78" fill="hold">
                            <p:stCondLst>
                              <p:cond delay="22500"/>
                            </p:stCondLst>
                            <p:childTnLst>
                              <p:par>
                                <p:cTn id="79" presetID="8" presetClass="emph" presetSubtype="0" fill="hold" nodeType="afterEffect">
                                  <p:stCondLst>
                                    <p:cond delay="0"/>
                                  </p:stCondLst>
                                  <p:childTnLst>
                                    <p:animRot by="-360000">
                                      <p:cBhvr>
                                        <p:cTn id="80" dur="1000" fill="hold"/>
                                        <p:tgtEl>
                                          <p:spTgt spid="50"/>
                                        </p:tgtEl>
                                        <p:attrNameLst>
                                          <p:attrName>r</p:attrName>
                                        </p:attrNameLst>
                                      </p:cBhvr>
                                    </p:animRot>
                                  </p:childTnLst>
                                </p:cTn>
                              </p:par>
                            </p:childTnLst>
                          </p:cTn>
                        </p:par>
                        <p:par>
                          <p:cTn id="81" fill="hold">
                            <p:stCondLst>
                              <p:cond delay="23500"/>
                            </p:stCondLst>
                            <p:childTnLst>
                              <p:par>
                                <p:cTn id="82" presetID="8" presetClass="emph" presetSubtype="0" fill="hold" nodeType="afterEffect">
                                  <p:stCondLst>
                                    <p:cond delay="0"/>
                                  </p:stCondLst>
                                  <p:childTnLst>
                                    <p:animRot by="-360000">
                                      <p:cBhvr>
                                        <p:cTn id="83" dur="1000" fill="hold"/>
                                        <p:tgtEl>
                                          <p:spTgt spid="50"/>
                                        </p:tgtEl>
                                        <p:attrNameLst>
                                          <p:attrName>r</p:attrName>
                                        </p:attrNameLst>
                                      </p:cBhvr>
                                    </p:animRot>
                                  </p:childTnLst>
                                </p:cTn>
                              </p:par>
                            </p:childTnLst>
                          </p:cTn>
                        </p:par>
                        <p:par>
                          <p:cTn id="84" fill="hold">
                            <p:stCondLst>
                              <p:cond delay="24500"/>
                            </p:stCondLst>
                            <p:childTnLst>
                              <p:par>
                                <p:cTn id="85" presetID="8" presetClass="emph" presetSubtype="0" fill="hold" nodeType="afterEffect">
                                  <p:stCondLst>
                                    <p:cond delay="0"/>
                                  </p:stCondLst>
                                  <p:childTnLst>
                                    <p:animRot by="-360000">
                                      <p:cBhvr>
                                        <p:cTn id="86" dur="1000" fill="hold"/>
                                        <p:tgtEl>
                                          <p:spTgt spid="50"/>
                                        </p:tgtEl>
                                        <p:attrNameLst>
                                          <p:attrName>r</p:attrName>
                                        </p:attrNameLst>
                                      </p:cBhvr>
                                    </p:animRot>
                                  </p:childTnLst>
                                </p:cTn>
                              </p:par>
                            </p:childTnLst>
                          </p:cTn>
                        </p:par>
                        <p:par>
                          <p:cTn id="87" fill="hold">
                            <p:stCondLst>
                              <p:cond delay="25500"/>
                            </p:stCondLst>
                            <p:childTnLst>
                              <p:par>
                                <p:cTn id="88" presetID="8" presetClass="emph" presetSubtype="0" fill="hold" nodeType="afterEffect">
                                  <p:stCondLst>
                                    <p:cond delay="0"/>
                                  </p:stCondLst>
                                  <p:childTnLst>
                                    <p:animRot by="-360000">
                                      <p:cBhvr>
                                        <p:cTn id="89" dur="1000" fill="hold"/>
                                        <p:tgtEl>
                                          <p:spTgt spid="50"/>
                                        </p:tgtEl>
                                        <p:attrNameLst>
                                          <p:attrName>r</p:attrName>
                                        </p:attrNameLst>
                                      </p:cBhvr>
                                    </p:animRot>
                                  </p:childTnLst>
                                </p:cTn>
                              </p:par>
                            </p:childTnLst>
                          </p:cTn>
                        </p:par>
                        <p:par>
                          <p:cTn id="90" fill="hold">
                            <p:stCondLst>
                              <p:cond delay="26500"/>
                            </p:stCondLst>
                            <p:childTnLst>
                              <p:par>
                                <p:cTn id="91" presetID="8" presetClass="emph" presetSubtype="0" fill="hold" nodeType="afterEffect">
                                  <p:stCondLst>
                                    <p:cond delay="0"/>
                                  </p:stCondLst>
                                  <p:childTnLst>
                                    <p:animRot by="-360000">
                                      <p:cBhvr>
                                        <p:cTn id="92" dur="1000" fill="hold"/>
                                        <p:tgtEl>
                                          <p:spTgt spid="50"/>
                                        </p:tgtEl>
                                        <p:attrNameLst>
                                          <p:attrName>r</p:attrName>
                                        </p:attrNameLst>
                                      </p:cBhvr>
                                    </p:animRot>
                                  </p:childTnLst>
                                </p:cTn>
                              </p:par>
                            </p:childTnLst>
                          </p:cTn>
                        </p:par>
                        <p:par>
                          <p:cTn id="93" fill="hold">
                            <p:stCondLst>
                              <p:cond delay="27500"/>
                            </p:stCondLst>
                            <p:childTnLst>
                              <p:par>
                                <p:cTn id="94" presetID="8" presetClass="emph" presetSubtype="0" fill="hold" nodeType="afterEffect">
                                  <p:stCondLst>
                                    <p:cond delay="0"/>
                                  </p:stCondLst>
                                  <p:childTnLst>
                                    <p:animRot by="-360000">
                                      <p:cBhvr>
                                        <p:cTn id="95" dur="1000" fill="hold"/>
                                        <p:tgtEl>
                                          <p:spTgt spid="50"/>
                                        </p:tgtEl>
                                        <p:attrNameLst>
                                          <p:attrName>r</p:attrName>
                                        </p:attrNameLst>
                                      </p:cBhvr>
                                    </p:animRot>
                                  </p:childTnLst>
                                </p:cTn>
                              </p:par>
                            </p:childTnLst>
                          </p:cTn>
                        </p:par>
                        <p:par>
                          <p:cTn id="96" fill="hold">
                            <p:stCondLst>
                              <p:cond delay="28500"/>
                            </p:stCondLst>
                            <p:childTnLst>
                              <p:par>
                                <p:cTn id="97" presetID="8" presetClass="emph" presetSubtype="0" fill="hold" nodeType="afterEffect">
                                  <p:stCondLst>
                                    <p:cond delay="0"/>
                                  </p:stCondLst>
                                  <p:childTnLst>
                                    <p:animRot by="-360000">
                                      <p:cBhvr>
                                        <p:cTn id="98" dur="1000" fill="hold"/>
                                        <p:tgtEl>
                                          <p:spTgt spid="50"/>
                                        </p:tgtEl>
                                        <p:attrNameLst>
                                          <p:attrName>r</p:attrName>
                                        </p:attrNameLst>
                                      </p:cBhvr>
                                    </p:animRot>
                                  </p:childTnLst>
                                </p:cTn>
                              </p:par>
                            </p:childTnLst>
                          </p:cTn>
                        </p:par>
                        <p:par>
                          <p:cTn id="99" fill="hold">
                            <p:stCondLst>
                              <p:cond delay="29500"/>
                            </p:stCondLst>
                            <p:childTnLst>
                              <p:par>
                                <p:cTn id="100" presetID="8" presetClass="emph" presetSubtype="0" fill="hold" nodeType="afterEffect">
                                  <p:stCondLst>
                                    <p:cond delay="0"/>
                                  </p:stCondLst>
                                  <p:childTnLst>
                                    <p:animRot by="-360000">
                                      <p:cBhvr>
                                        <p:cTn id="101" dur="1000" fill="hold"/>
                                        <p:tgtEl>
                                          <p:spTgt spid="50"/>
                                        </p:tgtEl>
                                        <p:attrNameLst>
                                          <p:attrName>r</p:attrName>
                                        </p:attrNameLst>
                                      </p:cBhvr>
                                    </p:animRot>
                                  </p:childTnLst>
                                </p:cTn>
                              </p:par>
                            </p:childTnLst>
                          </p:cTn>
                        </p:par>
                        <p:par>
                          <p:cTn id="102" fill="hold">
                            <p:stCondLst>
                              <p:cond delay="30500"/>
                            </p:stCondLst>
                            <p:childTnLst>
                              <p:par>
                                <p:cTn id="103" presetID="8" presetClass="emph" presetSubtype="0" fill="hold" nodeType="afterEffect">
                                  <p:stCondLst>
                                    <p:cond delay="0"/>
                                  </p:stCondLst>
                                  <p:childTnLst>
                                    <p:animRot by="-360000">
                                      <p:cBhvr>
                                        <p:cTn id="104" dur="1000" fill="hold"/>
                                        <p:tgtEl>
                                          <p:spTgt spid="50"/>
                                        </p:tgtEl>
                                        <p:attrNameLst>
                                          <p:attrName>r</p:attrName>
                                        </p:attrNameLst>
                                      </p:cBhvr>
                                    </p:animRot>
                                  </p:childTnLst>
                                </p:cTn>
                              </p:par>
                            </p:childTnLst>
                          </p:cTn>
                        </p:par>
                        <p:par>
                          <p:cTn id="105" fill="hold">
                            <p:stCondLst>
                              <p:cond delay="31500"/>
                            </p:stCondLst>
                            <p:childTnLst>
                              <p:par>
                                <p:cTn id="106" presetID="8" presetClass="emph" presetSubtype="0" fill="hold" nodeType="afterEffect">
                                  <p:stCondLst>
                                    <p:cond delay="0"/>
                                  </p:stCondLst>
                                  <p:childTnLst>
                                    <p:animRot by="-360000">
                                      <p:cBhvr>
                                        <p:cTn id="107" dur="1000" fill="hold"/>
                                        <p:tgtEl>
                                          <p:spTgt spid="50"/>
                                        </p:tgtEl>
                                        <p:attrNameLst>
                                          <p:attrName>r</p:attrName>
                                        </p:attrNameLst>
                                      </p:cBhvr>
                                    </p:animRot>
                                  </p:childTnLst>
                                </p:cTn>
                              </p:par>
                            </p:childTnLst>
                          </p:cTn>
                        </p:par>
                        <p:par>
                          <p:cTn id="108" fill="hold">
                            <p:stCondLst>
                              <p:cond delay="32500"/>
                            </p:stCondLst>
                            <p:childTnLst>
                              <p:par>
                                <p:cTn id="109" presetID="8" presetClass="emph" presetSubtype="0" fill="hold" nodeType="afterEffect">
                                  <p:stCondLst>
                                    <p:cond delay="0"/>
                                  </p:stCondLst>
                                  <p:childTnLst>
                                    <p:animRot by="-360000">
                                      <p:cBhvr>
                                        <p:cTn id="110" dur="1000" fill="hold"/>
                                        <p:tgtEl>
                                          <p:spTgt spid="50"/>
                                        </p:tgtEl>
                                        <p:attrNameLst>
                                          <p:attrName>r</p:attrName>
                                        </p:attrNameLst>
                                      </p:cBhvr>
                                    </p:animRot>
                                  </p:childTnLst>
                                </p:cTn>
                              </p:par>
                            </p:childTnLst>
                          </p:cTn>
                        </p:par>
                        <p:par>
                          <p:cTn id="111" fill="hold">
                            <p:stCondLst>
                              <p:cond delay="33500"/>
                            </p:stCondLst>
                            <p:childTnLst>
                              <p:par>
                                <p:cTn id="112" presetID="8" presetClass="emph" presetSubtype="0" fill="hold" nodeType="afterEffect">
                                  <p:stCondLst>
                                    <p:cond delay="0"/>
                                  </p:stCondLst>
                                  <p:childTnLst>
                                    <p:animRot by="-360000">
                                      <p:cBhvr>
                                        <p:cTn id="113" dur="1000" fill="hold"/>
                                        <p:tgtEl>
                                          <p:spTgt spid="50"/>
                                        </p:tgtEl>
                                        <p:attrNameLst>
                                          <p:attrName>r</p:attrName>
                                        </p:attrNameLst>
                                      </p:cBhvr>
                                    </p:animRot>
                                  </p:childTnLst>
                                </p:cTn>
                              </p:par>
                            </p:childTnLst>
                          </p:cTn>
                        </p:par>
                        <p:par>
                          <p:cTn id="114" fill="hold">
                            <p:stCondLst>
                              <p:cond delay="34500"/>
                            </p:stCondLst>
                            <p:childTnLst>
                              <p:par>
                                <p:cTn id="115" presetID="8" presetClass="emph" presetSubtype="0" fill="hold" nodeType="afterEffect">
                                  <p:stCondLst>
                                    <p:cond delay="0"/>
                                  </p:stCondLst>
                                  <p:childTnLst>
                                    <p:animRot by="-360000">
                                      <p:cBhvr>
                                        <p:cTn id="116" dur="1000" fill="hold"/>
                                        <p:tgtEl>
                                          <p:spTgt spid="50"/>
                                        </p:tgtEl>
                                        <p:attrNameLst>
                                          <p:attrName>r</p:attrName>
                                        </p:attrNameLst>
                                      </p:cBhvr>
                                    </p:animRot>
                                  </p:childTnLst>
                                </p:cTn>
                              </p:par>
                            </p:childTnLst>
                          </p:cTn>
                        </p:par>
                        <p:par>
                          <p:cTn id="117" fill="hold">
                            <p:stCondLst>
                              <p:cond delay="35500"/>
                            </p:stCondLst>
                            <p:childTnLst>
                              <p:par>
                                <p:cTn id="118" presetID="8" presetClass="emph" presetSubtype="0" fill="hold" nodeType="afterEffect">
                                  <p:stCondLst>
                                    <p:cond delay="0"/>
                                  </p:stCondLst>
                                  <p:childTnLst>
                                    <p:animRot by="-360000">
                                      <p:cBhvr>
                                        <p:cTn id="119" dur="1000" fill="hold"/>
                                        <p:tgtEl>
                                          <p:spTgt spid="50"/>
                                        </p:tgtEl>
                                        <p:attrNameLst>
                                          <p:attrName>r</p:attrName>
                                        </p:attrNameLst>
                                      </p:cBhvr>
                                    </p:animRot>
                                  </p:childTnLst>
                                </p:cTn>
                              </p:par>
                            </p:childTnLst>
                          </p:cTn>
                        </p:par>
                        <p:par>
                          <p:cTn id="120" fill="hold">
                            <p:stCondLst>
                              <p:cond delay="36500"/>
                            </p:stCondLst>
                            <p:childTnLst>
                              <p:par>
                                <p:cTn id="121" presetID="8" presetClass="emph" presetSubtype="0" fill="hold" nodeType="afterEffect">
                                  <p:stCondLst>
                                    <p:cond delay="0"/>
                                  </p:stCondLst>
                                  <p:childTnLst>
                                    <p:animRot by="-360000">
                                      <p:cBhvr>
                                        <p:cTn id="122" dur="1000" fill="hold"/>
                                        <p:tgtEl>
                                          <p:spTgt spid="50"/>
                                        </p:tgtEl>
                                        <p:attrNameLst>
                                          <p:attrName>r</p:attrName>
                                        </p:attrNameLst>
                                      </p:cBhvr>
                                    </p:animRot>
                                  </p:childTnLst>
                                </p:cTn>
                              </p:par>
                            </p:childTnLst>
                          </p:cTn>
                        </p:par>
                        <p:par>
                          <p:cTn id="123" fill="hold">
                            <p:stCondLst>
                              <p:cond delay="37500"/>
                            </p:stCondLst>
                            <p:childTnLst>
                              <p:par>
                                <p:cTn id="124" presetID="8" presetClass="emph" presetSubtype="0" fill="hold" nodeType="afterEffect">
                                  <p:stCondLst>
                                    <p:cond delay="0"/>
                                  </p:stCondLst>
                                  <p:childTnLst>
                                    <p:animRot by="-360000">
                                      <p:cBhvr>
                                        <p:cTn id="125" dur="1000" fill="hold"/>
                                        <p:tgtEl>
                                          <p:spTgt spid="50"/>
                                        </p:tgtEl>
                                        <p:attrNameLst>
                                          <p:attrName>r</p:attrName>
                                        </p:attrNameLst>
                                      </p:cBhvr>
                                    </p:animRot>
                                  </p:childTnLst>
                                </p:cTn>
                              </p:par>
                            </p:childTnLst>
                          </p:cTn>
                        </p:par>
                        <p:par>
                          <p:cTn id="126" fill="hold">
                            <p:stCondLst>
                              <p:cond delay="38500"/>
                            </p:stCondLst>
                            <p:childTnLst>
                              <p:par>
                                <p:cTn id="127" presetID="8" presetClass="emph" presetSubtype="0" fill="hold" nodeType="afterEffect">
                                  <p:stCondLst>
                                    <p:cond delay="0"/>
                                  </p:stCondLst>
                                  <p:childTnLst>
                                    <p:animRot by="-360000">
                                      <p:cBhvr>
                                        <p:cTn id="128" dur="1000" fill="hold"/>
                                        <p:tgtEl>
                                          <p:spTgt spid="50"/>
                                        </p:tgtEl>
                                        <p:attrNameLst>
                                          <p:attrName>r</p:attrName>
                                        </p:attrNameLst>
                                      </p:cBhvr>
                                    </p:animRot>
                                  </p:childTnLst>
                                </p:cTn>
                              </p:par>
                            </p:childTnLst>
                          </p:cTn>
                        </p:par>
                        <p:par>
                          <p:cTn id="129" fill="hold">
                            <p:stCondLst>
                              <p:cond delay="39500"/>
                            </p:stCondLst>
                            <p:childTnLst>
                              <p:par>
                                <p:cTn id="130" presetID="8" presetClass="emph" presetSubtype="0" fill="hold" nodeType="afterEffect">
                                  <p:stCondLst>
                                    <p:cond delay="0"/>
                                  </p:stCondLst>
                                  <p:childTnLst>
                                    <p:animRot by="-360000">
                                      <p:cBhvr>
                                        <p:cTn id="131" dur="1000" fill="hold"/>
                                        <p:tgtEl>
                                          <p:spTgt spid="50"/>
                                        </p:tgtEl>
                                        <p:attrNameLst>
                                          <p:attrName>r</p:attrName>
                                        </p:attrNameLst>
                                      </p:cBhvr>
                                    </p:animRot>
                                  </p:childTnLst>
                                </p:cTn>
                              </p:par>
                            </p:childTnLst>
                          </p:cTn>
                        </p:par>
                        <p:par>
                          <p:cTn id="132" fill="hold">
                            <p:stCondLst>
                              <p:cond delay="40500"/>
                            </p:stCondLst>
                            <p:childTnLst>
                              <p:par>
                                <p:cTn id="133" presetID="8" presetClass="emph" presetSubtype="0" fill="hold" nodeType="afterEffect">
                                  <p:stCondLst>
                                    <p:cond delay="0"/>
                                  </p:stCondLst>
                                  <p:childTnLst>
                                    <p:animRot by="-360000">
                                      <p:cBhvr>
                                        <p:cTn id="134" dur="1000" fill="hold"/>
                                        <p:tgtEl>
                                          <p:spTgt spid="50"/>
                                        </p:tgtEl>
                                        <p:attrNameLst>
                                          <p:attrName>r</p:attrName>
                                        </p:attrNameLst>
                                      </p:cBhvr>
                                    </p:animRot>
                                  </p:childTnLst>
                                </p:cTn>
                              </p:par>
                            </p:childTnLst>
                          </p:cTn>
                        </p:par>
                        <p:par>
                          <p:cTn id="135" fill="hold">
                            <p:stCondLst>
                              <p:cond delay="41500"/>
                            </p:stCondLst>
                            <p:childTnLst>
                              <p:par>
                                <p:cTn id="136" presetID="8" presetClass="emph" presetSubtype="0" fill="hold" nodeType="afterEffect">
                                  <p:stCondLst>
                                    <p:cond delay="0"/>
                                  </p:stCondLst>
                                  <p:childTnLst>
                                    <p:animRot by="-360000">
                                      <p:cBhvr>
                                        <p:cTn id="137" dur="1000" fill="hold"/>
                                        <p:tgtEl>
                                          <p:spTgt spid="50"/>
                                        </p:tgtEl>
                                        <p:attrNameLst>
                                          <p:attrName>r</p:attrName>
                                        </p:attrNameLst>
                                      </p:cBhvr>
                                    </p:animRot>
                                  </p:childTnLst>
                                </p:cTn>
                              </p:par>
                            </p:childTnLst>
                          </p:cTn>
                        </p:par>
                        <p:par>
                          <p:cTn id="138" fill="hold">
                            <p:stCondLst>
                              <p:cond delay="42500"/>
                            </p:stCondLst>
                            <p:childTnLst>
                              <p:par>
                                <p:cTn id="139" presetID="8" presetClass="emph" presetSubtype="0" fill="hold" nodeType="afterEffect">
                                  <p:stCondLst>
                                    <p:cond delay="0"/>
                                  </p:stCondLst>
                                  <p:childTnLst>
                                    <p:animRot by="-360000">
                                      <p:cBhvr>
                                        <p:cTn id="140" dur="1000" fill="hold"/>
                                        <p:tgtEl>
                                          <p:spTgt spid="50"/>
                                        </p:tgtEl>
                                        <p:attrNameLst>
                                          <p:attrName>r</p:attrName>
                                        </p:attrNameLst>
                                      </p:cBhvr>
                                    </p:animRot>
                                  </p:childTnLst>
                                </p:cTn>
                              </p:par>
                            </p:childTnLst>
                          </p:cTn>
                        </p:par>
                        <p:par>
                          <p:cTn id="141" fill="hold">
                            <p:stCondLst>
                              <p:cond delay="43500"/>
                            </p:stCondLst>
                            <p:childTnLst>
                              <p:par>
                                <p:cTn id="142" presetID="8" presetClass="emph" presetSubtype="0" fill="hold" nodeType="afterEffect">
                                  <p:stCondLst>
                                    <p:cond delay="0"/>
                                  </p:stCondLst>
                                  <p:childTnLst>
                                    <p:animRot by="-360000">
                                      <p:cBhvr>
                                        <p:cTn id="143" dur="1000" fill="hold"/>
                                        <p:tgtEl>
                                          <p:spTgt spid="50"/>
                                        </p:tgtEl>
                                        <p:attrNameLst>
                                          <p:attrName>r</p:attrName>
                                        </p:attrNameLst>
                                      </p:cBhvr>
                                    </p:animRot>
                                  </p:childTnLst>
                                </p:cTn>
                              </p:par>
                            </p:childTnLst>
                          </p:cTn>
                        </p:par>
                        <p:par>
                          <p:cTn id="144" fill="hold">
                            <p:stCondLst>
                              <p:cond delay="44500"/>
                            </p:stCondLst>
                            <p:childTnLst>
                              <p:par>
                                <p:cTn id="145" presetID="8" presetClass="emph" presetSubtype="0" fill="hold" nodeType="afterEffect">
                                  <p:stCondLst>
                                    <p:cond delay="0"/>
                                  </p:stCondLst>
                                  <p:childTnLst>
                                    <p:animRot by="-360000">
                                      <p:cBhvr>
                                        <p:cTn id="146" dur="1000" fill="hold"/>
                                        <p:tgtEl>
                                          <p:spTgt spid="50"/>
                                        </p:tgtEl>
                                        <p:attrNameLst>
                                          <p:attrName>r</p:attrName>
                                        </p:attrNameLst>
                                      </p:cBhvr>
                                    </p:animRot>
                                  </p:childTnLst>
                                </p:cTn>
                              </p:par>
                            </p:childTnLst>
                          </p:cTn>
                        </p:par>
                        <p:par>
                          <p:cTn id="147" fill="hold">
                            <p:stCondLst>
                              <p:cond delay="45500"/>
                            </p:stCondLst>
                            <p:childTnLst>
                              <p:par>
                                <p:cTn id="148" presetID="8" presetClass="emph" presetSubtype="0" fill="hold" nodeType="afterEffect">
                                  <p:stCondLst>
                                    <p:cond delay="0"/>
                                  </p:stCondLst>
                                  <p:childTnLst>
                                    <p:animRot by="-360000">
                                      <p:cBhvr>
                                        <p:cTn id="149" dur="1000" fill="hold"/>
                                        <p:tgtEl>
                                          <p:spTgt spid="50"/>
                                        </p:tgtEl>
                                        <p:attrNameLst>
                                          <p:attrName>r</p:attrName>
                                        </p:attrNameLst>
                                      </p:cBhvr>
                                    </p:animRot>
                                  </p:childTnLst>
                                </p:cTn>
                              </p:par>
                            </p:childTnLst>
                          </p:cTn>
                        </p:par>
                        <p:par>
                          <p:cTn id="150" fill="hold">
                            <p:stCondLst>
                              <p:cond delay="46500"/>
                            </p:stCondLst>
                            <p:childTnLst>
                              <p:par>
                                <p:cTn id="151" presetID="8" presetClass="emph" presetSubtype="0" fill="hold" nodeType="afterEffect">
                                  <p:stCondLst>
                                    <p:cond delay="0"/>
                                  </p:stCondLst>
                                  <p:childTnLst>
                                    <p:animRot by="-360000">
                                      <p:cBhvr>
                                        <p:cTn id="152" dur="1000" fill="hold"/>
                                        <p:tgtEl>
                                          <p:spTgt spid="50"/>
                                        </p:tgtEl>
                                        <p:attrNameLst>
                                          <p:attrName>r</p:attrName>
                                        </p:attrNameLst>
                                      </p:cBhvr>
                                    </p:animRot>
                                  </p:childTnLst>
                                </p:cTn>
                              </p:par>
                            </p:childTnLst>
                          </p:cTn>
                        </p:par>
                        <p:par>
                          <p:cTn id="153" fill="hold">
                            <p:stCondLst>
                              <p:cond delay="47500"/>
                            </p:stCondLst>
                            <p:childTnLst>
                              <p:par>
                                <p:cTn id="154" presetID="8" presetClass="emph" presetSubtype="0" fill="hold" nodeType="afterEffect">
                                  <p:stCondLst>
                                    <p:cond delay="0"/>
                                  </p:stCondLst>
                                  <p:childTnLst>
                                    <p:animRot by="-360000">
                                      <p:cBhvr>
                                        <p:cTn id="155" dur="1000" fill="hold"/>
                                        <p:tgtEl>
                                          <p:spTgt spid="50"/>
                                        </p:tgtEl>
                                        <p:attrNameLst>
                                          <p:attrName>r</p:attrName>
                                        </p:attrNameLst>
                                      </p:cBhvr>
                                    </p:animRot>
                                  </p:childTnLst>
                                </p:cTn>
                              </p:par>
                            </p:childTnLst>
                          </p:cTn>
                        </p:par>
                        <p:par>
                          <p:cTn id="156" fill="hold">
                            <p:stCondLst>
                              <p:cond delay="48500"/>
                            </p:stCondLst>
                            <p:childTnLst>
                              <p:par>
                                <p:cTn id="157" presetID="8" presetClass="emph" presetSubtype="0" fill="hold" nodeType="afterEffect">
                                  <p:stCondLst>
                                    <p:cond delay="0"/>
                                  </p:stCondLst>
                                  <p:childTnLst>
                                    <p:animRot by="-360000">
                                      <p:cBhvr>
                                        <p:cTn id="158" dur="1000" fill="hold"/>
                                        <p:tgtEl>
                                          <p:spTgt spid="50"/>
                                        </p:tgtEl>
                                        <p:attrNameLst>
                                          <p:attrName>r</p:attrName>
                                        </p:attrNameLst>
                                      </p:cBhvr>
                                    </p:animRot>
                                  </p:childTnLst>
                                </p:cTn>
                              </p:par>
                            </p:childTnLst>
                          </p:cTn>
                        </p:par>
                        <p:par>
                          <p:cTn id="159" fill="hold">
                            <p:stCondLst>
                              <p:cond delay="49500"/>
                            </p:stCondLst>
                            <p:childTnLst>
                              <p:par>
                                <p:cTn id="160" presetID="8" presetClass="emph" presetSubtype="0" fill="hold" nodeType="afterEffect">
                                  <p:stCondLst>
                                    <p:cond delay="0"/>
                                  </p:stCondLst>
                                  <p:childTnLst>
                                    <p:animRot by="-360000">
                                      <p:cBhvr>
                                        <p:cTn id="161" dur="1000" fill="hold"/>
                                        <p:tgtEl>
                                          <p:spTgt spid="50"/>
                                        </p:tgtEl>
                                        <p:attrNameLst>
                                          <p:attrName>r</p:attrName>
                                        </p:attrNameLst>
                                      </p:cBhvr>
                                    </p:animRot>
                                  </p:childTnLst>
                                </p:cTn>
                              </p:par>
                            </p:childTnLst>
                          </p:cTn>
                        </p:par>
                        <p:par>
                          <p:cTn id="162" fill="hold">
                            <p:stCondLst>
                              <p:cond delay="50500"/>
                            </p:stCondLst>
                            <p:childTnLst>
                              <p:par>
                                <p:cTn id="163" presetID="8" presetClass="emph" presetSubtype="0" fill="hold" nodeType="afterEffect">
                                  <p:stCondLst>
                                    <p:cond delay="0"/>
                                  </p:stCondLst>
                                  <p:childTnLst>
                                    <p:animRot by="-360000">
                                      <p:cBhvr>
                                        <p:cTn id="164" dur="1000" fill="hold"/>
                                        <p:tgtEl>
                                          <p:spTgt spid="50"/>
                                        </p:tgtEl>
                                        <p:attrNameLst>
                                          <p:attrName>r</p:attrName>
                                        </p:attrNameLst>
                                      </p:cBhvr>
                                    </p:animRot>
                                  </p:childTnLst>
                                </p:cTn>
                              </p:par>
                            </p:childTnLst>
                          </p:cTn>
                        </p:par>
                        <p:par>
                          <p:cTn id="165" fill="hold">
                            <p:stCondLst>
                              <p:cond delay="51500"/>
                            </p:stCondLst>
                            <p:childTnLst>
                              <p:par>
                                <p:cTn id="166" presetID="8" presetClass="emph" presetSubtype="0" fill="hold" nodeType="afterEffect">
                                  <p:stCondLst>
                                    <p:cond delay="0"/>
                                  </p:stCondLst>
                                  <p:childTnLst>
                                    <p:animRot by="-360000">
                                      <p:cBhvr>
                                        <p:cTn id="167" dur="1000" fill="hold"/>
                                        <p:tgtEl>
                                          <p:spTgt spid="50"/>
                                        </p:tgtEl>
                                        <p:attrNameLst>
                                          <p:attrName>r</p:attrName>
                                        </p:attrNameLst>
                                      </p:cBhvr>
                                    </p:animRot>
                                  </p:childTnLst>
                                </p:cTn>
                              </p:par>
                            </p:childTnLst>
                          </p:cTn>
                        </p:par>
                        <p:par>
                          <p:cTn id="168" fill="hold">
                            <p:stCondLst>
                              <p:cond delay="52500"/>
                            </p:stCondLst>
                            <p:childTnLst>
                              <p:par>
                                <p:cTn id="169" presetID="8" presetClass="emph" presetSubtype="0" fill="hold" nodeType="afterEffect">
                                  <p:stCondLst>
                                    <p:cond delay="0"/>
                                  </p:stCondLst>
                                  <p:childTnLst>
                                    <p:animRot by="-360000">
                                      <p:cBhvr>
                                        <p:cTn id="170" dur="1000" fill="hold"/>
                                        <p:tgtEl>
                                          <p:spTgt spid="50"/>
                                        </p:tgtEl>
                                        <p:attrNameLst>
                                          <p:attrName>r</p:attrName>
                                        </p:attrNameLst>
                                      </p:cBhvr>
                                    </p:animRot>
                                  </p:childTnLst>
                                </p:cTn>
                              </p:par>
                            </p:childTnLst>
                          </p:cTn>
                        </p:par>
                        <p:par>
                          <p:cTn id="171" fill="hold">
                            <p:stCondLst>
                              <p:cond delay="53500"/>
                            </p:stCondLst>
                            <p:childTnLst>
                              <p:par>
                                <p:cTn id="172" presetID="8" presetClass="emph" presetSubtype="0" fill="hold" nodeType="afterEffect">
                                  <p:stCondLst>
                                    <p:cond delay="0"/>
                                  </p:stCondLst>
                                  <p:childTnLst>
                                    <p:animRot by="-360000">
                                      <p:cBhvr>
                                        <p:cTn id="173" dur="1000" fill="hold"/>
                                        <p:tgtEl>
                                          <p:spTgt spid="50"/>
                                        </p:tgtEl>
                                        <p:attrNameLst>
                                          <p:attrName>r</p:attrName>
                                        </p:attrNameLst>
                                      </p:cBhvr>
                                    </p:animRot>
                                  </p:childTnLst>
                                </p:cTn>
                              </p:par>
                            </p:childTnLst>
                          </p:cTn>
                        </p:par>
                        <p:par>
                          <p:cTn id="174" fill="hold">
                            <p:stCondLst>
                              <p:cond delay="54500"/>
                            </p:stCondLst>
                            <p:childTnLst>
                              <p:par>
                                <p:cTn id="175" presetID="8" presetClass="emph" presetSubtype="0" fill="hold" nodeType="afterEffect">
                                  <p:stCondLst>
                                    <p:cond delay="0"/>
                                  </p:stCondLst>
                                  <p:childTnLst>
                                    <p:animRot by="-360000">
                                      <p:cBhvr>
                                        <p:cTn id="176" dur="1000" fill="hold"/>
                                        <p:tgtEl>
                                          <p:spTgt spid="50"/>
                                        </p:tgtEl>
                                        <p:attrNameLst>
                                          <p:attrName>r</p:attrName>
                                        </p:attrNameLst>
                                      </p:cBhvr>
                                    </p:animRot>
                                  </p:childTnLst>
                                </p:cTn>
                              </p:par>
                            </p:childTnLst>
                          </p:cTn>
                        </p:par>
                        <p:par>
                          <p:cTn id="177" fill="hold">
                            <p:stCondLst>
                              <p:cond delay="55500"/>
                            </p:stCondLst>
                            <p:childTnLst>
                              <p:par>
                                <p:cTn id="178" presetID="8" presetClass="emph" presetSubtype="0" fill="hold" nodeType="afterEffect">
                                  <p:stCondLst>
                                    <p:cond delay="0"/>
                                  </p:stCondLst>
                                  <p:childTnLst>
                                    <p:animRot by="-360000">
                                      <p:cBhvr>
                                        <p:cTn id="179" dur="1000" fill="hold"/>
                                        <p:tgtEl>
                                          <p:spTgt spid="50"/>
                                        </p:tgtEl>
                                        <p:attrNameLst>
                                          <p:attrName>r</p:attrName>
                                        </p:attrNameLst>
                                      </p:cBhvr>
                                    </p:animRot>
                                  </p:childTnLst>
                                </p:cTn>
                              </p:par>
                            </p:childTnLst>
                          </p:cTn>
                        </p:par>
                        <p:par>
                          <p:cTn id="180" fill="hold">
                            <p:stCondLst>
                              <p:cond delay="56500"/>
                            </p:stCondLst>
                            <p:childTnLst>
                              <p:par>
                                <p:cTn id="181" presetID="8" presetClass="emph" presetSubtype="0" fill="hold" nodeType="afterEffect">
                                  <p:stCondLst>
                                    <p:cond delay="0"/>
                                  </p:stCondLst>
                                  <p:childTnLst>
                                    <p:animRot by="-360000">
                                      <p:cBhvr>
                                        <p:cTn id="182" dur="1000" fill="hold"/>
                                        <p:tgtEl>
                                          <p:spTgt spid="50"/>
                                        </p:tgtEl>
                                        <p:attrNameLst>
                                          <p:attrName>r</p:attrName>
                                        </p:attrNameLst>
                                      </p:cBhvr>
                                    </p:animRot>
                                  </p:childTnLst>
                                </p:cTn>
                              </p:par>
                            </p:childTnLst>
                          </p:cTn>
                        </p:par>
                        <p:par>
                          <p:cTn id="183" fill="hold">
                            <p:stCondLst>
                              <p:cond delay="57500"/>
                            </p:stCondLst>
                            <p:childTnLst>
                              <p:par>
                                <p:cTn id="184" presetID="8" presetClass="emph" presetSubtype="0" fill="hold" nodeType="afterEffect">
                                  <p:stCondLst>
                                    <p:cond delay="0"/>
                                  </p:stCondLst>
                                  <p:childTnLst>
                                    <p:animRot by="-360000">
                                      <p:cBhvr>
                                        <p:cTn id="185" dur="1000" fill="hold"/>
                                        <p:tgtEl>
                                          <p:spTgt spid="50"/>
                                        </p:tgtEl>
                                        <p:attrNameLst>
                                          <p:attrName>r</p:attrName>
                                        </p:attrNameLst>
                                      </p:cBhvr>
                                    </p:animRot>
                                  </p:childTnLst>
                                </p:cTn>
                              </p:par>
                            </p:childTnLst>
                          </p:cTn>
                        </p:par>
                        <p:par>
                          <p:cTn id="186" fill="hold">
                            <p:stCondLst>
                              <p:cond delay="58500"/>
                            </p:stCondLst>
                            <p:childTnLst>
                              <p:par>
                                <p:cTn id="187" presetID="8" presetClass="emph" presetSubtype="0" fill="hold" nodeType="afterEffect">
                                  <p:stCondLst>
                                    <p:cond delay="0"/>
                                  </p:stCondLst>
                                  <p:childTnLst>
                                    <p:animRot by="-360000">
                                      <p:cBhvr>
                                        <p:cTn id="188" dur="1000" fill="hold"/>
                                        <p:tgtEl>
                                          <p:spTgt spid="50"/>
                                        </p:tgtEl>
                                        <p:attrNameLst>
                                          <p:attrName>r</p:attrName>
                                        </p:attrNameLst>
                                      </p:cBhvr>
                                    </p:animRot>
                                  </p:childTnLst>
                                </p:cTn>
                              </p:par>
                            </p:childTnLst>
                          </p:cTn>
                        </p:par>
                        <p:par>
                          <p:cTn id="189" fill="hold">
                            <p:stCondLst>
                              <p:cond delay="59500"/>
                            </p:stCondLst>
                            <p:childTnLst>
                              <p:par>
                                <p:cTn id="190" presetID="8" presetClass="emph" presetSubtype="0" fill="hold" nodeType="afterEffect">
                                  <p:stCondLst>
                                    <p:cond delay="0"/>
                                  </p:stCondLst>
                                  <p:childTnLst>
                                    <p:animRot by="-360000">
                                      <p:cBhvr>
                                        <p:cTn id="191" dur="1000" fill="hold"/>
                                        <p:tgtEl>
                                          <p:spTgt spid="50"/>
                                        </p:tgtEl>
                                        <p:attrNameLst>
                                          <p:attrName>r</p:attrName>
                                        </p:attrNameLst>
                                      </p:cBhvr>
                                    </p:animRot>
                                  </p:childTnLst>
                                </p:cTn>
                              </p:par>
                            </p:childTnLst>
                          </p:cTn>
                        </p:par>
                        <p:par>
                          <p:cTn id="192" fill="hold">
                            <p:stCondLst>
                              <p:cond delay="60500"/>
                            </p:stCondLst>
                            <p:childTnLst>
                              <p:par>
                                <p:cTn id="193" presetID="19" presetClass="emph" presetSubtype="0" fill="hold" grpId="1" nodeType="afterEffect">
                                  <p:stCondLst>
                                    <p:cond delay="0"/>
                                  </p:stCondLst>
                                  <p:childTnLst>
                                    <p:animClr clrSpc="rgb" dir="cw">
                                      <p:cBhvr override="childStyle">
                                        <p:cTn id="194" dur="100" fill="hold"/>
                                        <p:tgtEl>
                                          <p:spTgt spid="54"/>
                                        </p:tgtEl>
                                        <p:attrNameLst>
                                          <p:attrName>style.color</p:attrName>
                                        </p:attrNameLst>
                                      </p:cBhvr>
                                      <p:to>
                                        <a:srgbClr val="CC0000"/>
                                      </p:to>
                                    </p:animClr>
                                    <p:animClr clrSpc="rgb" dir="cw">
                                      <p:cBhvr>
                                        <p:cTn id="195" dur="100" fill="hold"/>
                                        <p:tgtEl>
                                          <p:spTgt spid="54"/>
                                        </p:tgtEl>
                                        <p:attrNameLst>
                                          <p:attrName>fillcolor</p:attrName>
                                        </p:attrNameLst>
                                      </p:cBhvr>
                                      <p:to>
                                        <a:srgbClr val="CC0000"/>
                                      </p:to>
                                    </p:animClr>
                                    <p:set>
                                      <p:cBhvr>
                                        <p:cTn id="196" dur="100" fill="hold"/>
                                        <p:tgtEl>
                                          <p:spTgt spid="54"/>
                                        </p:tgtEl>
                                        <p:attrNameLst>
                                          <p:attrName>fill.type</p:attrName>
                                        </p:attrNameLst>
                                      </p:cBhvr>
                                      <p:to>
                                        <p:strVal val="solid"/>
                                      </p:to>
                                    </p:set>
                                    <p:set>
                                      <p:cBhvr>
                                        <p:cTn id="197" dur="100" fill="hold"/>
                                        <p:tgtEl>
                                          <p:spTgt spid="5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4" grpId="1"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60 Second Flipchart">
    <p:spTree>
      <p:nvGrpSpPr>
        <p:cNvPr id="1" name=""/>
        <p:cNvGrpSpPr/>
        <p:nvPr/>
      </p:nvGrpSpPr>
      <p:grpSpPr>
        <a:xfrm>
          <a:off x="0" y="0"/>
          <a:ext cx="0" cy="0"/>
          <a:chOff x="0" y="0"/>
          <a:chExt cx="0" cy="0"/>
        </a:xfrm>
      </p:grpSpPr>
      <p:grpSp>
        <p:nvGrpSpPr>
          <p:cNvPr id="220" name="Group 219">
            <a:extLst>
              <a:ext uri="{FF2B5EF4-FFF2-40B4-BE49-F238E27FC236}">
                <a16:creationId xmlns:a16="http://schemas.microsoft.com/office/drawing/2014/main" id="{2AD01F2A-B52E-4189-B646-78B8DC8836C3}"/>
              </a:ext>
            </a:extLst>
          </p:cNvPr>
          <p:cNvGrpSpPr/>
          <p:nvPr userDrawn="1"/>
        </p:nvGrpSpPr>
        <p:grpSpPr>
          <a:xfrm>
            <a:off x="5347234" y="-2634"/>
            <a:ext cx="2265004" cy="3255546"/>
            <a:chOff x="5347234" y="-2634"/>
            <a:chExt cx="2265004" cy="3255546"/>
          </a:xfrm>
        </p:grpSpPr>
        <p:grpSp>
          <p:nvGrpSpPr>
            <p:cNvPr id="219" name="Group 218">
              <a:extLst>
                <a:ext uri="{FF2B5EF4-FFF2-40B4-BE49-F238E27FC236}">
                  <a16:creationId xmlns:a16="http://schemas.microsoft.com/office/drawing/2014/main" id="{4F18575D-96B6-44DD-B1B4-B087C34EE7E0}"/>
                </a:ext>
              </a:extLst>
            </p:cNvPr>
            <p:cNvGrpSpPr/>
            <p:nvPr userDrawn="1"/>
          </p:nvGrpSpPr>
          <p:grpSpPr>
            <a:xfrm>
              <a:off x="5608730" y="-2634"/>
              <a:ext cx="2003508" cy="3255546"/>
              <a:chOff x="7970471" y="219514"/>
              <a:chExt cx="2003508" cy="3255546"/>
            </a:xfrm>
          </p:grpSpPr>
          <p:pic>
            <p:nvPicPr>
              <p:cNvPr id="200" name="Picture 199">
                <a:extLst>
                  <a:ext uri="{FF2B5EF4-FFF2-40B4-BE49-F238E27FC236}">
                    <a16:creationId xmlns:a16="http://schemas.microsoft.com/office/drawing/2014/main" id="{1F956D57-848B-4965-94C5-D02AC332BECF}"/>
                  </a:ext>
                </a:extLst>
              </p:cNvPr>
              <p:cNvPicPr>
                <a:picLocks noChangeAspect="1"/>
              </p:cNvPicPr>
              <p:nvPr userDrawn="1"/>
            </p:nvPicPr>
            <p:blipFill rotWithShape="1">
              <a:blip r:embed="rId2"/>
              <a:srcRect l="46695"/>
              <a:stretch/>
            </p:blipFill>
            <p:spPr>
              <a:xfrm>
                <a:off x="8228857" y="219514"/>
                <a:ext cx="1745122" cy="3255546"/>
              </a:xfrm>
              <a:prstGeom prst="rect">
                <a:avLst/>
              </a:prstGeom>
            </p:spPr>
          </p:pic>
          <p:grpSp>
            <p:nvGrpSpPr>
              <p:cNvPr id="197" name="Group 196">
                <a:extLst>
                  <a:ext uri="{FF2B5EF4-FFF2-40B4-BE49-F238E27FC236}">
                    <a16:creationId xmlns:a16="http://schemas.microsoft.com/office/drawing/2014/main" id="{8DF8BC81-EB57-40C4-B6A2-CA158D8D9C10}"/>
                  </a:ext>
                </a:extLst>
              </p:cNvPr>
              <p:cNvGrpSpPr/>
              <p:nvPr/>
            </p:nvGrpSpPr>
            <p:grpSpPr>
              <a:xfrm>
                <a:off x="7970471" y="457383"/>
                <a:ext cx="1779603" cy="2545939"/>
                <a:chOff x="-2099610" y="6464966"/>
                <a:chExt cx="1779603" cy="2545939"/>
              </a:xfrm>
            </p:grpSpPr>
            <p:sp>
              <p:nvSpPr>
                <p:cNvPr id="192" name="TextBox 191">
                  <a:extLst>
                    <a:ext uri="{FF2B5EF4-FFF2-40B4-BE49-F238E27FC236}">
                      <a16:creationId xmlns:a16="http://schemas.microsoft.com/office/drawing/2014/main" id="{8062D867-44B2-48DB-9067-3CC8524BAEE4}"/>
                    </a:ext>
                  </a:extLst>
                </p:cNvPr>
                <p:cNvSpPr txBox="1"/>
                <p:nvPr userDrawn="1"/>
              </p:nvSpPr>
              <p:spPr>
                <a:xfrm>
                  <a:off x="-2099610" y="6464966"/>
                  <a:ext cx="756084" cy="507831"/>
                </a:xfrm>
                <a:prstGeom prst="rect">
                  <a:avLst/>
                </a:prstGeom>
                <a:noFill/>
              </p:spPr>
              <p:txBody>
                <a:bodyPr wrap="square" rtlCol="0">
                  <a:spAutoFit/>
                </a:bodyPr>
                <a:lstStyle/>
                <a:p>
                  <a:pPr algn="ctr"/>
                  <a:r>
                    <a:rPr lang="en-GB" sz="2700" dirty="0">
                      <a:latin typeface="Montserrat SemiBold" panose="00000700000000000000" pitchFamily="2" charset="0"/>
                    </a:rPr>
                    <a:t>0</a:t>
                  </a:r>
                </a:p>
              </p:txBody>
            </p:sp>
            <p:sp>
              <p:nvSpPr>
                <p:cNvPr id="193" name="TextBox 192">
                  <a:extLst>
                    <a:ext uri="{FF2B5EF4-FFF2-40B4-BE49-F238E27FC236}">
                      <a16:creationId xmlns:a16="http://schemas.microsoft.com/office/drawing/2014/main" id="{E61EE3DF-8879-497D-B2F9-9DEA4E70D906}"/>
                    </a:ext>
                  </a:extLst>
                </p:cNvPr>
                <p:cNvSpPr txBox="1"/>
                <p:nvPr userDrawn="1"/>
              </p:nvSpPr>
              <p:spPr>
                <a:xfrm>
                  <a:off x="-1600258" y="6645301"/>
                  <a:ext cx="756084" cy="507831"/>
                </a:xfrm>
                <a:prstGeom prst="rect">
                  <a:avLst/>
                </a:prstGeom>
                <a:noFill/>
              </p:spPr>
              <p:txBody>
                <a:bodyPr wrap="square" rtlCol="0">
                  <a:spAutoFit/>
                </a:bodyPr>
                <a:lstStyle/>
                <a:p>
                  <a:pPr algn="ctr"/>
                  <a:r>
                    <a:rPr lang="en-GB" sz="2700" dirty="0">
                      <a:latin typeface="Montserrat SemiBold" panose="00000700000000000000" pitchFamily="2" charset="0"/>
                    </a:rPr>
                    <a:t>5</a:t>
                  </a:r>
                </a:p>
              </p:txBody>
            </p:sp>
            <p:sp>
              <p:nvSpPr>
                <p:cNvPr id="194" name="TextBox 193">
                  <a:extLst>
                    <a:ext uri="{FF2B5EF4-FFF2-40B4-BE49-F238E27FC236}">
                      <a16:creationId xmlns:a16="http://schemas.microsoft.com/office/drawing/2014/main" id="{D96522C9-4586-42F9-8BF0-B476D7422DD3}"/>
                    </a:ext>
                  </a:extLst>
                </p:cNvPr>
                <p:cNvSpPr txBox="1"/>
                <p:nvPr userDrawn="1"/>
              </p:nvSpPr>
              <p:spPr>
                <a:xfrm>
                  <a:off x="-1217060" y="7017174"/>
                  <a:ext cx="756084" cy="507831"/>
                </a:xfrm>
                <a:prstGeom prst="rect">
                  <a:avLst/>
                </a:prstGeom>
                <a:noFill/>
              </p:spPr>
              <p:txBody>
                <a:bodyPr wrap="square" rtlCol="0">
                  <a:spAutoFit/>
                </a:bodyPr>
                <a:lstStyle/>
                <a:p>
                  <a:pPr algn="ctr"/>
                  <a:r>
                    <a:rPr lang="en-GB" sz="2700" dirty="0">
                      <a:latin typeface="Montserrat SemiBold" panose="00000700000000000000" pitchFamily="2" charset="0"/>
                    </a:rPr>
                    <a:t>10</a:t>
                  </a:r>
                </a:p>
              </p:txBody>
            </p:sp>
            <p:sp>
              <p:nvSpPr>
                <p:cNvPr id="195" name="TextBox 194">
                  <a:extLst>
                    <a:ext uri="{FF2B5EF4-FFF2-40B4-BE49-F238E27FC236}">
                      <a16:creationId xmlns:a16="http://schemas.microsoft.com/office/drawing/2014/main" id="{80DDC12C-4264-4E6A-9D9E-724E9D82E6AC}"/>
                    </a:ext>
                  </a:extLst>
                </p:cNvPr>
                <p:cNvSpPr txBox="1"/>
                <p:nvPr userDrawn="1"/>
              </p:nvSpPr>
              <p:spPr>
                <a:xfrm>
                  <a:off x="-1076091" y="7591757"/>
                  <a:ext cx="756084" cy="507831"/>
                </a:xfrm>
                <a:prstGeom prst="rect">
                  <a:avLst/>
                </a:prstGeom>
                <a:noFill/>
              </p:spPr>
              <p:txBody>
                <a:bodyPr wrap="square" rtlCol="0">
                  <a:spAutoFit/>
                </a:bodyPr>
                <a:lstStyle/>
                <a:p>
                  <a:pPr algn="ctr"/>
                  <a:r>
                    <a:rPr lang="en-GB" sz="2700" dirty="0">
                      <a:latin typeface="Montserrat SemiBold" panose="00000700000000000000" pitchFamily="2" charset="0"/>
                    </a:rPr>
                    <a:t>15</a:t>
                  </a:r>
                </a:p>
              </p:txBody>
            </p:sp>
            <p:sp>
              <p:nvSpPr>
                <p:cNvPr id="196" name="TextBox 195">
                  <a:extLst>
                    <a:ext uri="{FF2B5EF4-FFF2-40B4-BE49-F238E27FC236}">
                      <a16:creationId xmlns:a16="http://schemas.microsoft.com/office/drawing/2014/main" id="{8672AC8C-7EE8-4820-A280-1A0C05F6E1B3}"/>
                    </a:ext>
                  </a:extLst>
                </p:cNvPr>
                <p:cNvSpPr txBox="1"/>
                <p:nvPr userDrawn="1"/>
              </p:nvSpPr>
              <p:spPr>
                <a:xfrm>
                  <a:off x="-1271472" y="8093816"/>
                  <a:ext cx="756084" cy="507831"/>
                </a:xfrm>
                <a:prstGeom prst="rect">
                  <a:avLst/>
                </a:prstGeom>
                <a:noFill/>
              </p:spPr>
              <p:txBody>
                <a:bodyPr wrap="square" rtlCol="0">
                  <a:spAutoFit/>
                </a:bodyPr>
                <a:lstStyle/>
                <a:p>
                  <a:pPr algn="ctr"/>
                  <a:r>
                    <a:rPr lang="en-GB" sz="2700" dirty="0">
                      <a:latin typeface="Montserrat SemiBold" panose="00000700000000000000" pitchFamily="2" charset="0"/>
                    </a:rPr>
                    <a:t>20</a:t>
                  </a:r>
                </a:p>
              </p:txBody>
            </p:sp>
            <p:sp>
              <p:nvSpPr>
                <p:cNvPr id="203" name="TextBox 202">
                  <a:extLst>
                    <a:ext uri="{FF2B5EF4-FFF2-40B4-BE49-F238E27FC236}">
                      <a16:creationId xmlns:a16="http://schemas.microsoft.com/office/drawing/2014/main" id="{95705CBA-C30E-4B10-9515-5E9470A1C7E8}"/>
                    </a:ext>
                  </a:extLst>
                </p:cNvPr>
                <p:cNvSpPr txBox="1"/>
                <p:nvPr userDrawn="1"/>
              </p:nvSpPr>
              <p:spPr>
                <a:xfrm>
                  <a:off x="-1674160" y="8503074"/>
                  <a:ext cx="756084" cy="507831"/>
                </a:xfrm>
                <a:prstGeom prst="rect">
                  <a:avLst/>
                </a:prstGeom>
                <a:noFill/>
              </p:spPr>
              <p:txBody>
                <a:bodyPr wrap="square" rtlCol="0">
                  <a:spAutoFit/>
                </a:bodyPr>
                <a:lstStyle/>
                <a:p>
                  <a:pPr algn="ctr"/>
                  <a:r>
                    <a:rPr lang="en-GB" sz="2700" dirty="0">
                      <a:latin typeface="Montserrat SemiBold" panose="00000700000000000000" pitchFamily="2" charset="0"/>
                    </a:rPr>
                    <a:t>25</a:t>
                  </a:r>
                </a:p>
              </p:txBody>
            </p:sp>
          </p:grpSp>
        </p:grpSp>
        <p:sp>
          <p:nvSpPr>
            <p:cNvPr id="49" name="TextBox 48">
              <a:extLst>
                <a:ext uri="{FF2B5EF4-FFF2-40B4-BE49-F238E27FC236}">
                  <a16:creationId xmlns:a16="http://schemas.microsoft.com/office/drawing/2014/main" id="{C11FA2A1-4A82-4B4C-896A-400A15C9195A}"/>
                </a:ext>
              </a:extLst>
            </p:cNvPr>
            <p:cNvSpPr txBox="1"/>
            <p:nvPr userDrawn="1"/>
          </p:nvSpPr>
          <p:spPr>
            <a:xfrm>
              <a:off x="5347234" y="839238"/>
              <a:ext cx="1255713" cy="288028"/>
            </a:xfrm>
            <a:prstGeom prst="rect">
              <a:avLst/>
            </a:prstGeom>
            <a:noFill/>
          </p:spPr>
          <p:txBody>
            <a:bodyPr wrap="square" rtlCol="0">
              <a:spAutoFit/>
            </a:bodyPr>
            <a:lstStyle/>
            <a:p>
              <a:pPr algn="ctr">
                <a:lnSpc>
                  <a:spcPct val="60000"/>
                </a:lnSpc>
              </a:pPr>
              <a:r>
                <a:rPr lang="en-GB" sz="2000" dirty="0">
                  <a:solidFill>
                    <a:schemeClr val="bg1">
                      <a:lumMod val="75000"/>
                    </a:schemeClr>
                  </a:solidFill>
                  <a:latin typeface="Arial Narrow" panose="020B0606020202030204" pitchFamily="34" charset="0"/>
                </a:rPr>
                <a:t>seconds</a:t>
              </a:r>
            </a:p>
          </p:txBody>
        </p:sp>
        <p:pic>
          <p:nvPicPr>
            <p:cNvPr id="198" name="Picture 197">
              <a:extLst>
                <a:ext uri="{FF2B5EF4-FFF2-40B4-BE49-F238E27FC236}">
                  <a16:creationId xmlns:a16="http://schemas.microsoft.com/office/drawing/2014/main" id="{7C0D0741-47E3-4435-8E63-57B7C2BA6AB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26070" y="2155372"/>
              <a:ext cx="1114694" cy="192883"/>
            </a:xfrm>
            <a:prstGeom prst="rect">
              <a:avLst/>
            </a:prstGeom>
          </p:spPr>
        </p:pic>
      </p:grpSp>
      <p:sp>
        <p:nvSpPr>
          <p:cNvPr id="3" name="Content Placeholder 2"/>
          <p:cNvSpPr>
            <a:spLocks noGrp="1"/>
          </p:cNvSpPr>
          <p:nvPr>
            <p:ph idx="1"/>
          </p:nvPr>
        </p:nvSpPr>
        <p:spPr>
          <a:xfrm>
            <a:off x="590550" y="3334557"/>
            <a:ext cx="6648450" cy="6952441"/>
          </a:xfrm>
        </p:spPr>
        <p:txBody>
          <a:bodyPr>
            <a:normAutofit/>
          </a:bodyPr>
          <a:lstStyle>
            <a:lvl1pPr marL="0" indent="0">
              <a:lnSpc>
                <a:spcPct val="90000"/>
              </a:lnSpc>
              <a:spcAft>
                <a:spcPts val="1200"/>
              </a:spcAft>
              <a:buClr>
                <a:schemeClr val="accent1">
                  <a:lumMod val="50000"/>
                </a:schemeClr>
              </a:buClr>
              <a:buFont typeface="Ink Free" panose="03080402000500000000" pitchFamily="66" charset="0"/>
              <a:buNone/>
              <a:defRPr sz="3600">
                <a:solidFill>
                  <a:schemeClr val="accent5">
                    <a:lumMod val="75000"/>
                  </a:schemeClr>
                </a:solidFill>
              </a:defRPr>
            </a:lvl1pPr>
          </a:lstStyle>
          <a:p>
            <a:pPr lvl="0"/>
            <a:r>
              <a:rPr lang="en-US" dirty="0"/>
              <a:t>Click to edit Master text styles</a:t>
            </a:r>
          </a:p>
        </p:txBody>
      </p:sp>
      <p:sp>
        <p:nvSpPr>
          <p:cNvPr id="2" name="Title 1">
            <a:extLst>
              <a:ext uri="{FF2B5EF4-FFF2-40B4-BE49-F238E27FC236}">
                <a16:creationId xmlns:a16="http://schemas.microsoft.com/office/drawing/2014/main" id="{EEB51ACB-B4DA-4FC2-9BAE-E9D5340468F4}"/>
              </a:ext>
            </a:extLst>
          </p:cNvPr>
          <p:cNvSpPr>
            <a:spLocks noGrp="1"/>
          </p:cNvSpPr>
          <p:nvPr>
            <p:ph type="title" hasCustomPrompt="1"/>
          </p:nvPr>
        </p:nvSpPr>
        <p:spPr>
          <a:xfrm>
            <a:off x="519114" y="856623"/>
            <a:ext cx="3483838" cy="2060754"/>
          </a:xfrm>
          <a:prstGeom prst="rect">
            <a:avLst/>
          </a:prstGeom>
        </p:spPr>
        <p:txBody>
          <a:bodyPr anchor="ctr"/>
          <a:lstStyle>
            <a:lvl1pPr>
              <a:lnSpc>
                <a:spcPct val="80000"/>
              </a:lnSpc>
              <a:defRPr sz="4000" b="1" u="sng">
                <a:solidFill>
                  <a:schemeClr val="accent1">
                    <a:lumMod val="50000"/>
                  </a:schemeClr>
                </a:solidFill>
                <a:latin typeface="Ink Free" panose="03080402000500000000" pitchFamily="66" charset="0"/>
              </a:defRPr>
            </a:lvl1pPr>
          </a:lstStyle>
          <a:p>
            <a:r>
              <a:rPr lang="en-US" dirty="0"/>
              <a:t>60 Seconds: Click to add title</a:t>
            </a:r>
            <a:endParaRPr lang="en-GB" dirty="0"/>
          </a:p>
        </p:txBody>
      </p:sp>
      <p:sp>
        <p:nvSpPr>
          <p:cNvPr id="38" name="Oval 37">
            <a:extLst>
              <a:ext uri="{FF2B5EF4-FFF2-40B4-BE49-F238E27FC236}">
                <a16:creationId xmlns:a16="http://schemas.microsoft.com/office/drawing/2014/main" id="{CBD239A8-3461-4C88-B801-E44E61019353}"/>
              </a:ext>
            </a:extLst>
          </p:cNvPr>
          <p:cNvSpPr/>
          <p:nvPr userDrawn="1"/>
        </p:nvSpPr>
        <p:spPr>
          <a:xfrm>
            <a:off x="-3506690" y="1155397"/>
            <a:ext cx="3148043" cy="3138058"/>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C34C3D6B-F1E8-4335-889A-97D731520CE0}"/>
              </a:ext>
            </a:extLst>
          </p:cNvPr>
          <p:cNvGrpSpPr/>
          <p:nvPr userDrawn="1"/>
        </p:nvGrpSpPr>
        <p:grpSpPr>
          <a:xfrm>
            <a:off x="-3168989" y="4090279"/>
            <a:ext cx="3147812" cy="3138058"/>
            <a:chOff x="2381770" y="2464895"/>
            <a:chExt cx="2098541" cy="2091885"/>
          </a:xfrm>
        </p:grpSpPr>
        <p:grpSp>
          <p:nvGrpSpPr>
            <p:cNvPr id="6" name="Group 5">
              <a:extLst>
                <a:ext uri="{FF2B5EF4-FFF2-40B4-BE49-F238E27FC236}">
                  <a16:creationId xmlns:a16="http://schemas.microsoft.com/office/drawing/2014/main" id="{F95336AA-0DCE-464E-8347-1A5FC49F2933}"/>
                </a:ext>
              </a:extLst>
            </p:cNvPr>
            <p:cNvGrpSpPr/>
            <p:nvPr/>
          </p:nvGrpSpPr>
          <p:grpSpPr>
            <a:xfrm>
              <a:off x="2381770" y="2464895"/>
              <a:ext cx="2098541" cy="2091885"/>
              <a:chOff x="2381770" y="2464895"/>
              <a:chExt cx="2098541" cy="2091885"/>
            </a:xfrm>
          </p:grpSpPr>
          <p:grpSp>
            <p:nvGrpSpPr>
              <p:cNvPr id="8" name="Group 7">
                <a:extLst>
                  <a:ext uri="{FF2B5EF4-FFF2-40B4-BE49-F238E27FC236}">
                    <a16:creationId xmlns:a16="http://schemas.microsoft.com/office/drawing/2014/main" id="{2357DE7E-BE05-4E71-947B-DD23BD76F708}"/>
                  </a:ext>
                </a:extLst>
              </p:cNvPr>
              <p:cNvGrpSpPr/>
              <p:nvPr/>
            </p:nvGrpSpPr>
            <p:grpSpPr>
              <a:xfrm>
                <a:off x="2493800" y="2563323"/>
                <a:ext cx="1875334" cy="1875334"/>
                <a:chOff x="873863" y="943386"/>
                <a:chExt cx="5115208" cy="5115208"/>
              </a:xfrm>
            </p:grpSpPr>
            <p:grpSp>
              <p:nvGrpSpPr>
                <p:cNvPr id="16" name="Group 15">
                  <a:extLst>
                    <a:ext uri="{FF2B5EF4-FFF2-40B4-BE49-F238E27FC236}">
                      <a16:creationId xmlns:a16="http://schemas.microsoft.com/office/drawing/2014/main" id="{7F0B0444-A980-4109-8C0C-4024DFB9350B}"/>
                    </a:ext>
                  </a:extLst>
                </p:cNvPr>
                <p:cNvGrpSpPr/>
                <p:nvPr/>
              </p:nvGrpSpPr>
              <p:grpSpPr>
                <a:xfrm>
                  <a:off x="873863" y="943386"/>
                  <a:ext cx="5115208" cy="5115208"/>
                  <a:chOff x="2802047" y="1312752"/>
                  <a:chExt cx="5115208" cy="5115208"/>
                </a:xfrm>
              </p:grpSpPr>
              <p:cxnSp>
                <p:nvCxnSpPr>
                  <p:cNvPr id="18" name="Straight Connector 17">
                    <a:extLst>
                      <a:ext uri="{FF2B5EF4-FFF2-40B4-BE49-F238E27FC236}">
                        <a16:creationId xmlns:a16="http://schemas.microsoft.com/office/drawing/2014/main" id="{9B6828B5-7E61-4AAA-98C1-0A32A5C77FB2}"/>
                      </a:ext>
                    </a:extLst>
                  </p:cNvPr>
                  <p:cNvCxnSpPr>
                    <a:cxnSpLocks/>
                  </p:cNvCxnSpPr>
                  <p:nvPr/>
                </p:nvCxnSpPr>
                <p:spPr>
                  <a:xfrm>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824F1DE-C313-41A6-A05C-10355F00DA82}"/>
                      </a:ext>
                    </a:extLst>
                  </p:cNvPr>
                  <p:cNvCxnSpPr>
                    <a:cxnSpLocks/>
                  </p:cNvCxnSpPr>
                  <p:nvPr/>
                </p:nvCxnSpPr>
                <p:spPr>
                  <a:xfrm rot="104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D9D9C61-88A2-4175-A9BB-120C855E665C}"/>
                      </a:ext>
                    </a:extLst>
                  </p:cNvPr>
                  <p:cNvCxnSpPr>
                    <a:cxnSpLocks/>
                  </p:cNvCxnSpPr>
                  <p:nvPr/>
                </p:nvCxnSpPr>
                <p:spPr>
                  <a:xfrm rot="93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EA44EB5-49AE-4F38-82B4-FFCAE5CD785E}"/>
                      </a:ext>
                    </a:extLst>
                  </p:cNvPr>
                  <p:cNvCxnSpPr>
                    <a:cxnSpLocks/>
                  </p:cNvCxnSpPr>
                  <p:nvPr/>
                </p:nvCxnSpPr>
                <p:spPr>
                  <a:xfrm rot="82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EE9D71B-A1D9-44A1-AEBF-D018A39621F3}"/>
                      </a:ext>
                    </a:extLst>
                  </p:cNvPr>
                  <p:cNvCxnSpPr>
                    <a:cxnSpLocks/>
                  </p:cNvCxnSpPr>
                  <p:nvPr/>
                </p:nvCxnSpPr>
                <p:spPr>
                  <a:xfrm rot="7200000">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D721A85-C639-4995-909E-E55CCB221FEE}"/>
                      </a:ext>
                    </a:extLst>
                  </p:cNvPr>
                  <p:cNvCxnSpPr>
                    <a:cxnSpLocks/>
                  </p:cNvCxnSpPr>
                  <p:nvPr/>
                </p:nvCxnSpPr>
                <p:spPr>
                  <a:xfrm rot="61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1D2ACE5-1E26-4420-A4F7-DF45F1E59091}"/>
                      </a:ext>
                    </a:extLst>
                  </p:cNvPr>
                  <p:cNvCxnSpPr>
                    <a:cxnSpLocks/>
                  </p:cNvCxnSpPr>
                  <p:nvPr/>
                </p:nvCxnSpPr>
                <p:spPr>
                  <a:xfrm rot="50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7EA7005-1431-4149-AD88-4C59499713B2}"/>
                      </a:ext>
                    </a:extLst>
                  </p:cNvPr>
                  <p:cNvCxnSpPr>
                    <a:cxnSpLocks/>
                  </p:cNvCxnSpPr>
                  <p:nvPr/>
                </p:nvCxnSpPr>
                <p:spPr>
                  <a:xfrm rot="39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4A0B789-6FE4-4C21-AB95-EE16BA6682FC}"/>
                      </a:ext>
                    </a:extLst>
                  </p:cNvPr>
                  <p:cNvCxnSpPr>
                    <a:cxnSpLocks/>
                  </p:cNvCxnSpPr>
                  <p:nvPr/>
                </p:nvCxnSpPr>
                <p:spPr>
                  <a:xfrm rot="28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F88DB58-7E40-4061-8E4C-6FD223CBDED1}"/>
                      </a:ext>
                    </a:extLst>
                  </p:cNvPr>
                  <p:cNvCxnSpPr>
                    <a:cxnSpLocks/>
                  </p:cNvCxnSpPr>
                  <p:nvPr/>
                </p:nvCxnSpPr>
                <p:spPr>
                  <a:xfrm rot="1800000">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2CB3609-F9E9-429D-9A47-872F5D5B440C}"/>
                      </a:ext>
                    </a:extLst>
                  </p:cNvPr>
                  <p:cNvCxnSpPr>
                    <a:cxnSpLocks/>
                  </p:cNvCxnSpPr>
                  <p:nvPr/>
                </p:nvCxnSpPr>
                <p:spPr>
                  <a:xfrm rot="7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5D3809A-BC03-40EF-9862-1EFE99733D53}"/>
                      </a:ext>
                    </a:extLst>
                  </p:cNvPr>
                  <p:cNvCxnSpPr>
                    <a:cxnSpLocks/>
                  </p:cNvCxnSpPr>
                  <p:nvPr/>
                </p:nvCxnSpPr>
                <p:spPr>
                  <a:xfrm rot="100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17BB9E1-20D1-48C2-90CC-A11D0EEF3AE3}"/>
                      </a:ext>
                    </a:extLst>
                  </p:cNvPr>
                  <p:cNvCxnSpPr>
                    <a:cxnSpLocks/>
                  </p:cNvCxnSpPr>
                  <p:nvPr/>
                </p:nvCxnSpPr>
                <p:spPr>
                  <a:xfrm rot="97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E5748F8-1072-4140-9D91-043EF445BC11}"/>
                      </a:ext>
                    </a:extLst>
                  </p:cNvPr>
                  <p:cNvCxnSpPr>
                    <a:cxnSpLocks/>
                  </p:cNvCxnSpPr>
                  <p:nvPr/>
                </p:nvCxnSpPr>
                <p:spPr>
                  <a:xfrm rot="9000000">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BDD8CD-1AA5-47EC-B5FC-CF674975AEC4}"/>
                      </a:ext>
                    </a:extLst>
                  </p:cNvPr>
                  <p:cNvCxnSpPr>
                    <a:cxnSpLocks/>
                  </p:cNvCxnSpPr>
                  <p:nvPr/>
                </p:nvCxnSpPr>
                <p:spPr>
                  <a:xfrm rot="86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CCDF404-664B-4767-81C8-E79ADF871E2F}"/>
                      </a:ext>
                    </a:extLst>
                  </p:cNvPr>
                  <p:cNvCxnSpPr>
                    <a:cxnSpLocks/>
                  </p:cNvCxnSpPr>
                  <p:nvPr/>
                </p:nvCxnSpPr>
                <p:spPr>
                  <a:xfrm rot="79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1780003-1C5F-43B2-AB7E-1A2128791DD1}"/>
                      </a:ext>
                    </a:extLst>
                  </p:cNvPr>
                  <p:cNvCxnSpPr>
                    <a:cxnSpLocks/>
                  </p:cNvCxnSpPr>
                  <p:nvPr/>
                </p:nvCxnSpPr>
                <p:spPr>
                  <a:xfrm rot="75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DEB0092-98FC-49F3-A091-302DF55B742E}"/>
                      </a:ext>
                    </a:extLst>
                  </p:cNvPr>
                  <p:cNvCxnSpPr>
                    <a:cxnSpLocks/>
                  </p:cNvCxnSpPr>
                  <p:nvPr/>
                </p:nvCxnSpPr>
                <p:spPr>
                  <a:xfrm rot="68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E842942-EA71-4DE9-905A-AF14E19EEE99}"/>
                      </a:ext>
                    </a:extLst>
                  </p:cNvPr>
                  <p:cNvCxnSpPr>
                    <a:cxnSpLocks/>
                  </p:cNvCxnSpPr>
                  <p:nvPr/>
                </p:nvCxnSpPr>
                <p:spPr>
                  <a:xfrm rot="64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BE77730-C3AF-4FD9-B947-3F2F976C1CA2}"/>
                      </a:ext>
                    </a:extLst>
                  </p:cNvPr>
                  <p:cNvCxnSpPr>
                    <a:cxnSpLocks/>
                  </p:cNvCxnSpPr>
                  <p:nvPr/>
                </p:nvCxnSpPr>
                <p:spPr>
                  <a:xfrm rot="57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46BDCF1-54C6-4400-8C91-D7ED2359779A}"/>
                      </a:ext>
                    </a:extLst>
                  </p:cNvPr>
                  <p:cNvCxnSpPr>
                    <a:cxnSpLocks/>
                  </p:cNvCxnSpPr>
                  <p:nvPr/>
                </p:nvCxnSpPr>
                <p:spPr>
                  <a:xfrm rot="5400000">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BEFCB5A-EDE4-44DE-AEA8-AE7AEE85C949}"/>
                      </a:ext>
                    </a:extLst>
                  </p:cNvPr>
                  <p:cNvCxnSpPr>
                    <a:cxnSpLocks/>
                  </p:cNvCxnSpPr>
                  <p:nvPr/>
                </p:nvCxnSpPr>
                <p:spPr>
                  <a:xfrm rot="46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631D0BC-D2DE-4CE3-9FE9-CC3215D0FBA5}"/>
                      </a:ext>
                    </a:extLst>
                  </p:cNvPr>
                  <p:cNvCxnSpPr>
                    <a:cxnSpLocks/>
                  </p:cNvCxnSpPr>
                  <p:nvPr/>
                </p:nvCxnSpPr>
                <p:spPr>
                  <a:xfrm rot="43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5B8C6F5-D694-4DC6-AA1D-23A98DFA60DE}"/>
                      </a:ext>
                    </a:extLst>
                  </p:cNvPr>
                  <p:cNvCxnSpPr>
                    <a:cxnSpLocks/>
                  </p:cNvCxnSpPr>
                  <p:nvPr/>
                </p:nvCxnSpPr>
                <p:spPr>
                  <a:xfrm rot="3600000">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6E5B829-D9E7-456A-84E4-D714B85BA7E2}"/>
                      </a:ext>
                    </a:extLst>
                  </p:cNvPr>
                  <p:cNvCxnSpPr>
                    <a:cxnSpLocks/>
                  </p:cNvCxnSpPr>
                  <p:nvPr/>
                </p:nvCxnSpPr>
                <p:spPr>
                  <a:xfrm rot="32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AC69E7A-2D89-42A5-98CE-5CFA755C94AC}"/>
                      </a:ext>
                    </a:extLst>
                  </p:cNvPr>
                  <p:cNvCxnSpPr>
                    <a:cxnSpLocks/>
                  </p:cNvCxnSpPr>
                  <p:nvPr/>
                </p:nvCxnSpPr>
                <p:spPr>
                  <a:xfrm rot="25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5B36399-D76D-4FAF-85A2-23A28AA0472D}"/>
                      </a:ext>
                    </a:extLst>
                  </p:cNvPr>
                  <p:cNvCxnSpPr>
                    <a:cxnSpLocks/>
                  </p:cNvCxnSpPr>
                  <p:nvPr/>
                </p:nvCxnSpPr>
                <p:spPr>
                  <a:xfrm rot="21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9175086-A7F8-46F4-A1BC-C35768BC0A57}"/>
                      </a:ext>
                    </a:extLst>
                  </p:cNvPr>
                  <p:cNvCxnSpPr>
                    <a:cxnSpLocks/>
                  </p:cNvCxnSpPr>
                  <p:nvPr/>
                </p:nvCxnSpPr>
                <p:spPr>
                  <a:xfrm rot="10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F15F253-07A1-4441-BBE9-6DF8B4C29B77}"/>
                      </a:ext>
                    </a:extLst>
                  </p:cNvPr>
                  <p:cNvCxnSpPr>
                    <a:cxnSpLocks/>
                  </p:cNvCxnSpPr>
                  <p:nvPr/>
                </p:nvCxnSpPr>
                <p:spPr>
                  <a:xfrm rot="14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92443CD-13BB-4C96-9995-7BB12F052D58}"/>
                      </a:ext>
                    </a:extLst>
                  </p:cNvPr>
                  <p:cNvCxnSpPr>
                    <a:cxnSpLocks/>
                  </p:cNvCxnSpPr>
                  <p:nvPr/>
                </p:nvCxnSpPr>
                <p:spPr>
                  <a:xfrm rot="3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Oval 16">
                  <a:extLst>
                    <a:ext uri="{FF2B5EF4-FFF2-40B4-BE49-F238E27FC236}">
                      <a16:creationId xmlns:a16="http://schemas.microsoft.com/office/drawing/2014/main" id="{CC6ACE3A-AE5B-4196-B53D-78B133131017}"/>
                    </a:ext>
                  </a:extLst>
                </p:cNvPr>
                <p:cNvSpPr/>
                <p:nvPr/>
              </p:nvSpPr>
              <p:spPr>
                <a:xfrm>
                  <a:off x="1128585" y="1184524"/>
                  <a:ext cx="4604912" cy="46049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103"/>
                </a:p>
              </p:txBody>
            </p:sp>
          </p:grpSp>
          <p:sp>
            <p:nvSpPr>
              <p:cNvPr id="9" name="Circle: Hollow 8">
                <a:extLst>
                  <a:ext uri="{FF2B5EF4-FFF2-40B4-BE49-F238E27FC236}">
                    <a16:creationId xmlns:a16="http://schemas.microsoft.com/office/drawing/2014/main" id="{F291CF9D-075A-4026-A44D-CC08BB1A8B2D}"/>
                  </a:ext>
                </a:extLst>
              </p:cNvPr>
              <p:cNvSpPr>
                <a:spLocks noChangeAspect="1"/>
              </p:cNvSpPr>
              <p:nvPr/>
            </p:nvSpPr>
            <p:spPr bwMode="auto">
              <a:xfrm>
                <a:off x="2381770" y="2464895"/>
                <a:ext cx="2098541" cy="2091885"/>
              </a:xfrm>
              <a:prstGeom prst="donut">
                <a:avLst>
                  <a:gd name="adj" fmla="val 1409"/>
                </a:avLst>
              </a:prstGeom>
              <a:solidFill>
                <a:schemeClr val="tx1">
                  <a:lumMod val="50000"/>
                  <a:lumOff val="50000"/>
                </a:schemeClr>
              </a:solidFill>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a:lstStyle/>
              <a:p>
                <a:pPr fontAlgn="auto">
                  <a:spcBef>
                    <a:spcPts val="0"/>
                  </a:spcBef>
                  <a:spcAft>
                    <a:spcPts val="0"/>
                  </a:spcAft>
                  <a:buClr>
                    <a:srgbClr val="8CA3B0"/>
                  </a:buClr>
                </a:pPr>
                <a:endParaRPr lang="en-GB" sz="827" b="0">
                  <a:solidFill>
                    <a:srgbClr val="000000"/>
                  </a:solidFill>
                </a:endParaRPr>
              </a:p>
            </p:txBody>
          </p:sp>
          <p:sp>
            <p:nvSpPr>
              <p:cNvPr id="10" name="TextBox 9">
                <a:extLst>
                  <a:ext uri="{FF2B5EF4-FFF2-40B4-BE49-F238E27FC236}">
                    <a16:creationId xmlns:a16="http://schemas.microsoft.com/office/drawing/2014/main" id="{DD023328-E398-4F1D-B47F-02C6BB4422A3}"/>
                  </a:ext>
                </a:extLst>
              </p:cNvPr>
              <p:cNvSpPr txBox="1"/>
              <p:nvPr/>
            </p:nvSpPr>
            <p:spPr>
              <a:xfrm>
                <a:off x="3175188" y="4033439"/>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30</a:t>
                </a:r>
              </a:p>
            </p:txBody>
          </p:sp>
          <p:sp>
            <p:nvSpPr>
              <p:cNvPr id="11" name="TextBox 10">
                <a:extLst>
                  <a:ext uri="{FF2B5EF4-FFF2-40B4-BE49-F238E27FC236}">
                    <a16:creationId xmlns:a16="http://schemas.microsoft.com/office/drawing/2014/main" id="{EA9F7D83-0609-4ABB-8015-C768494A5E4E}"/>
                  </a:ext>
                </a:extLst>
              </p:cNvPr>
              <p:cNvSpPr txBox="1"/>
              <p:nvPr/>
            </p:nvSpPr>
            <p:spPr>
              <a:xfrm>
                <a:off x="3182355" y="2596133"/>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0</a:t>
                </a:r>
              </a:p>
            </p:txBody>
          </p:sp>
          <p:sp>
            <p:nvSpPr>
              <p:cNvPr id="12" name="TextBox 11">
                <a:extLst>
                  <a:ext uri="{FF2B5EF4-FFF2-40B4-BE49-F238E27FC236}">
                    <a16:creationId xmlns:a16="http://schemas.microsoft.com/office/drawing/2014/main" id="{E00222AD-4604-4466-BA0C-E1C41E457CE7}"/>
                  </a:ext>
                </a:extLst>
              </p:cNvPr>
              <p:cNvSpPr txBox="1"/>
              <p:nvPr/>
            </p:nvSpPr>
            <p:spPr>
              <a:xfrm>
                <a:off x="2615029" y="2979283"/>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50</a:t>
                </a:r>
              </a:p>
            </p:txBody>
          </p:sp>
          <p:sp>
            <p:nvSpPr>
              <p:cNvPr id="13" name="TextBox 12">
                <a:extLst>
                  <a:ext uri="{FF2B5EF4-FFF2-40B4-BE49-F238E27FC236}">
                    <a16:creationId xmlns:a16="http://schemas.microsoft.com/office/drawing/2014/main" id="{A0199B98-0576-4AF0-865E-7CB704D31161}"/>
                  </a:ext>
                </a:extLst>
              </p:cNvPr>
              <p:cNvSpPr txBox="1"/>
              <p:nvPr/>
            </p:nvSpPr>
            <p:spPr>
              <a:xfrm>
                <a:off x="3770722" y="2964244"/>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10</a:t>
                </a:r>
              </a:p>
            </p:txBody>
          </p:sp>
          <p:sp>
            <p:nvSpPr>
              <p:cNvPr id="14" name="TextBox 13">
                <a:extLst>
                  <a:ext uri="{FF2B5EF4-FFF2-40B4-BE49-F238E27FC236}">
                    <a16:creationId xmlns:a16="http://schemas.microsoft.com/office/drawing/2014/main" id="{7D6A6362-F67A-4B82-A8F1-3154C04C8C86}"/>
                  </a:ext>
                </a:extLst>
              </p:cNvPr>
              <p:cNvSpPr txBox="1"/>
              <p:nvPr/>
            </p:nvSpPr>
            <p:spPr>
              <a:xfrm>
                <a:off x="2616026" y="3673334"/>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40</a:t>
                </a:r>
              </a:p>
            </p:txBody>
          </p:sp>
          <p:sp>
            <p:nvSpPr>
              <p:cNvPr id="15" name="TextBox 14">
                <a:extLst>
                  <a:ext uri="{FF2B5EF4-FFF2-40B4-BE49-F238E27FC236}">
                    <a16:creationId xmlns:a16="http://schemas.microsoft.com/office/drawing/2014/main" id="{89393819-B326-4C63-B9D8-FC763C1540E0}"/>
                  </a:ext>
                </a:extLst>
              </p:cNvPr>
              <p:cNvSpPr txBox="1"/>
              <p:nvPr/>
            </p:nvSpPr>
            <p:spPr>
              <a:xfrm>
                <a:off x="3734447" y="3681953"/>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20</a:t>
                </a:r>
              </a:p>
            </p:txBody>
          </p:sp>
        </p:grpSp>
        <p:pic>
          <p:nvPicPr>
            <p:cNvPr id="7" name="Picture 6">
              <a:extLst>
                <a:ext uri="{FF2B5EF4-FFF2-40B4-BE49-F238E27FC236}">
                  <a16:creationId xmlns:a16="http://schemas.microsoft.com/office/drawing/2014/main" id="{CC9A53B6-1251-47D6-B91B-C81F7BC2D9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0666" y="3996480"/>
              <a:ext cx="743129" cy="128579"/>
            </a:xfrm>
            <a:prstGeom prst="rect">
              <a:avLst/>
            </a:prstGeom>
          </p:spPr>
        </p:pic>
      </p:grpSp>
      <p:grpSp>
        <p:nvGrpSpPr>
          <p:cNvPr id="50" name="Group 30">
            <a:extLst>
              <a:ext uri="{FF2B5EF4-FFF2-40B4-BE49-F238E27FC236}">
                <a16:creationId xmlns:a16="http://schemas.microsoft.com/office/drawing/2014/main" id="{839246F4-DB8D-430C-A038-01F37000CFAE}"/>
              </a:ext>
            </a:extLst>
          </p:cNvPr>
          <p:cNvGrpSpPr>
            <a:grpSpLocks noChangeAspect="1"/>
          </p:cNvGrpSpPr>
          <p:nvPr userDrawn="1"/>
        </p:nvGrpSpPr>
        <p:grpSpPr bwMode="auto">
          <a:xfrm>
            <a:off x="5518294" y="205703"/>
            <a:ext cx="923211" cy="2868316"/>
            <a:chOff x="4796" y="1525"/>
            <a:chExt cx="96" cy="1815"/>
          </a:xfrm>
        </p:grpSpPr>
        <p:sp>
          <p:nvSpPr>
            <p:cNvPr id="51" name="Oval 31">
              <a:extLst>
                <a:ext uri="{FF2B5EF4-FFF2-40B4-BE49-F238E27FC236}">
                  <a16:creationId xmlns:a16="http://schemas.microsoft.com/office/drawing/2014/main" id="{30EA3AF0-6BCA-4CEF-BB58-9732BD3476DF}"/>
                </a:ext>
              </a:extLst>
            </p:cNvPr>
            <p:cNvSpPr>
              <a:spLocks noChangeArrowheads="1"/>
            </p:cNvSpPr>
            <p:nvPr/>
          </p:nvSpPr>
          <p:spPr bwMode="auto">
            <a:xfrm>
              <a:off x="4796" y="2341"/>
              <a:ext cx="96" cy="182"/>
            </a:xfrm>
            <a:prstGeom prst="ellipse">
              <a:avLst/>
            </a:prstGeom>
            <a:solidFill>
              <a:schemeClr val="tx1"/>
            </a:solidFill>
            <a:ln w="12700">
              <a:noFill/>
              <a:round/>
              <a:headEnd type="none" w="sm" len="sm"/>
              <a:tailEnd type="none" w="sm" len="sm"/>
            </a:ln>
          </p:spPr>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sp>
          <p:nvSpPr>
            <p:cNvPr id="52" name="AutoShape 32">
              <a:extLst>
                <a:ext uri="{FF2B5EF4-FFF2-40B4-BE49-F238E27FC236}">
                  <a16:creationId xmlns:a16="http://schemas.microsoft.com/office/drawing/2014/main" id="{0AC93D2E-6096-4848-954F-61B5A05AB334}"/>
                </a:ext>
              </a:extLst>
            </p:cNvPr>
            <p:cNvSpPr>
              <a:spLocks noChangeArrowheads="1"/>
            </p:cNvSpPr>
            <p:nvPr/>
          </p:nvSpPr>
          <p:spPr bwMode="auto">
            <a:xfrm>
              <a:off x="4798" y="1525"/>
              <a:ext cx="91" cy="862"/>
            </a:xfrm>
            <a:prstGeom prst="triangle">
              <a:avLst>
                <a:gd name="adj" fmla="val 50000"/>
              </a:avLst>
            </a:prstGeom>
            <a:solidFill>
              <a:schemeClr val="accent1">
                <a:lumMod val="75000"/>
              </a:schemeClr>
            </a:solidFill>
            <a:ln w="12700">
              <a:noFill/>
              <a:headEnd type="none" w="sm" len="sm"/>
              <a:tailEnd type="none" w="sm" len="sm"/>
            </a:ln>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sp>
          <p:nvSpPr>
            <p:cNvPr id="53" name="AutoShape 33">
              <a:extLst>
                <a:ext uri="{FF2B5EF4-FFF2-40B4-BE49-F238E27FC236}">
                  <a16:creationId xmlns:a16="http://schemas.microsoft.com/office/drawing/2014/main" id="{EAE1AE4B-6F3B-45C3-8226-9B83398CD004}"/>
                </a:ext>
              </a:extLst>
            </p:cNvPr>
            <p:cNvSpPr>
              <a:spLocks noChangeArrowheads="1"/>
            </p:cNvSpPr>
            <p:nvPr/>
          </p:nvSpPr>
          <p:spPr bwMode="auto">
            <a:xfrm flipV="1">
              <a:off x="4798" y="2478"/>
              <a:ext cx="91" cy="862"/>
            </a:xfrm>
            <a:prstGeom prst="triangle">
              <a:avLst>
                <a:gd name="adj" fmla="val 50000"/>
              </a:avLst>
            </a:prstGeom>
            <a:noFill/>
            <a:ln w="12700">
              <a:noFill/>
              <a:miter lim="800000"/>
              <a:headEnd type="none" w="sm" len="sm"/>
              <a:tailEnd type="none" w="sm" len="sm"/>
            </a:ln>
          </p:spPr>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grpSp>
      <p:sp>
        <p:nvSpPr>
          <p:cNvPr id="54" name="Oval 53">
            <a:extLst>
              <a:ext uri="{FF2B5EF4-FFF2-40B4-BE49-F238E27FC236}">
                <a16:creationId xmlns:a16="http://schemas.microsoft.com/office/drawing/2014/main" id="{E2C571C9-E3E5-4E2F-A33B-8E16CD93B610}"/>
              </a:ext>
            </a:extLst>
          </p:cNvPr>
          <p:cNvSpPr>
            <a:spLocks noChangeAspect="1"/>
          </p:cNvSpPr>
          <p:nvPr userDrawn="1"/>
        </p:nvSpPr>
        <p:spPr bwMode="auto">
          <a:xfrm>
            <a:off x="5520873" y="1162561"/>
            <a:ext cx="925088" cy="925156"/>
          </a:xfrm>
          <a:prstGeom prst="ellipse">
            <a:avLst/>
          </a:prstGeom>
          <a:solidFill>
            <a:schemeClr val="tx1">
              <a:lumMod val="50000"/>
              <a:lumOff val="50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16538" tIns="0" rIns="16538" bIns="0"/>
          <a:lstStyle/>
          <a:p>
            <a:pPr fontAlgn="auto">
              <a:spcBef>
                <a:spcPts val="0"/>
              </a:spcBef>
              <a:spcAft>
                <a:spcPts val="0"/>
              </a:spcAft>
              <a:buClr>
                <a:srgbClr val="8CA3B0"/>
              </a:buClr>
              <a:defRPr/>
            </a:pPr>
            <a:endParaRPr lang="en-US" sz="827" b="0">
              <a:solidFill>
                <a:srgbClr val="FFFFFF"/>
              </a:solidFill>
            </a:endParaRPr>
          </a:p>
        </p:txBody>
      </p:sp>
      <p:grpSp>
        <p:nvGrpSpPr>
          <p:cNvPr id="145" name="Group 144">
            <a:extLst>
              <a:ext uri="{FF2B5EF4-FFF2-40B4-BE49-F238E27FC236}">
                <a16:creationId xmlns:a16="http://schemas.microsoft.com/office/drawing/2014/main" id="{A09A3A88-62C4-4356-AF38-D87E731B7FFF}"/>
              </a:ext>
            </a:extLst>
          </p:cNvPr>
          <p:cNvGrpSpPr/>
          <p:nvPr/>
        </p:nvGrpSpPr>
        <p:grpSpPr>
          <a:xfrm>
            <a:off x="7766785" y="4001567"/>
            <a:ext cx="3155798" cy="3144864"/>
            <a:chOff x="-2426975" y="2022883"/>
            <a:chExt cx="3155798" cy="3144864"/>
          </a:xfrm>
        </p:grpSpPr>
        <p:sp>
          <p:nvSpPr>
            <p:cNvPr id="146" name="Oval 145">
              <a:extLst>
                <a:ext uri="{FF2B5EF4-FFF2-40B4-BE49-F238E27FC236}">
                  <a16:creationId xmlns:a16="http://schemas.microsoft.com/office/drawing/2014/main" id="{A39B7777-0BC9-492A-BEE6-FD99162D7074}"/>
                </a:ext>
              </a:extLst>
            </p:cNvPr>
            <p:cNvSpPr/>
            <p:nvPr userDrawn="1"/>
          </p:nvSpPr>
          <p:spPr>
            <a:xfrm>
              <a:off x="-2419220" y="2029689"/>
              <a:ext cx="3148043" cy="3138058"/>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7" name="Group 146">
              <a:extLst>
                <a:ext uri="{FF2B5EF4-FFF2-40B4-BE49-F238E27FC236}">
                  <a16:creationId xmlns:a16="http://schemas.microsoft.com/office/drawing/2014/main" id="{64D41D4C-FDBB-47E1-8CBD-88E29D229C66}"/>
                </a:ext>
              </a:extLst>
            </p:cNvPr>
            <p:cNvGrpSpPr/>
            <p:nvPr userDrawn="1"/>
          </p:nvGrpSpPr>
          <p:grpSpPr>
            <a:xfrm>
              <a:off x="-2426975" y="2022883"/>
              <a:ext cx="3147812" cy="3138058"/>
              <a:chOff x="2381770" y="2464895"/>
              <a:chExt cx="2098541" cy="2091885"/>
            </a:xfrm>
          </p:grpSpPr>
          <p:grpSp>
            <p:nvGrpSpPr>
              <p:cNvPr id="148" name="Group 147">
                <a:extLst>
                  <a:ext uri="{FF2B5EF4-FFF2-40B4-BE49-F238E27FC236}">
                    <a16:creationId xmlns:a16="http://schemas.microsoft.com/office/drawing/2014/main" id="{BC0AD72E-3B49-494D-B437-92A94D3BABEF}"/>
                  </a:ext>
                </a:extLst>
              </p:cNvPr>
              <p:cNvGrpSpPr/>
              <p:nvPr/>
            </p:nvGrpSpPr>
            <p:grpSpPr>
              <a:xfrm>
                <a:off x="2381770" y="2464895"/>
                <a:ext cx="2098541" cy="2091885"/>
                <a:chOff x="2381770" y="2464895"/>
                <a:chExt cx="2098541" cy="2091885"/>
              </a:xfrm>
            </p:grpSpPr>
            <p:grpSp>
              <p:nvGrpSpPr>
                <p:cNvPr id="150" name="Group 149">
                  <a:extLst>
                    <a:ext uri="{FF2B5EF4-FFF2-40B4-BE49-F238E27FC236}">
                      <a16:creationId xmlns:a16="http://schemas.microsoft.com/office/drawing/2014/main" id="{1A29B4E7-F08F-4516-90F9-63B14305DB9B}"/>
                    </a:ext>
                  </a:extLst>
                </p:cNvPr>
                <p:cNvGrpSpPr/>
                <p:nvPr/>
              </p:nvGrpSpPr>
              <p:grpSpPr>
                <a:xfrm>
                  <a:off x="2493800" y="2563323"/>
                  <a:ext cx="1875334" cy="1875334"/>
                  <a:chOff x="873863" y="943386"/>
                  <a:chExt cx="5115208" cy="5115208"/>
                </a:xfrm>
              </p:grpSpPr>
              <p:grpSp>
                <p:nvGrpSpPr>
                  <p:cNvPr id="158" name="Group 157">
                    <a:extLst>
                      <a:ext uri="{FF2B5EF4-FFF2-40B4-BE49-F238E27FC236}">
                        <a16:creationId xmlns:a16="http://schemas.microsoft.com/office/drawing/2014/main" id="{0BDDA8A6-09CE-4CAF-8D14-8C4067474D44}"/>
                      </a:ext>
                    </a:extLst>
                  </p:cNvPr>
                  <p:cNvGrpSpPr/>
                  <p:nvPr/>
                </p:nvGrpSpPr>
                <p:grpSpPr>
                  <a:xfrm>
                    <a:off x="873863" y="943386"/>
                    <a:ext cx="5115208" cy="5115208"/>
                    <a:chOff x="2802047" y="1312752"/>
                    <a:chExt cx="5115208" cy="5115208"/>
                  </a:xfrm>
                </p:grpSpPr>
                <p:cxnSp>
                  <p:nvCxnSpPr>
                    <p:cNvPr id="160" name="Straight Connector 159">
                      <a:extLst>
                        <a:ext uri="{FF2B5EF4-FFF2-40B4-BE49-F238E27FC236}">
                          <a16:creationId xmlns:a16="http://schemas.microsoft.com/office/drawing/2014/main" id="{3286DBF1-CA2D-4536-8F20-00A05CB80C43}"/>
                        </a:ext>
                      </a:extLst>
                    </p:cNvPr>
                    <p:cNvCxnSpPr>
                      <a:cxnSpLocks/>
                    </p:cNvCxnSpPr>
                    <p:nvPr/>
                  </p:nvCxnSpPr>
                  <p:spPr>
                    <a:xfrm>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4BBD9121-B86B-409B-8C92-B766D15F0E13}"/>
                        </a:ext>
                      </a:extLst>
                    </p:cNvPr>
                    <p:cNvCxnSpPr>
                      <a:cxnSpLocks/>
                    </p:cNvCxnSpPr>
                    <p:nvPr/>
                  </p:nvCxnSpPr>
                  <p:spPr>
                    <a:xfrm rot="104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45C36D5D-4DAF-4AE9-8F20-EE477229C3F1}"/>
                        </a:ext>
                      </a:extLst>
                    </p:cNvPr>
                    <p:cNvCxnSpPr>
                      <a:cxnSpLocks/>
                    </p:cNvCxnSpPr>
                    <p:nvPr/>
                  </p:nvCxnSpPr>
                  <p:spPr>
                    <a:xfrm rot="93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543E6406-5669-4735-8811-7B53374742C4}"/>
                        </a:ext>
                      </a:extLst>
                    </p:cNvPr>
                    <p:cNvCxnSpPr>
                      <a:cxnSpLocks/>
                    </p:cNvCxnSpPr>
                    <p:nvPr/>
                  </p:nvCxnSpPr>
                  <p:spPr>
                    <a:xfrm rot="82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527EBFBC-EA36-44B8-810B-E00B7AC9B13A}"/>
                        </a:ext>
                      </a:extLst>
                    </p:cNvPr>
                    <p:cNvCxnSpPr>
                      <a:cxnSpLocks/>
                    </p:cNvCxnSpPr>
                    <p:nvPr/>
                  </p:nvCxnSpPr>
                  <p:spPr>
                    <a:xfrm rot="7200000">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4485604D-3325-4EC0-BD51-129B35092C46}"/>
                        </a:ext>
                      </a:extLst>
                    </p:cNvPr>
                    <p:cNvCxnSpPr>
                      <a:cxnSpLocks/>
                    </p:cNvCxnSpPr>
                    <p:nvPr/>
                  </p:nvCxnSpPr>
                  <p:spPr>
                    <a:xfrm rot="61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2B277607-C285-46FF-BEC6-656C62109470}"/>
                        </a:ext>
                      </a:extLst>
                    </p:cNvPr>
                    <p:cNvCxnSpPr>
                      <a:cxnSpLocks/>
                    </p:cNvCxnSpPr>
                    <p:nvPr/>
                  </p:nvCxnSpPr>
                  <p:spPr>
                    <a:xfrm rot="50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41A570D1-DF87-4237-9FF7-D67128EA4C6F}"/>
                        </a:ext>
                      </a:extLst>
                    </p:cNvPr>
                    <p:cNvCxnSpPr>
                      <a:cxnSpLocks/>
                    </p:cNvCxnSpPr>
                    <p:nvPr/>
                  </p:nvCxnSpPr>
                  <p:spPr>
                    <a:xfrm rot="39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13366F88-CD2D-4349-9D67-826B3395C3D1}"/>
                        </a:ext>
                      </a:extLst>
                    </p:cNvPr>
                    <p:cNvCxnSpPr>
                      <a:cxnSpLocks/>
                    </p:cNvCxnSpPr>
                    <p:nvPr/>
                  </p:nvCxnSpPr>
                  <p:spPr>
                    <a:xfrm rot="28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90A6B922-39AF-439F-9973-362280D89976}"/>
                        </a:ext>
                      </a:extLst>
                    </p:cNvPr>
                    <p:cNvCxnSpPr>
                      <a:cxnSpLocks/>
                    </p:cNvCxnSpPr>
                    <p:nvPr/>
                  </p:nvCxnSpPr>
                  <p:spPr>
                    <a:xfrm rot="1800000">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6E59C09C-5975-4311-B02E-37B126A94DBB}"/>
                        </a:ext>
                      </a:extLst>
                    </p:cNvPr>
                    <p:cNvCxnSpPr>
                      <a:cxnSpLocks/>
                    </p:cNvCxnSpPr>
                    <p:nvPr/>
                  </p:nvCxnSpPr>
                  <p:spPr>
                    <a:xfrm rot="7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3B71672A-3EE3-483A-B466-A0AF393B4245}"/>
                        </a:ext>
                      </a:extLst>
                    </p:cNvPr>
                    <p:cNvCxnSpPr>
                      <a:cxnSpLocks/>
                    </p:cNvCxnSpPr>
                    <p:nvPr/>
                  </p:nvCxnSpPr>
                  <p:spPr>
                    <a:xfrm rot="100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8ECF530B-1B0D-4F33-8428-83074D2C7939}"/>
                        </a:ext>
                      </a:extLst>
                    </p:cNvPr>
                    <p:cNvCxnSpPr>
                      <a:cxnSpLocks/>
                    </p:cNvCxnSpPr>
                    <p:nvPr/>
                  </p:nvCxnSpPr>
                  <p:spPr>
                    <a:xfrm rot="97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0F1EB67A-352D-4688-961E-EAEFA806193F}"/>
                        </a:ext>
                      </a:extLst>
                    </p:cNvPr>
                    <p:cNvCxnSpPr>
                      <a:cxnSpLocks/>
                    </p:cNvCxnSpPr>
                    <p:nvPr/>
                  </p:nvCxnSpPr>
                  <p:spPr>
                    <a:xfrm rot="9000000">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2165028B-E9B1-4794-8654-8D74E97DD994}"/>
                        </a:ext>
                      </a:extLst>
                    </p:cNvPr>
                    <p:cNvCxnSpPr>
                      <a:cxnSpLocks/>
                    </p:cNvCxnSpPr>
                    <p:nvPr/>
                  </p:nvCxnSpPr>
                  <p:spPr>
                    <a:xfrm rot="86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2E0C5BE6-D4E3-438F-BB72-87D17BDCEF3C}"/>
                        </a:ext>
                      </a:extLst>
                    </p:cNvPr>
                    <p:cNvCxnSpPr>
                      <a:cxnSpLocks/>
                    </p:cNvCxnSpPr>
                    <p:nvPr/>
                  </p:nvCxnSpPr>
                  <p:spPr>
                    <a:xfrm rot="79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2D743618-A64B-49C5-87F2-647FA511FDF1}"/>
                        </a:ext>
                      </a:extLst>
                    </p:cNvPr>
                    <p:cNvCxnSpPr>
                      <a:cxnSpLocks/>
                    </p:cNvCxnSpPr>
                    <p:nvPr/>
                  </p:nvCxnSpPr>
                  <p:spPr>
                    <a:xfrm rot="75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3147307E-7F8C-48F4-8C0E-59B0D11E41E5}"/>
                        </a:ext>
                      </a:extLst>
                    </p:cNvPr>
                    <p:cNvCxnSpPr>
                      <a:cxnSpLocks/>
                    </p:cNvCxnSpPr>
                    <p:nvPr/>
                  </p:nvCxnSpPr>
                  <p:spPr>
                    <a:xfrm rot="68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AD8D8B33-7EB3-4A6C-9754-06B116A797B8}"/>
                        </a:ext>
                      </a:extLst>
                    </p:cNvPr>
                    <p:cNvCxnSpPr>
                      <a:cxnSpLocks/>
                    </p:cNvCxnSpPr>
                    <p:nvPr/>
                  </p:nvCxnSpPr>
                  <p:spPr>
                    <a:xfrm rot="64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19C055E9-D8FB-49C5-BAB0-BA7207B16F8B}"/>
                        </a:ext>
                      </a:extLst>
                    </p:cNvPr>
                    <p:cNvCxnSpPr>
                      <a:cxnSpLocks/>
                    </p:cNvCxnSpPr>
                    <p:nvPr/>
                  </p:nvCxnSpPr>
                  <p:spPr>
                    <a:xfrm rot="57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46306576-2906-4BBF-BD3D-5CCA4576AEEB}"/>
                        </a:ext>
                      </a:extLst>
                    </p:cNvPr>
                    <p:cNvCxnSpPr>
                      <a:cxnSpLocks/>
                    </p:cNvCxnSpPr>
                    <p:nvPr/>
                  </p:nvCxnSpPr>
                  <p:spPr>
                    <a:xfrm rot="5400000">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E7C4FFEC-C342-4693-8230-53F7040842D3}"/>
                        </a:ext>
                      </a:extLst>
                    </p:cNvPr>
                    <p:cNvCxnSpPr>
                      <a:cxnSpLocks/>
                    </p:cNvCxnSpPr>
                    <p:nvPr/>
                  </p:nvCxnSpPr>
                  <p:spPr>
                    <a:xfrm rot="46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20D238E7-5F5D-4460-9648-D8F687A58665}"/>
                        </a:ext>
                      </a:extLst>
                    </p:cNvPr>
                    <p:cNvCxnSpPr>
                      <a:cxnSpLocks/>
                    </p:cNvCxnSpPr>
                    <p:nvPr/>
                  </p:nvCxnSpPr>
                  <p:spPr>
                    <a:xfrm rot="43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87C175A1-C01E-4C48-8785-BCD2B383858F}"/>
                        </a:ext>
                      </a:extLst>
                    </p:cNvPr>
                    <p:cNvCxnSpPr>
                      <a:cxnSpLocks/>
                    </p:cNvCxnSpPr>
                    <p:nvPr/>
                  </p:nvCxnSpPr>
                  <p:spPr>
                    <a:xfrm rot="3600000">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F4995112-0849-4F32-B2B3-3F4D4D8EF2F8}"/>
                        </a:ext>
                      </a:extLst>
                    </p:cNvPr>
                    <p:cNvCxnSpPr>
                      <a:cxnSpLocks/>
                    </p:cNvCxnSpPr>
                    <p:nvPr/>
                  </p:nvCxnSpPr>
                  <p:spPr>
                    <a:xfrm rot="32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2052B118-DCB1-445C-9933-80BF8DF47505}"/>
                        </a:ext>
                      </a:extLst>
                    </p:cNvPr>
                    <p:cNvCxnSpPr>
                      <a:cxnSpLocks/>
                    </p:cNvCxnSpPr>
                    <p:nvPr/>
                  </p:nvCxnSpPr>
                  <p:spPr>
                    <a:xfrm rot="25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1C01A93A-AF13-4FEB-A769-2348AE3C2D29}"/>
                        </a:ext>
                      </a:extLst>
                    </p:cNvPr>
                    <p:cNvCxnSpPr>
                      <a:cxnSpLocks/>
                    </p:cNvCxnSpPr>
                    <p:nvPr/>
                  </p:nvCxnSpPr>
                  <p:spPr>
                    <a:xfrm rot="21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B8C73CC6-97A2-4022-9E9E-E09A1B4356B2}"/>
                        </a:ext>
                      </a:extLst>
                    </p:cNvPr>
                    <p:cNvCxnSpPr>
                      <a:cxnSpLocks/>
                    </p:cNvCxnSpPr>
                    <p:nvPr/>
                  </p:nvCxnSpPr>
                  <p:spPr>
                    <a:xfrm rot="10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99E7A000-1413-4F6D-A1D8-72F258B85E9C}"/>
                        </a:ext>
                      </a:extLst>
                    </p:cNvPr>
                    <p:cNvCxnSpPr>
                      <a:cxnSpLocks/>
                    </p:cNvCxnSpPr>
                    <p:nvPr/>
                  </p:nvCxnSpPr>
                  <p:spPr>
                    <a:xfrm rot="14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C3E55279-7C6B-4A47-B9C0-F0630D931231}"/>
                        </a:ext>
                      </a:extLst>
                    </p:cNvPr>
                    <p:cNvCxnSpPr>
                      <a:cxnSpLocks/>
                    </p:cNvCxnSpPr>
                    <p:nvPr/>
                  </p:nvCxnSpPr>
                  <p:spPr>
                    <a:xfrm rot="3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9" name="Oval 158">
                    <a:extLst>
                      <a:ext uri="{FF2B5EF4-FFF2-40B4-BE49-F238E27FC236}">
                        <a16:creationId xmlns:a16="http://schemas.microsoft.com/office/drawing/2014/main" id="{7BF84D9B-F98F-4F77-90C8-00B7CDA4E78A}"/>
                      </a:ext>
                    </a:extLst>
                  </p:cNvPr>
                  <p:cNvSpPr/>
                  <p:nvPr/>
                </p:nvSpPr>
                <p:spPr>
                  <a:xfrm>
                    <a:off x="1128585" y="1184524"/>
                    <a:ext cx="4604912" cy="46049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103"/>
                  </a:p>
                </p:txBody>
              </p:sp>
            </p:grpSp>
            <p:sp>
              <p:nvSpPr>
                <p:cNvPr id="151" name="Circle: Hollow 150">
                  <a:extLst>
                    <a:ext uri="{FF2B5EF4-FFF2-40B4-BE49-F238E27FC236}">
                      <a16:creationId xmlns:a16="http://schemas.microsoft.com/office/drawing/2014/main" id="{81A384DF-0AA5-434A-A820-D2CA6557A32C}"/>
                    </a:ext>
                  </a:extLst>
                </p:cNvPr>
                <p:cNvSpPr>
                  <a:spLocks noChangeAspect="1"/>
                </p:cNvSpPr>
                <p:nvPr/>
              </p:nvSpPr>
              <p:spPr bwMode="auto">
                <a:xfrm>
                  <a:off x="2381770" y="2464895"/>
                  <a:ext cx="2098541" cy="2091885"/>
                </a:xfrm>
                <a:prstGeom prst="donut">
                  <a:avLst>
                    <a:gd name="adj" fmla="val 1409"/>
                  </a:avLst>
                </a:prstGeom>
                <a:solidFill>
                  <a:schemeClr val="tx1">
                    <a:lumMod val="50000"/>
                    <a:lumOff val="50000"/>
                  </a:schemeClr>
                </a:solidFill>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a:lstStyle/>
                <a:p>
                  <a:pPr fontAlgn="auto">
                    <a:spcBef>
                      <a:spcPts val="0"/>
                    </a:spcBef>
                    <a:spcAft>
                      <a:spcPts val="0"/>
                    </a:spcAft>
                    <a:buClr>
                      <a:srgbClr val="8CA3B0"/>
                    </a:buClr>
                  </a:pPr>
                  <a:endParaRPr lang="en-GB" sz="827" b="0">
                    <a:solidFill>
                      <a:srgbClr val="000000"/>
                    </a:solidFill>
                  </a:endParaRPr>
                </a:p>
              </p:txBody>
            </p:sp>
            <p:sp>
              <p:nvSpPr>
                <p:cNvPr id="152" name="TextBox 151">
                  <a:extLst>
                    <a:ext uri="{FF2B5EF4-FFF2-40B4-BE49-F238E27FC236}">
                      <a16:creationId xmlns:a16="http://schemas.microsoft.com/office/drawing/2014/main" id="{F1B7F4D9-849F-4022-84A3-A991357346E2}"/>
                    </a:ext>
                  </a:extLst>
                </p:cNvPr>
                <p:cNvSpPr txBox="1"/>
                <p:nvPr/>
              </p:nvSpPr>
              <p:spPr>
                <a:xfrm>
                  <a:off x="3175188" y="4033439"/>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30</a:t>
                  </a:r>
                </a:p>
              </p:txBody>
            </p:sp>
            <p:sp>
              <p:nvSpPr>
                <p:cNvPr id="153" name="TextBox 152">
                  <a:extLst>
                    <a:ext uri="{FF2B5EF4-FFF2-40B4-BE49-F238E27FC236}">
                      <a16:creationId xmlns:a16="http://schemas.microsoft.com/office/drawing/2014/main" id="{1F314504-5B98-42A2-8130-AC7DA72CAA8D}"/>
                    </a:ext>
                  </a:extLst>
                </p:cNvPr>
                <p:cNvSpPr txBox="1"/>
                <p:nvPr/>
              </p:nvSpPr>
              <p:spPr>
                <a:xfrm>
                  <a:off x="3182355" y="2596133"/>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0</a:t>
                  </a:r>
                </a:p>
              </p:txBody>
            </p:sp>
            <p:sp>
              <p:nvSpPr>
                <p:cNvPr id="154" name="TextBox 153">
                  <a:extLst>
                    <a:ext uri="{FF2B5EF4-FFF2-40B4-BE49-F238E27FC236}">
                      <a16:creationId xmlns:a16="http://schemas.microsoft.com/office/drawing/2014/main" id="{9D25F41D-7649-46A3-A68D-279B31E0C3FA}"/>
                    </a:ext>
                  </a:extLst>
                </p:cNvPr>
                <p:cNvSpPr txBox="1"/>
                <p:nvPr/>
              </p:nvSpPr>
              <p:spPr>
                <a:xfrm>
                  <a:off x="2615029" y="2979283"/>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50</a:t>
                  </a:r>
                </a:p>
              </p:txBody>
            </p:sp>
            <p:sp>
              <p:nvSpPr>
                <p:cNvPr id="155" name="TextBox 154">
                  <a:extLst>
                    <a:ext uri="{FF2B5EF4-FFF2-40B4-BE49-F238E27FC236}">
                      <a16:creationId xmlns:a16="http://schemas.microsoft.com/office/drawing/2014/main" id="{79643B99-1534-400C-A671-DD93EC59AD7A}"/>
                    </a:ext>
                  </a:extLst>
                </p:cNvPr>
                <p:cNvSpPr txBox="1"/>
                <p:nvPr/>
              </p:nvSpPr>
              <p:spPr>
                <a:xfrm>
                  <a:off x="3770722" y="2964244"/>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10</a:t>
                  </a:r>
                </a:p>
              </p:txBody>
            </p:sp>
            <p:sp>
              <p:nvSpPr>
                <p:cNvPr id="156" name="TextBox 155">
                  <a:extLst>
                    <a:ext uri="{FF2B5EF4-FFF2-40B4-BE49-F238E27FC236}">
                      <a16:creationId xmlns:a16="http://schemas.microsoft.com/office/drawing/2014/main" id="{CA0D31E7-A9AC-43C6-871D-128DEFE0CB23}"/>
                    </a:ext>
                  </a:extLst>
                </p:cNvPr>
                <p:cNvSpPr txBox="1"/>
                <p:nvPr/>
              </p:nvSpPr>
              <p:spPr>
                <a:xfrm>
                  <a:off x="2616026" y="3673334"/>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40</a:t>
                  </a:r>
                </a:p>
              </p:txBody>
            </p:sp>
            <p:sp>
              <p:nvSpPr>
                <p:cNvPr id="157" name="TextBox 156">
                  <a:extLst>
                    <a:ext uri="{FF2B5EF4-FFF2-40B4-BE49-F238E27FC236}">
                      <a16:creationId xmlns:a16="http://schemas.microsoft.com/office/drawing/2014/main" id="{9E8F890C-23E9-4525-8ADB-4ADAD2ECE87E}"/>
                    </a:ext>
                  </a:extLst>
                </p:cNvPr>
                <p:cNvSpPr txBox="1"/>
                <p:nvPr/>
              </p:nvSpPr>
              <p:spPr>
                <a:xfrm>
                  <a:off x="3734447" y="3681953"/>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20</a:t>
                  </a:r>
                </a:p>
              </p:txBody>
            </p:sp>
          </p:grpSp>
          <p:pic>
            <p:nvPicPr>
              <p:cNvPr id="149" name="Picture 148">
                <a:extLst>
                  <a:ext uri="{FF2B5EF4-FFF2-40B4-BE49-F238E27FC236}">
                    <a16:creationId xmlns:a16="http://schemas.microsoft.com/office/drawing/2014/main" id="{57004AC3-5245-41BD-B765-6611AEA616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0666" y="3996480"/>
                <a:ext cx="743129" cy="128579"/>
              </a:xfrm>
              <a:prstGeom prst="rect">
                <a:avLst/>
              </a:prstGeom>
            </p:spPr>
          </p:pic>
        </p:grpSp>
      </p:grpSp>
      <p:pic>
        <p:nvPicPr>
          <p:cNvPr id="199" name="Picture 198">
            <a:extLst>
              <a:ext uri="{FF2B5EF4-FFF2-40B4-BE49-F238E27FC236}">
                <a16:creationId xmlns:a16="http://schemas.microsoft.com/office/drawing/2014/main" id="{191DD59D-F581-47E5-A24D-45094217B3B3}"/>
              </a:ext>
            </a:extLst>
          </p:cNvPr>
          <p:cNvPicPr>
            <a:picLocks noChangeAspect="1"/>
          </p:cNvPicPr>
          <p:nvPr userDrawn="1"/>
        </p:nvPicPr>
        <p:blipFill>
          <a:blip r:embed="rId2"/>
          <a:stretch>
            <a:fillRect/>
          </a:stretch>
        </p:blipFill>
        <p:spPr>
          <a:xfrm>
            <a:off x="-3369237" y="1921804"/>
            <a:ext cx="3273836" cy="3255546"/>
          </a:xfrm>
          <a:prstGeom prst="rect">
            <a:avLst/>
          </a:prstGeom>
        </p:spPr>
      </p:pic>
      <p:grpSp>
        <p:nvGrpSpPr>
          <p:cNvPr id="211" name="Group 210">
            <a:extLst>
              <a:ext uri="{FF2B5EF4-FFF2-40B4-BE49-F238E27FC236}">
                <a16:creationId xmlns:a16="http://schemas.microsoft.com/office/drawing/2014/main" id="{8B497FF1-7652-4D7E-859F-42948DD3DA52}"/>
              </a:ext>
            </a:extLst>
          </p:cNvPr>
          <p:cNvGrpSpPr/>
          <p:nvPr userDrawn="1"/>
        </p:nvGrpSpPr>
        <p:grpSpPr>
          <a:xfrm>
            <a:off x="7982956" y="8334802"/>
            <a:ext cx="2008516" cy="1846683"/>
            <a:chOff x="7982956" y="8334802"/>
            <a:chExt cx="2008516" cy="1846683"/>
          </a:xfrm>
        </p:grpSpPr>
        <p:pic>
          <p:nvPicPr>
            <p:cNvPr id="202" name="Picture 201">
              <a:extLst>
                <a:ext uri="{FF2B5EF4-FFF2-40B4-BE49-F238E27FC236}">
                  <a16:creationId xmlns:a16="http://schemas.microsoft.com/office/drawing/2014/main" id="{BA27B86C-DE59-4316-B454-E7519587F8DF}"/>
                </a:ext>
              </a:extLst>
            </p:cNvPr>
            <p:cNvPicPr>
              <a:picLocks noChangeAspect="1"/>
            </p:cNvPicPr>
            <p:nvPr userDrawn="1"/>
          </p:nvPicPr>
          <p:blipFill rotWithShape="1">
            <a:blip r:embed="rId2"/>
            <a:srcRect l="46695" b="48335"/>
            <a:stretch/>
          </p:blipFill>
          <p:spPr>
            <a:xfrm>
              <a:off x="8246350" y="8334802"/>
              <a:ext cx="1745122" cy="1681969"/>
            </a:xfrm>
            <a:prstGeom prst="rect">
              <a:avLst/>
            </a:prstGeom>
          </p:spPr>
        </p:pic>
        <p:grpSp>
          <p:nvGrpSpPr>
            <p:cNvPr id="204" name="Group 203">
              <a:extLst>
                <a:ext uri="{FF2B5EF4-FFF2-40B4-BE49-F238E27FC236}">
                  <a16:creationId xmlns:a16="http://schemas.microsoft.com/office/drawing/2014/main" id="{CEB52F2D-769B-4C21-88C1-4D751106B8BB}"/>
                </a:ext>
              </a:extLst>
            </p:cNvPr>
            <p:cNvGrpSpPr/>
            <p:nvPr userDrawn="1"/>
          </p:nvGrpSpPr>
          <p:grpSpPr>
            <a:xfrm>
              <a:off x="7982956" y="8546863"/>
              <a:ext cx="1779603" cy="1634622"/>
              <a:chOff x="-2099610" y="6464966"/>
              <a:chExt cx="1779603" cy="1634622"/>
            </a:xfrm>
          </p:grpSpPr>
          <p:sp>
            <p:nvSpPr>
              <p:cNvPr id="205" name="TextBox 204">
                <a:extLst>
                  <a:ext uri="{FF2B5EF4-FFF2-40B4-BE49-F238E27FC236}">
                    <a16:creationId xmlns:a16="http://schemas.microsoft.com/office/drawing/2014/main" id="{57BAA232-5370-4F01-8303-9F7E07BE8643}"/>
                  </a:ext>
                </a:extLst>
              </p:cNvPr>
              <p:cNvSpPr txBox="1"/>
              <p:nvPr userDrawn="1"/>
            </p:nvSpPr>
            <p:spPr>
              <a:xfrm>
                <a:off x="-2099610" y="6464966"/>
                <a:ext cx="756084" cy="507831"/>
              </a:xfrm>
              <a:prstGeom prst="rect">
                <a:avLst/>
              </a:prstGeom>
              <a:noFill/>
            </p:spPr>
            <p:txBody>
              <a:bodyPr wrap="square" rtlCol="0">
                <a:spAutoFit/>
              </a:bodyPr>
              <a:lstStyle/>
              <a:p>
                <a:pPr algn="ctr"/>
                <a:r>
                  <a:rPr lang="en-GB" sz="2700" dirty="0">
                    <a:latin typeface="Montserrat SemiBold" panose="00000700000000000000" pitchFamily="2" charset="0"/>
                  </a:rPr>
                  <a:t>0</a:t>
                </a:r>
              </a:p>
            </p:txBody>
          </p:sp>
          <p:sp>
            <p:nvSpPr>
              <p:cNvPr id="206" name="TextBox 205">
                <a:extLst>
                  <a:ext uri="{FF2B5EF4-FFF2-40B4-BE49-F238E27FC236}">
                    <a16:creationId xmlns:a16="http://schemas.microsoft.com/office/drawing/2014/main" id="{811BFED4-DE31-49A7-AAA0-21D771264208}"/>
                  </a:ext>
                </a:extLst>
              </p:cNvPr>
              <p:cNvSpPr txBox="1"/>
              <p:nvPr userDrawn="1"/>
            </p:nvSpPr>
            <p:spPr>
              <a:xfrm>
                <a:off x="-1600258" y="6645301"/>
                <a:ext cx="756084" cy="507831"/>
              </a:xfrm>
              <a:prstGeom prst="rect">
                <a:avLst/>
              </a:prstGeom>
              <a:noFill/>
            </p:spPr>
            <p:txBody>
              <a:bodyPr wrap="square" rtlCol="0">
                <a:spAutoFit/>
              </a:bodyPr>
              <a:lstStyle/>
              <a:p>
                <a:pPr algn="ctr"/>
                <a:r>
                  <a:rPr lang="en-GB" sz="2700" dirty="0">
                    <a:latin typeface="Montserrat SemiBold" panose="00000700000000000000" pitchFamily="2" charset="0"/>
                  </a:rPr>
                  <a:t>5</a:t>
                </a:r>
              </a:p>
            </p:txBody>
          </p:sp>
          <p:sp>
            <p:nvSpPr>
              <p:cNvPr id="207" name="TextBox 206">
                <a:extLst>
                  <a:ext uri="{FF2B5EF4-FFF2-40B4-BE49-F238E27FC236}">
                    <a16:creationId xmlns:a16="http://schemas.microsoft.com/office/drawing/2014/main" id="{C385159D-3202-4514-A855-8CF4A55A54B0}"/>
                  </a:ext>
                </a:extLst>
              </p:cNvPr>
              <p:cNvSpPr txBox="1"/>
              <p:nvPr userDrawn="1"/>
            </p:nvSpPr>
            <p:spPr>
              <a:xfrm>
                <a:off x="-1217060" y="7017174"/>
                <a:ext cx="756084" cy="507831"/>
              </a:xfrm>
              <a:prstGeom prst="rect">
                <a:avLst/>
              </a:prstGeom>
              <a:noFill/>
            </p:spPr>
            <p:txBody>
              <a:bodyPr wrap="square" rtlCol="0">
                <a:spAutoFit/>
              </a:bodyPr>
              <a:lstStyle/>
              <a:p>
                <a:pPr algn="ctr"/>
                <a:r>
                  <a:rPr lang="en-GB" sz="2700" dirty="0">
                    <a:latin typeface="Montserrat SemiBold" panose="00000700000000000000" pitchFamily="2" charset="0"/>
                  </a:rPr>
                  <a:t>10</a:t>
                </a:r>
              </a:p>
            </p:txBody>
          </p:sp>
          <p:sp>
            <p:nvSpPr>
              <p:cNvPr id="208" name="TextBox 207">
                <a:extLst>
                  <a:ext uri="{FF2B5EF4-FFF2-40B4-BE49-F238E27FC236}">
                    <a16:creationId xmlns:a16="http://schemas.microsoft.com/office/drawing/2014/main" id="{99532159-D792-4F1A-9358-BB1E4054698B}"/>
                  </a:ext>
                </a:extLst>
              </p:cNvPr>
              <p:cNvSpPr txBox="1"/>
              <p:nvPr userDrawn="1"/>
            </p:nvSpPr>
            <p:spPr>
              <a:xfrm>
                <a:off x="-1076091" y="7591757"/>
                <a:ext cx="756084" cy="507831"/>
              </a:xfrm>
              <a:prstGeom prst="rect">
                <a:avLst/>
              </a:prstGeom>
              <a:noFill/>
            </p:spPr>
            <p:txBody>
              <a:bodyPr wrap="square" rtlCol="0">
                <a:spAutoFit/>
              </a:bodyPr>
              <a:lstStyle/>
              <a:p>
                <a:pPr algn="ctr"/>
                <a:r>
                  <a:rPr lang="en-GB" sz="2700" dirty="0">
                    <a:latin typeface="Montserrat SemiBold" panose="00000700000000000000" pitchFamily="2" charset="0"/>
                  </a:rPr>
                  <a:t>15</a:t>
                </a:r>
              </a:p>
            </p:txBody>
          </p:sp>
        </p:grpSp>
      </p:grpSp>
      <p:grpSp>
        <p:nvGrpSpPr>
          <p:cNvPr id="212" name="Group 211">
            <a:extLst>
              <a:ext uri="{FF2B5EF4-FFF2-40B4-BE49-F238E27FC236}">
                <a16:creationId xmlns:a16="http://schemas.microsoft.com/office/drawing/2014/main" id="{348FF7B5-40F1-424E-AB65-CA2FD86B7887}"/>
              </a:ext>
            </a:extLst>
          </p:cNvPr>
          <p:cNvGrpSpPr/>
          <p:nvPr userDrawn="1"/>
        </p:nvGrpSpPr>
        <p:grpSpPr>
          <a:xfrm>
            <a:off x="-2748458" y="7743425"/>
            <a:ext cx="2008516" cy="1846683"/>
            <a:chOff x="7982956" y="8334802"/>
            <a:chExt cx="2008516" cy="1846683"/>
          </a:xfrm>
        </p:grpSpPr>
        <p:pic>
          <p:nvPicPr>
            <p:cNvPr id="213" name="Picture 212">
              <a:extLst>
                <a:ext uri="{FF2B5EF4-FFF2-40B4-BE49-F238E27FC236}">
                  <a16:creationId xmlns:a16="http://schemas.microsoft.com/office/drawing/2014/main" id="{0F801446-E0FA-4DC3-8FCE-8E0919AE31BF}"/>
                </a:ext>
              </a:extLst>
            </p:cNvPr>
            <p:cNvPicPr>
              <a:picLocks noChangeAspect="1"/>
            </p:cNvPicPr>
            <p:nvPr userDrawn="1"/>
          </p:nvPicPr>
          <p:blipFill rotWithShape="1">
            <a:blip r:embed="rId2"/>
            <a:srcRect l="46695" b="48335"/>
            <a:stretch/>
          </p:blipFill>
          <p:spPr>
            <a:xfrm>
              <a:off x="8246350" y="8334802"/>
              <a:ext cx="1745122" cy="1681969"/>
            </a:xfrm>
            <a:prstGeom prst="rect">
              <a:avLst/>
            </a:prstGeom>
          </p:spPr>
        </p:pic>
        <p:grpSp>
          <p:nvGrpSpPr>
            <p:cNvPr id="214" name="Group 213">
              <a:extLst>
                <a:ext uri="{FF2B5EF4-FFF2-40B4-BE49-F238E27FC236}">
                  <a16:creationId xmlns:a16="http://schemas.microsoft.com/office/drawing/2014/main" id="{392D5EA2-D407-48BC-875D-DA447E88F641}"/>
                </a:ext>
              </a:extLst>
            </p:cNvPr>
            <p:cNvGrpSpPr/>
            <p:nvPr userDrawn="1"/>
          </p:nvGrpSpPr>
          <p:grpSpPr>
            <a:xfrm>
              <a:off x="7982956" y="8546863"/>
              <a:ext cx="1765535" cy="1634622"/>
              <a:chOff x="-2099610" y="6464966"/>
              <a:chExt cx="1765535" cy="1634622"/>
            </a:xfrm>
          </p:grpSpPr>
          <p:sp>
            <p:nvSpPr>
              <p:cNvPr id="215" name="TextBox 214">
                <a:extLst>
                  <a:ext uri="{FF2B5EF4-FFF2-40B4-BE49-F238E27FC236}">
                    <a16:creationId xmlns:a16="http://schemas.microsoft.com/office/drawing/2014/main" id="{95ECA74B-3C52-49C0-8EE1-F47985B5B887}"/>
                  </a:ext>
                </a:extLst>
              </p:cNvPr>
              <p:cNvSpPr txBox="1"/>
              <p:nvPr userDrawn="1"/>
            </p:nvSpPr>
            <p:spPr>
              <a:xfrm>
                <a:off x="-2099610" y="6464966"/>
                <a:ext cx="756084" cy="507831"/>
              </a:xfrm>
              <a:prstGeom prst="rect">
                <a:avLst/>
              </a:prstGeom>
              <a:noFill/>
            </p:spPr>
            <p:txBody>
              <a:bodyPr wrap="square" rtlCol="0">
                <a:spAutoFit/>
              </a:bodyPr>
              <a:lstStyle/>
              <a:p>
                <a:pPr algn="ctr"/>
                <a:r>
                  <a:rPr lang="en-GB" sz="2700" dirty="0">
                    <a:latin typeface="Montserrat SemiBold" panose="00000700000000000000" pitchFamily="2" charset="0"/>
                  </a:rPr>
                  <a:t>0</a:t>
                </a:r>
              </a:p>
            </p:txBody>
          </p:sp>
          <p:sp>
            <p:nvSpPr>
              <p:cNvPr id="216" name="TextBox 215">
                <a:extLst>
                  <a:ext uri="{FF2B5EF4-FFF2-40B4-BE49-F238E27FC236}">
                    <a16:creationId xmlns:a16="http://schemas.microsoft.com/office/drawing/2014/main" id="{8FA13863-CD96-4966-BA51-E0D8A86AEE22}"/>
                  </a:ext>
                </a:extLst>
              </p:cNvPr>
              <p:cNvSpPr txBox="1"/>
              <p:nvPr userDrawn="1"/>
            </p:nvSpPr>
            <p:spPr>
              <a:xfrm>
                <a:off x="-1600258" y="6645301"/>
                <a:ext cx="756084" cy="507831"/>
              </a:xfrm>
              <a:prstGeom prst="rect">
                <a:avLst/>
              </a:prstGeom>
              <a:noFill/>
            </p:spPr>
            <p:txBody>
              <a:bodyPr wrap="square" rtlCol="0">
                <a:spAutoFit/>
              </a:bodyPr>
              <a:lstStyle/>
              <a:p>
                <a:pPr algn="ctr"/>
                <a:r>
                  <a:rPr lang="en-GB" sz="2700" dirty="0">
                    <a:latin typeface="Montserrat SemiBold" panose="00000700000000000000" pitchFamily="2" charset="0"/>
                  </a:rPr>
                  <a:t>10</a:t>
                </a:r>
              </a:p>
            </p:txBody>
          </p:sp>
          <p:sp>
            <p:nvSpPr>
              <p:cNvPr id="217" name="TextBox 216">
                <a:extLst>
                  <a:ext uri="{FF2B5EF4-FFF2-40B4-BE49-F238E27FC236}">
                    <a16:creationId xmlns:a16="http://schemas.microsoft.com/office/drawing/2014/main" id="{36F02860-EACD-4715-9BC5-2DD547C69ADF}"/>
                  </a:ext>
                </a:extLst>
              </p:cNvPr>
              <p:cNvSpPr txBox="1"/>
              <p:nvPr userDrawn="1"/>
            </p:nvSpPr>
            <p:spPr>
              <a:xfrm>
                <a:off x="-1245196" y="7045310"/>
                <a:ext cx="756084" cy="507831"/>
              </a:xfrm>
              <a:prstGeom prst="rect">
                <a:avLst/>
              </a:prstGeom>
              <a:noFill/>
            </p:spPr>
            <p:txBody>
              <a:bodyPr wrap="square" rtlCol="0">
                <a:spAutoFit/>
              </a:bodyPr>
              <a:lstStyle/>
              <a:p>
                <a:pPr algn="ctr"/>
                <a:r>
                  <a:rPr lang="en-GB" sz="2700" dirty="0">
                    <a:latin typeface="Montserrat SemiBold" panose="00000700000000000000" pitchFamily="2" charset="0"/>
                  </a:rPr>
                  <a:t>20</a:t>
                </a:r>
              </a:p>
            </p:txBody>
          </p:sp>
          <p:sp>
            <p:nvSpPr>
              <p:cNvPr id="218" name="TextBox 217">
                <a:extLst>
                  <a:ext uri="{FF2B5EF4-FFF2-40B4-BE49-F238E27FC236}">
                    <a16:creationId xmlns:a16="http://schemas.microsoft.com/office/drawing/2014/main" id="{D17D934C-EADD-4AFA-ACEB-B5D965B2A30E}"/>
                  </a:ext>
                </a:extLst>
              </p:cNvPr>
              <p:cNvSpPr txBox="1"/>
              <p:nvPr userDrawn="1"/>
            </p:nvSpPr>
            <p:spPr>
              <a:xfrm>
                <a:off x="-1090159" y="7591757"/>
                <a:ext cx="756084" cy="507831"/>
              </a:xfrm>
              <a:prstGeom prst="rect">
                <a:avLst/>
              </a:prstGeom>
              <a:noFill/>
            </p:spPr>
            <p:txBody>
              <a:bodyPr wrap="square" rtlCol="0">
                <a:spAutoFit/>
              </a:bodyPr>
              <a:lstStyle/>
              <a:p>
                <a:pPr algn="ctr"/>
                <a:r>
                  <a:rPr lang="en-GB" sz="2700" dirty="0">
                    <a:latin typeface="Montserrat SemiBold" panose="00000700000000000000" pitchFamily="2" charset="0"/>
                  </a:rPr>
                  <a:t>30</a:t>
                </a:r>
              </a:p>
            </p:txBody>
          </p:sp>
        </p:grpSp>
      </p:grpSp>
    </p:spTree>
    <p:extLst>
      <p:ext uri="{BB962C8B-B14F-4D97-AF65-F5344CB8AC3E}">
        <p14:creationId xmlns:p14="http://schemas.microsoft.com/office/powerpoint/2010/main" val="3705938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500" fill="hold"/>
                                        <p:tgtEl>
                                          <p:spTgt spid="50"/>
                                        </p:tgtEl>
                                        <p:attrNameLst>
                                          <p:attrName>r</p:attrName>
                                        </p:attrNameLst>
                                      </p:cBhvr>
                                    </p:animRot>
                                  </p:childTnLst>
                                </p:cTn>
                              </p:par>
                            </p:childTnLst>
                          </p:cTn>
                        </p:par>
                        <p:par>
                          <p:cTn id="7" fill="hold">
                            <p:stCondLst>
                              <p:cond delay="500"/>
                            </p:stCondLst>
                            <p:childTnLst>
                              <p:par>
                                <p:cTn id="8" presetID="19" presetClass="emph" presetSubtype="0" fill="hold" grpId="0" nodeType="afterEffect">
                                  <p:stCondLst>
                                    <p:cond delay="0"/>
                                  </p:stCondLst>
                                  <p:childTnLst>
                                    <p:animClr clrSpc="rgb" dir="cw">
                                      <p:cBhvr override="childStyle">
                                        <p:cTn id="9" dur="100" fill="hold"/>
                                        <p:tgtEl>
                                          <p:spTgt spid="54"/>
                                        </p:tgtEl>
                                        <p:attrNameLst>
                                          <p:attrName>style.color</p:attrName>
                                        </p:attrNameLst>
                                      </p:cBhvr>
                                      <p:to>
                                        <a:srgbClr val="008000"/>
                                      </p:to>
                                    </p:animClr>
                                    <p:animClr clrSpc="rgb" dir="cw">
                                      <p:cBhvr>
                                        <p:cTn id="10" dur="100" fill="hold"/>
                                        <p:tgtEl>
                                          <p:spTgt spid="54"/>
                                        </p:tgtEl>
                                        <p:attrNameLst>
                                          <p:attrName>fillcolor</p:attrName>
                                        </p:attrNameLst>
                                      </p:cBhvr>
                                      <p:to>
                                        <a:srgbClr val="008000"/>
                                      </p:to>
                                    </p:animClr>
                                    <p:set>
                                      <p:cBhvr>
                                        <p:cTn id="11" dur="100" fill="hold"/>
                                        <p:tgtEl>
                                          <p:spTgt spid="54"/>
                                        </p:tgtEl>
                                        <p:attrNameLst>
                                          <p:attrName>fill.type</p:attrName>
                                        </p:attrNameLst>
                                      </p:cBhvr>
                                      <p:to>
                                        <p:strVal val="solid"/>
                                      </p:to>
                                    </p:set>
                                    <p:set>
                                      <p:cBhvr>
                                        <p:cTn id="12" dur="100" fill="hold"/>
                                        <p:tgtEl>
                                          <p:spTgt spid="54"/>
                                        </p:tgtEl>
                                        <p:attrNameLst>
                                          <p:attrName>fill.on</p:attrName>
                                        </p:attrNameLst>
                                      </p:cBhvr>
                                      <p:to>
                                        <p:strVal val="true"/>
                                      </p:to>
                                    </p:set>
                                  </p:childTnLst>
                                </p:cTn>
                              </p:par>
                              <p:par>
                                <p:cTn id="13" presetID="8" presetClass="emph" presetSubtype="0" fill="hold" nodeType="withEffect">
                                  <p:stCondLst>
                                    <p:cond delay="0"/>
                                  </p:stCondLst>
                                  <p:childTnLst>
                                    <p:animRot by="-360000">
                                      <p:cBhvr>
                                        <p:cTn id="14" dur="1000" fill="hold"/>
                                        <p:tgtEl>
                                          <p:spTgt spid="50"/>
                                        </p:tgtEl>
                                        <p:attrNameLst>
                                          <p:attrName>r</p:attrName>
                                        </p:attrNameLst>
                                      </p:cBhvr>
                                    </p:animRot>
                                  </p:childTnLst>
                                </p:cTn>
                              </p:par>
                            </p:childTnLst>
                          </p:cTn>
                        </p:par>
                        <p:par>
                          <p:cTn id="15" fill="hold">
                            <p:stCondLst>
                              <p:cond delay="1500"/>
                            </p:stCondLst>
                            <p:childTnLst>
                              <p:par>
                                <p:cTn id="16" presetID="8" presetClass="emph" presetSubtype="0" fill="hold" nodeType="afterEffect">
                                  <p:stCondLst>
                                    <p:cond delay="0"/>
                                  </p:stCondLst>
                                  <p:childTnLst>
                                    <p:animRot by="-360000">
                                      <p:cBhvr>
                                        <p:cTn id="17" dur="1000" fill="hold"/>
                                        <p:tgtEl>
                                          <p:spTgt spid="50"/>
                                        </p:tgtEl>
                                        <p:attrNameLst>
                                          <p:attrName>r</p:attrName>
                                        </p:attrNameLst>
                                      </p:cBhvr>
                                    </p:animRot>
                                  </p:childTnLst>
                                </p:cTn>
                              </p:par>
                            </p:childTnLst>
                          </p:cTn>
                        </p:par>
                        <p:par>
                          <p:cTn id="18" fill="hold">
                            <p:stCondLst>
                              <p:cond delay="2500"/>
                            </p:stCondLst>
                            <p:childTnLst>
                              <p:par>
                                <p:cTn id="19" presetID="8" presetClass="emph" presetSubtype="0" fill="hold" nodeType="afterEffect">
                                  <p:stCondLst>
                                    <p:cond delay="0"/>
                                  </p:stCondLst>
                                  <p:childTnLst>
                                    <p:animRot by="-360000">
                                      <p:cBhvr>
                                        <p:cTn id="20" dur="1000" fill="hold"/>
                                        <p:tgtEl>
                                          <p:spTgt spid="50"/>
                                        </p:tgtEl>
                                        <p:attrNameLst>
                                          <p:attrName>r</p:attrName>
                                        </p:attrNameLst>
                                      </p:cBhvr>
                                    </p:animRot>
                                  </p:childTnLst>
                                </p:cTn>
                              </p:par>
                            </p:childTnLst>
                          </p:cTn>
                        </p:par>
                        <p:par>
                          <p:cTn id="21" fill="hold">
                            <p:stCondLst>
                              <p:cond delay="3500"/>
                            </p:stCondLst>
                            <p:childTnLst>
                              <p:par>
                                <p:cTn id="22" presetID="8" presetClass="emph" presetSubtype="0" fill="hold" nodeType="afterEffect">
                                  <p:stCondLst>
                                    <p:cond delay="0"/>
                                  </p:stCondLst>
                                  <p:childTnLst>
                                    <p:animRot by="-360000">
                                      <p:cBhvr>
                                        <p:cTn id="23" dur="1000" fill="hold"/>
                                        <p:tgtEl>
                                          <p:spTgt spid="50"/>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360000">
                                      <p:cBhvr>
                                        <p:cTn id="26" dur="1000" fill="hold"/>
                                        <p:tgtEl>
                                          <p:spTgt spid="50"/>
                                        </p:tgtEl>
                                        <p:attrNameLst>
                                          <p:attrName>r</p:attrName>
                                        </p:attrNameLst>
                                      </p:cBhvr>
                                    </p:animRot>
                                  </p:childTnLst>
                                </p:cTn>
                              </p:par>
                            </p:childTnLst>
                          </p:cTn>
                        </p:par>
                        <p:par>
                          <p:cTn id="27" fill="hold">
                            <p:stCondLst>
                              <p:cond delay="5500"/>
                            </p:stCondLst>
                            <p:childTnLst>
                              <p:par>
                                <p:cTn id="28" presetID="8" presetClass="emph" presetSubtype="0" fill="hold" nodeType="afterEffect">
                                  <p:stCondLst>
                                    <p:cond delay="0"/>
                                  </p:stCondLst>
                                  <p:childTnLst>
                                    <p:animRot by="-360000">
                                      <p:cBhvr>
                                        <p:cTn id="29" dur="1000" fill="hold"/>
                                        <p:tgtEl>
                                          <p:spTgt spid="50"/>
                                        </p:tgtEl>
                                        <p:attrNameLst>
                                          <p:attrName>r</p:attrName>
                                        </p:attrNameLst>
                                      </p:cBhvr>
                                    </p:animRot>
                                  </p:childTnLst>
                                </p:cTn>
                              </p:par>
                            </p:childTnLst>
                          </p:cTn>
                        </p:par>
                        <p:par>
                          <p:cTn id="30" fill="hold">
                            <p:stCondLst>
                              <p:cond delay="6500"/>
                            </p:stCondLst>
                            <p:childTnLst>
                              <p:par>
                                <p:cTn id="31" presetID="8" presetClass="emph" presetSubtype="0" fill="hold" nodeType="afterEffect">
                                  <p:stCondLst>
                                    <p:cond delay="0"/>
                                  </p:stCondLst>
                                  <p:childTnLst>
                                    <p:animRot by="-360000">
                                      <p:cBhvr>
                                        <p:cTn id="32" dur="1000" fill="hold"/>
                                        <p:tgtEl>
                                          <p:spTgt spid="50"/>
                                        </p:tgtEl>
                                        <p:attrNameLst>
                                          <p:attrName>r</p:attrName>
                                        </p:attrNameLst>
                                      </p:cBhvr>
                                    </p:animRot>
                                  </p:childTnLst>
                                </p:cTn>
                              </p:par>
                            </p:childTnLst>
                          </p:cTn>
                        </p:par>
                        <p:par>
                          <p:cTn id="33" fill="hold">
                            <p:stCondLst>
                              <p:cond delay="7500"/>
                            </p:stCondLst>
                            <p:childTnLst>
                              <p:par>
                                <p:cTn id="34" presetID="8" presetClass="emph" presetSubtype="0" fill="hold" nodeType="afterEffect">
                                  <p:stCondLst>
                                    <p:cond delay="0"/>
                                  </p:stCondLst>
                                  <p:childTnLst>
                                    <p:animRot by="-360000">
                                      <p:cBhvr>
                                        <p:cTn id="35" dur="1000" fill="hold"/>
                                        <p:tgtEl>
                                          <p:spTgt spid="50"/>
                                        </p:tgtEl>
                                        <p:attrNameLst>
                                          <p:attrName>r</p:attrName>
                                        </p:attrNameLst>
                                      </p:cBhvr>
                                    </p:animRot>
                                  </p:childTnLst>
                                </p:cTn>
                              </p:par>
                            </p:childTnLst>
                          </p:cTn>
                        </p:par>
                        <p:par>
                          <p:cTn id="36" fill="hold">
                            <p:stCondLst>
                              <p:cond delay="8500"/>
                            </p:stCondLst>
                            <p:childTnLst>
                              <p:par>
                                <p:cTn id="37" presetID="8" presetClass="emph" presetSubtype="0" fill="hold" nodeType="afterEffect">
                                  <p:stCondLst>
                                    <p:cond delay="0"/>
                                  </p:stCondLst>
                                  <p:childTnLst>
                                    <p:animRot by="-360000">
                                      <p:cBhvr>
                                        <p:cTn id="38" dur="1000" fill="hold"/>
                                        <p:tgtEl>
                                          <p:spTgt spid="50"/>
                                        </p:tgtEl>
                                        <p:attrNameLst>
                                          <p:attrName>r</p:attrName>
                                        </p:attrNameLst>
                                      </p:cBhvr>
                                    </p:animRot>
                                  </p:childTnLst>
                                </p:cTn>
                              </p:par>
                            </p:childTnLst>
                          </p:cTn>
                        </p:par>
                        <p:par>
                          <p:cTn id="39" fill="hold">
                            <p:stCondLst>
                              <p:cond delay="9500"/>
                            </p:stCondLst>
                            <p:childTnLst>
                              <p:par>
                                <p:cTn id="40" presetID="8" presetClass="emph" presetSubtype="0" fill="hold" nodeType="afterEffect">
                                  <p:stCondLst>
                                    <p:cond delay="0"/>
                                  </p:stCondLst>
                                  <p:childTnLst>
                                    <p:animRot by="-360000">
                                      <p:cBhvr>
                                        <p:cTn id="41" dur="1000" fill="hold"/>
                                        <p:tgtEl>
                                          <p:spTgt spid="50"/>
                                        </p:tgtEl>
                                        <p:attrNameLst>
                                          <p:attrName>r</p:attrName>
                                        </p:attrNameLst>
                                      </p:cBhvr>
                                    </p:animRot>
                                  </p:childTnLst>
                                </p:cTn>
                              </p:par>
                            </p:childTnLst>
                          </p:cTn>
                        </p:par>
                        <p:par>
                          <p:cTn id="42" fill="hold">
                            <p:stCondLst>
                              <p:cond delay="10500"/>
                            </p:stCondLst>
                            <p:childTnLst>
                              <p:par>
                                <p:cTn id="43" presetID="8" presetClass="emph" presetSubtype="0" fill="hold" nodeType="afterEffect">
                                  <p:stCondLst>
                                    <p:cond delay="0"/>
                                  </p:stCondLst>
                                  <p:childTnLst>
                                    <p:animRot by="-360000">
                                      <p:cBhvr>
                                        <p:cTn id="44" dur="1000" fill="hold"/>
                                        <p:tgtEl>
                                          <p:spTgt spid="50"/>
                                        </p:tgtEl>
                                        <p:attrNameLst>
                                          <p:attrName>r</p:attrName>
                                        </p:attrNameLst>
                                      </p:cBhvr>
                                    </p:animRot>
                                  </p:childTnLst>
                                </p:cTn>
                              </p:par>
                            </p:childTnLst>
                          </p:cTn>
                        </p:par>
                        <p:par>
                          <p:cTn id="45" fill="hold">
                            <p:stCondLst>
                              <p:cond delay="11500"/>
                            </p:stCondLst>
                            <p:childTnLst>
                              <p:par>
                                <p:cTn id="46" presetID="8" presetClass="emph" presetSubtype="0" fill="hold" nodeType="afterEffect">
                                  <p:stCondLst>
                                    <p:cond delay="0"/>
                                  </p:stCondLst>
                                  <p:childTnLst>
                                    <p:animRot by="-360000">
                                      <p:cBhvr>
                                        <p:cTn id="47" dur="1000" fill="hold"/>
                                        <p:tgtEl>
                                          <p:spTgt spid="50"/>
                                        </p:tgtEl>
                                        <p:attrNameLst>
                                          <p:attrName>r</p:attrName>
                                        </p:attrNameLst>
                                      </p:cBhvr>
                                    </p:animRot>
                                  </p:childTnLst>
                                </p:cTn>
                              </p:par>
                            </p:childTnLst>
                          </p:cTn>
                        </p:par>
                        <p:par>
                          <p:cTn id="48" fill="hold">
                            <p:stCondLst>
                              <p:cond delay="12500"/>
                            </p:stCondLst>
                            <p:childTnLst>
                              <p:par>
                                <p:cTn id="49" presetID="8" presetClass="emph" presetSubtype="0" fill="hold" nodeType="afterEffect">
                                  <p:stCondLst>
                                    <p:cond delay="0"/>
                                  </p:stCondLst>
                                  <p:childTnLst>
                                    <p:animRot by="-360000">
                                      <p:cBhvr>
                                        <p:cTn id="50" dur="1000" fill="hold"/>
                                        <p:tgtEl>
                                          <p:spTgt spid="50"/>
                                        </p:tgtEl>
                                        <p:attrNameLst>
                                          <p:attrName>r</p:attrName>
                                        </p:attrNameLst>
                                      </p:cBhvr>
                                    </p:animRot>
                                  </p:childTnLst>
                                </p:cTn>
                              </p:par>
                            </p:childTnLst>
                          </p:cTn>
                        </p:par>
                        <p:par>
                          <p:cTn id="51" fill="hold">
                            <p:stCondLst>
                              <p:cond delay="13500"/>
                            </p:stCondLst>
                            <p:childTnLst>
                              <p:par>
                                <p:cTn id="52" presetID="8" presetClass="emph" presetSubtype="0" fill="hold" nodeType="afterEffect">
                                  <p:stCondLst>
                                    <p:cond delay="0"/>
                                  </p:stCondLst>
                                  <p:childTnLst>
                                    <p:animRot by="-360000">
                                      <p:cBhvr>
                                        <p:cTn id="53" dur="1000" fill="hold"/>
                                        <p:tgtEl>
                                          <p:spTgt spid="50"/>
                                        </p:tgtEl>
                                        <p:attrNameLst>
                                          <p:attrName>r</p:attrName>
                                        </p:attrNameLst>
                                      </p:cBhvr>
                                    </p:animRot>
                                  </p:childTnLst>
                                </p:cTn>
                              </p:par>
                            </p:childTnLst>
                          </p:cTn>
                        </p:par>
                        <p:par>
                          <p:cTn id="54" fill="hold">
                            <p:stCondLst>
                              <p:cond delay="14500"/>
                            </p:stCondLst>
                            <p:childTnLst>
                              <p:par>
                                <p:cTn id="55" presetID="8" presetClass="emph" presetSubtype="0" fill="hold" nodeType="afterEffect">
                                  <p:stCondLst>
                                    <p:cond delay="0"/>
                                  </p:stCondLst>
                                  <p:childTnLst>
                                    <p:animRot by="-360000">
                                      <p:cBhvr>
                                        <p:cTn id="56" dur="1000" fill="hold"/>
                                        <p:tgtEl>
                                          <p:spTgt spid="50"/>
                                        </p:tgtEl>
                                        <p:attrNameLst>
                                          <p:attrName>r</p:attrName>
                                        </p:attrNameLst>
                                      </p:cBhvr>
                                    </p:animRot>
                                  </p:childTnLst>
                                </p:cTn>
                              </p:par>
                            </p:childTnLst>
                          </p:cTn>
                        </p:par>
                        <p:par>
                          <p:cTn id="57" fill="hold">
                            <p:stCondLst>
                              <p:cond delay="15500"/>
                            </p:stCondLst>
                            <p:childTnLst>
                              <p:par>
                                <p:cTn id="58" presetID="8" presetClass="emph" presetSubtype="0" fill="hold" nodeType="afterEffect">
                                  <p:stCondLst>
                                    <p:cond delay="0"/>
                                  </p:stCondLst>
                                  <p:childTnLst>
                                    <p:animRot by="-360000">
                                      <p:cBhvr>
                                        <p:cTn id="59" dur="1000" fill="hold"/>
                                        <p:tgtEl>
                                          <p:spTgt spid="50"/>
                                        </p:tgtEl>
                                        <p:attrNameLst>
                                          <p:attrName>r</p:attrName>
                                        </p:attrNameLst>
                                      </p:cBhvr>
                                    </p:animRot>
                                  </p:childTnLst>
                                </p:cTn>
                              </p:par>
                            </p:childTnLst>
                          </p:cTn>
                        </p:par>
                        <p:par>
                          <p:cTn id="60" fill="hold">
                            <p:stCondLst>
                              <p:cond delay="16500"/>
                            </p:stCondLst>
                            <p:childTnLst>
                              <p:par>
                                <p:cTn id="61" presetID="8" presetClass="emph" presetSubtype="0" fill="hold" nodeType="afterEffect">
                                  <p:stCondLst>
                                    <p:cond delay="0"/>
                                  </p:stCondLst>
                                  <p:childTnLst>
                                    <p:animRot by="-360000">
                                      <p:cBhvr>
                                        <p:cTn id="62" dur="1000" fill="hold"/>
                                        <p:tgtEl>
                                          <p:spTgt spid="50"/>
                                        </p:tgtEl>
                                        <p:attrNameLst>
                                          <p:attrName>r</p:attrName>
                                        </p:attrNameLst>
                                      </p:cBhvr>
                                    </p:animRot>
                                  </p:childTnLst>
                                </p:cTn>
                              </p:par>
                            </p:childTnLst>
                          </p:cTn>
                        </p:par>
                        <p:par>
                          <p:cTn id="63" fill="hold">
                            <p:stCondLst>
                              <p:cond delay="17500"/>
                            </p:stCondLst>
                            <p:childTnLst>
                              <p:par>
                                <p:cTn id="64" presetID="8" presetClass="emph" presetSubtype="0" fill="hold" nodeType="afterEffect">
                                  <p:stCondLst>
                                    <p:cond delay="0"/>
                                  </p:stCondLst>
                                  <p:childTnLst>
                                    <p:animRot by="-360000">
                                      <p:cBhvr>
                                        <p:cTn id="65" dur="1000" fill="hold"/>
                                        <p:tgtEl>
                                          <p:spTgt spid="50"/>
                                        </p:tgtEl>
                                        <p:attrNameLst>
                                          <p:attrName>r</p:attrName>
                                        </p:attrNameLst>
                                      </p:cBhvr>
                                    </p:animRot>
                                  </p:childTnLst>
                                </p:cTn>
                              </p:par>
                            </p:childTnLst>
                          </p:cTn>
                        </p:par>
                        <p:par>
                          <p:cTn id="66" fill="hold">
                            <p:stCondLst>
                              <p:cond delay="18500"/>
                            </p:stCondLst>
                            <p:childTnLst>
                              <p:par>
                                <p:cTn id="67" presetID="8" presetClass="emph" presetSubtype="0" fill="hold" nodeType="afterEffect">
                                  <p:stCondLst>
                                    <p:cond delay="0"/>
                                  </p:stCondLst>
                                  <p:childTnLst>
                                    <p:animRot by="-360000">
                                      <p:cBhvr>
                                        <p:cTn id="68" dur="1000" fill="hold"/>
                                        <p:tgtEl>
                                          <p:spTgt spid="50"/>
                                        </p:tgtEl>
                                        <p:attrNameLst>
                                          <p:attrName>r</p:attrName>
                                        </p:attrNameLst>
                                      </p:cBhvr>
                                    </p:animRot>
                                  </p:childTnLst>
                                </p:cTn>
                              </p:par>
                            </p:childTnLst>
                          </p:cTn>
                        </p:par>
                        <p:par>
                          <p:cTn id="69" fill="hold">
                            <p:stCondLst>
                              <p:cond delay="19500"/>
                            </p:stCondLst>
                            <p:childTnLst>
                              <p:par>
                                <p:cTn id="70" presetID="8" presetClass="emph" presetSubtype="0" fill="hold" nodeType="afterEffect">
                                  <p:stCondLst>
                                    <p:cond delay="0"/>
                                  </p:stCondLst>
                                  <p:childTnLst>
                                    <p:animRot by="-360000">
                                      <p:cBhvr>
                                        <p:cTn id="71" dur="1000" fill="hold"/>
                                        <p:tgtEl>
                                          <p:spTgt spid="50"/>
                                        </p:tgtEl>
                                        <p:attrNameLst>
                                          <p:attrName>r</p:attrName>
                                        </p:attrNameLst>
                                      </p:cBhvr>
                                    </p:animRot>
                                  </p:childTnLst>
                                </p:cTn>
                              </p:par>
                            </p:childTnLst>
                          </p:cTn>
                        </p:par>
                        <p:par>
                          <p:cTn id="72" fill="hold">
                            <p:stCondLst>
                              <p:cond delay="20500"/>
                            </p:stCondLst>
                            <p:childTnLst>
                              <p:par>
                                <p:cTn id="73" presetID="8" presetClass="emph" presetSubtype="0" fill="hold" nodeType="afterEffect">
                                  <p:stCondLst>
                                    <p:cond delay="0"/>
                                  </p:stCondLst>
                                  <p:childTnLst>
                                    <p:animRot by="-360000">
                                      <p:cBhvr>
                                        <p:cTn id="74" dur="1000" fill="hold"/>
                                        <p:tgtEl>
                                          <p:spTgt spid="50"/>
                                        </p:tgtEl>
                                        <p:attrNameLst>
                                          <p:attrName>r</p:attrName>
                                        </p:attrNameLst>
                                      </p:cBhvr>
                                    </p:animRot>
                                  </p:childTnLst>
                                </p:cTn>
                              </p:par>
                            </p:childTnLst>
                          </p:cTn>
                        </p:par>
                        <p:par>
                          <p:cTn id="75" fill="hold">
                            <p:stCondLst>
                              <p:cond delay="21500"/>
                            </p:stCondLst>
                            <p:childTnLst>
                              <p:par>
                                <p:cTn id="76" presetID="8" presetClass="emph" presetSubtype="0" fill="hold" nodeType="afterEffect">
                                  <p:stCondLst>
                                    <p:cond delay="0"/>
                                  </p:stCondLst>
                                  <p:childTnLst>
                                    <p:animRot by="-360000">
                                      <p:cBhvr>
                                        <p:cTn id="77" dur="1000" fill="hold"/>
                                        <p:tgtEl>
                                          <p:spTgt spid="50"/>
                                        </p:tgtEl>
                                        <p:attrNameLst>
                                          <p:attrName>r</p:attrName>
                                        </p:attrNameLst>
                                      </p:cBhvr>
                                    </p:animRot>
                                  </p:childTnLst>
                                </p:cTn>
                              </p:par>
                            </p:childTnLst>
                          </p:cTn>
                        </p:par>
                        <p:par>
                          <p:cTn id="78" fill="hold">
                            <p:stCondLst>
                              <p:cond delay="22500"/>
                            </p:stCondLst>
                            <p:childTnLst>
                              <p:par>
                                <p:cTn id="79" presetID="8" presetClass="emph" presetSubtype="0" fill="hold" nodeType="afterEffect">
                                  <p:stCondLst>
                                    <p:cond delay="0"/>
                                  </p:stCondLst>
                                  <p:childTnLst>
                                    <p:animRot by="-360000">
                                      <p:cBhvr>
                                        <p:cTn id="80" dur="1000" fill="hold"/>
                                        <p:tgtEl>
                                          <p:spTgt spid="50"/>
                                        </p:tgtEl>
                                        <p:attrNameLst>
                                          <p:attrName>r</p:attrName>
                                        </p:attrNameLst>
                                      </p:cBhvr>
                                    </p:animRot>
                                  </p:childTnLst>
                                </p:cTn>
                              </p:par>
                            </p:childTnLst>
                          </p:cTn>
                        </p:par>
                        <p:par>
                          <p:cTn id="81" fill="hold">
                            <p:stCondLst>
                              <p:cond delay="23500"/>
                            </p:stCondLst>
                            <p:childTnLst>
                              <p:par>
                                <p:cTn id="82" presetID="8" presetClass="emph" presetSubtype="0" fill="hold" nodeType="afterEffect">
                                  <p:stCondLst>
                                    <p:cond delay="0"/>
                                  </p:stCondLst>
                                  <p:childTnLst>
                                    <p:animRot by="-360000">
                                      <p:cBhvr>
                                        <p:cTn id="83" dur="1000" fill="hold"/>
                                        <p:tgtEl>
                                          <p:spTgt spid="50"/>
                                        </p:tgtEl>
                                        <p:attrNameLst>
                                          <p:attrName>r</p:attrName>
                                        </p:attrNameLst>
                                      </p:cBhvr>
                                    </p:animRot>
                                  </p:childTnLst>
                                </p:cTn>
                              </p:par>
                            </p:childTnLst>
                          </p:cTn>
                        </p:par>
                        <p:par>
                          <p:cTn id="84" fill="hold">
                            <p:stCondLst>
                              <p:cond delay="24500"/>
                            </p:stCondLst>
                            <p:childTnLst>
                              <p:par>
                                <p:cTn id="85" presetID="8" presetClass="emph" presetSubtype="0" fill="hold" nodeType="afterEffect">
                                  <p:stCondLst>
                                    <p:cond delay="0"/>
                                  </p:stCondLst>
                                  <p:childTnLst>
                                    <p:animRot by="-360000">
                                      <p:cBhvr>
                                        <p:cTn id="86" dur="1000" fill="hold"/>
                                        <p:tgtEl>
                                          <p:spTgt spid="50"/>
                                        </p:tgtEl>
                                        <p:attrNameLst>
                                          <p:attrName>r</p:attrName>
                                        </p:attrNameLst>
                                      </p:cBhvr>
                                    </p:animRot>
                                  </p:childTnLst>
                                </p:cTn>
                              </p:par>
                            </p:childTnLst>
                          </p:cTn>
                        </p:par>
                        <p:par>
                          <p:cTn id="87" fill="hold">
                            <p:stCondLst>
                              <p:cond delay="25500"/>
                            </p:stCondLst>
                            <p:childTnLst>
                              <p:par>
                                <p:cTn id="88" presetID="8" presetClass="emph" presetSubtype="0" fill="hold" nodeType="afterEffect">
                                  <p:stCondLst>
                                    <p:cond delay="0"/>
                                  </p:stCondLst>
                                  <p:childTnLst>
                                    <p:animRot by="-360000">
                                      <p:cBhvr>
                                        <p:cTn id="89" dur="1000" fill="hold"/>
                                        <p:tgtEl>
                                          <p:spTgt spid="50"/>
                                        </p:tgtEl>
                                        <p:attrNameLst>
                                          <p:attrName>r</p:attrName>
                                        </p:attrNameLst>
                                      </p:cBhvr>
                                    </p:animRot>
                                  </p:childTnLst>
                                </p:cTn>
                              </p:par>
                            </p:childTnLst>
                          </p:cTn>
                        </p:par>
                        <p:par>
                          <p:cTn id="90" fill="hold">
                            <p:stCondLst>
                              <p:cond delay="26500"/>
                            </p:stCondLst>
                            <p:childTnLst>
                              <p:par>
                                <p:cTn id="91" presetID="8" presetClass="emph" presetSubtype="0" fill="hold" nodeType="afterEffect">
                                  <p:stCondLst>
                                    <p:cond delay="0"/>
                                  </p:stCondLst>
                                  <p:childTnLst>
                                    <p:animRot by="-360000">
                                      <p:cBhvr>
                                        <p:cTn id="92" dur="1000" fill="hold"/>
                                        <p:tgtEl>
                                          <p:spTgt spid="50"/>
                                        </p:tgtEl>
                                        <p:attrNameLst>
                                          <p:attrName>r</p:attrName>
                                        </p:attrNameLst>
                                      </p:cBhvr>
                                    </p:animRot>
                                  </p:childTnLst>
                                </p:cTn>
                              </p:par>
                            </p:childTnLst>
                          </p:cTn>
                        </p:par>
                        <p:par>
                          <p:cTn id="93" fill="hold">
                            <p:stCondLst>
                              <p:cond delay="27500"/>
                            </p:stCondLst>
                            <p:childTnLst>
                              <p:par>
                                <p:cTn id="94" presetID="8" presetClass="emph" presetSubtype="0" fill="hold" nodeType="afterEffect">
                                  <p:stCondLst>
                                    <p:cond delay="0"/>
                                  </p:stCondLst>
                                  <p:childTnLst>
                                    <p:animRot by="-360000">
                                      <p:cBhvr>
                                        <p:cTn id="95" dur="1000" fill="hold"/>
                                        <p:tgtEl>
                                          <p:spTgt spid="50"/>
                                        </p:tgtEl>
                                        <p:attrNameLst>
                                          <p:attrName>r</p:attrName>
                                        </p:attrNameLst>
                                      </p:cBhvr>
                                    </p:animRot>
                                  </p:childTnLst>
                                </p:cTn>
                              </p:par>
                            </p:childTnLst>
                          </p:cTn>
                        </p:par>
                        <p:par>
                          <p:cTn id="96" fill="hold">
                            <p:stCondLst>
                              <p:cond delay="28500"/>
                            </p:stCondLst>
                            <p:childTnLst>
                              <p:par>
                                <p:cTn id="97" presetID="8" presetClass="emph" presetSubtype="0" fill="hold" nodeType="afterEffect">
                                  <p:stCondLst>
                                    <p:cond delay="0"/>
                                  </p:stCondLst>
                                  <p:childTnLst>
                                    <p:animRot by="-360000">
                                      <p:cBhvr>
                                        <p:cTn id="98" dur="1000" fill="hold"/>
                                        <p:tgtEl>
                                          <p:spTgt spid="50"/>
                                        </p:tgtEl>
                                        <p:attrNameLst>
                                          <p:attrName>r</p:attrName>
                                        </p:attrNameLst>
                                      </p:cBhvr>
                                    </p:animRot>
                                  </p:childTnLst>
                                </p:cTn>
                              </p:par>
                            </p:childTnLst>
                          </p:cTn>
                        </p:par>
                        <p:par>
                          <p:cTn id="99" fill="hold">
                            <p:stCondLst>
                              <p:cond delay="29500"/>
                            </p:stCondLst>
                            <p:childTnLst>
                              <p:par>
                                <p:cTn id="100" presetID="8" presetClass="emph" presetSubtype="0" fill="hold" nodeType="afterEffect">
                                  <p:stCondLst>
                                    <p:cond delay="0"/>
                                  </p:stCondLst>
                                  <p:childTnLst>
                                    <p:animRot by="-360000">
                                      <p:cBhvr>
                                        <p:cTn id="101" dur="1000" fill="hold"/>
                                        <p:tgtEl>
                                          <p:spTgt spid="50"/>
                                        </p:tgtEl>
                                        <p:attrNameLst>
                                          <p:attrName>r</p:attrName>
                                        </p:attrNameLst>
                                      </p:cBhvr>
                                    </p:animRot>
                                  </p:childTnLst>
                                </p:cTn>
                              </p:par>
                            </p:childTnLst>
                          </p:cTn>
                        </p:par>
                        <p:par>
                          <p:cTn id="102" fill="hold">
                            <p:stCondLst>
                              <p:cond delay="30500"/>
                            </p:stCondLst>
                            <p:childTnLst>
                              <p:par>
                                <p:cTn id="103" presetID="8" presetClass="emph" presetSubtype="0" fill="hold" nodeType="afterEffect">
                                  <p:stCondLst>
                                    <p:cond delay="0"/>
                                  </p:stCondLst>
                                  <p:childTnLst>
                                    <p:animRot by="-360000">
                                      <p:cBhvr>
                                        <p:cTn id="104" dur="1000" fill="hold"/>
                                        <p:tgtEl>
                                          <p:spTgt spid="50"/>
                                        </p:tgtEl>
                                        <p:attrNameLst>
                                          <p:attrName>r</p:attrName>
                                        </p:attrNameLst>
                                      </p:cBhvr>
                                    </p:animRot>
                                  </p:childTnLst>
                                </p:cTn>
                              </p:par>
                            </p:childTnLst>
                          </p:cTn>
                        </p:par>
                        <p:par>
                          <p:cTn id="105" fill="hold">
                            <p:stCondLst>
                              <p:cond delay="31500"/>
                            </p:stCondLst>
                            <p:childTnLst>
                              <p:par>
                                <p:cTn id="106" presetID="8" presetClass="emph" presetSubtype="0" fill="hold" nodeType="afterEffect">
                                  <p:stCondLst>
                                    <p:cond delay="0"/>
                                  </p:stCondLst>
                                  <p:childTnLst>
                                    <p:animRot by="-360000">
                                      <p:cBhvr>
                                        <p:cTn id="107" dur="1000" fill="hold"/>
                                        <p:tgtEl>
                                          <p:spTgt spid="50"/>
                                        </p:tgtEl>
                                        <p:attrNameLst>
                                          <p:attrName>r</p:attrName>
                                        </p:attrNameLst>
                                      </p:cBhvr>
                                    </p:animRot>
                                  </p:childTnLst>
                                </p:cTn>
                              </p:par>
                            </p:childTnLst>
                          </p:cTn>
                        </p:par>
                        <p:par>
                          <p:cTn id="108" fill="hold">
                            <p:stCondLst>
                              <p:cond delay="32500"/>
                            </p:stCondLst>
                            <p:childTnLst>
                              <p:par>
                                <p:cTn id="109" presetID="8" presetClass="emph" presetSubtype="0" fill="hold" nodeType="afterEffect">
                                  <p:stCondLst>
                                    <p:cond delay="0"/>
                                  </p:stCondLst>
                                  <p:childTnLst>
                                    <p:animRot by="-360000">
                                      <p:cBhvr>
                                        <p:cTn id="110" dur="1000" fill="hold"/>
                                        <p:tgtEl>
                                          <p:spTgt spid="50"/>
                                        </p:tgtEl>
                                        <p:attrNameLst>
                                          <p:attrName>r</p:attrName>
                                        </p:attrNameLst>
                                      </p:cBhvr>
                                    </p:animRot>
                                  </p:childTnLst>
                                </p:cTn>
                              </p:par>
                            </p:childTnLst>
                          </p:cTn>
                        </p:par>
                        <p:par>
                          <p:cTn id="111" fill="hold">
                            <p:stCondLst>
                              <p:cond delay="33500"/>
                            </p:stCondLst>
                            <p:childTnLst>
                              <p:par>
                                <p:cTn id="112" presetID="8" presetClass="emph" presetSubtype="0" fill="hold" nodeType="afterEffect">
                                  <p:stCondLst>
                                    <p:cond delay="0"/>
                                  </p:stCondLst>
                                  <p:childTnLst>
                                    <p:animRot by="-360000">
                                      <p:cBhvr>
                                        <p:cTn id="113" dur="1000" fill="hold"/>
                                        <p:tgtEl>
                                          <p:spTgt spid="50"/>
                                        </p:tgtEl>
                                        <p:attrNameLst>
                                          <p:attrName>r</p:attrName>
                                        </p:attrNameLst>
                                      </p:cBhvr>
                                    </p:animRot>
                                  </p:childTnLst>
                                </p:cTn>
                              </p:par>
                            </p:childTnLst>
                          </p:cTn>
                        </p:par>
                        <p:par>
                          <p:cTn id="114" fill="hold">
                            <p:stCondLst>
                              <p:cond delay="34500"/>
                            </p:stCondLst>
                            <p:childTnLst>
                              <p:par>
                                <p:cTn id="115" presetID="8" presetClass="emph" presetSubtype="0" fill="hold" nodeType="afterEffect">
                                  <p:stCondLst>
                                    <p:cond delay="0"/>
                                  </p:stCondLst>
                                  <p:childTnLst>
                                    <p:animRot by="-360000">
                                      <p:cBhvr>
                                        <p:cTn id="116" dur="1000" fill="hold"/>
                                        <p:tgtEl>
                                          <p:spTgt spid="50"/>
                                        </p:tgtEl>
                                        <p:attrNameLst>
                                          <p:attrName>r</p:attrName>
                                        </p:attrNameLst>
                                      </p:cBhvr>
                                    </p:animRot>
                                  </p:childTnLst>
                                </p:cTn>
                              </p:par>
                            </p:childTnLst>
                          </p:cTn>
                        </p:par>
                        <p:par>
                          <p:cTn id="117" fill="hold">
                            <p:stCondLst>
                              <p:cond delay="35500"/>
                            </p:stCondLst>
                            <p:childTnLst>
                              <p:par>
                                <p:cTn id="118" presetID="8" presetClass="emph" presetSubtype="0" fill="hold" nodeType="afterEffect">
                                  <p:stCondLst>
                                    <p:cond delay="0"/>
                                  </p:stCondLst>
                                  <p:childTnLst>
                                    <p:animRot by="-360000">
                                      <p:cBhvr>
                                        <p:cTn id="119" dur="1000" fill="hold"/>
                                        <p:tgtEl>
                                          <p:spTgt spid="50"/>
                                        </p:tgtEl>
                                        <p:attrNameLst>
                                          <p:attrName>r</p:attrName>
                                        </p:attrNameLst>
                                      </p:cBhvr>
                                    </p:animRot>
                                  </p:childTnLst>
                                </p:cTn>
                              </p:par>
                            </p:childTnLst>
                          </p:cTn>
                        </p:par>
                        <p:par>
                          <p:cTn id="120" fill="hold">
                            <p:stCondLst>
                              <p:cond delay="36500"/>
                            </p:stCondLst>
                            <p:childTnLst>
                              <p:par>
                                <p:cTn id="121" presetID="8" presetClass="emph" presetSubtype="0" fill="hold" nodeType="afterEffect">
                                  <p:stCondLst>
                                    <p:cond delay="0"/>
                                  </p:stCondLst>
                                  <p:childTnLst>
                                    <p:animRot by="-360000">
                                      <p:cBhvr>
                                        <p:cTn id="122" dur="1000" fill="hold"/>
                                        <p:tgtEl>
                                          <p:spTgt spid="50"/>
                                        </p:tgtEl>
                                        <p:attrNameLst>
                                          <p:attrName>r</p:attrName>
                                        </p:attrNameLst>
                                      </p:cBhvr>
                                    </p:animRot>
                                  </p:childTnLst>
                                </p:cTn>
                              </p:par>
                            </p:childTnLst>
                          </p:cTn>
                        </p:par>
                        <p:par>
                          <p:cTn id="123" fill="hold">
                            <p:stCondLst>
                              <p:cond delay="37500"/>
                            </p:stCondLst>
                            <p:childTnLst>
                              <p:par>
                                <p:cTn id="124" presetID="8" presetClass="emph" presetSubtype="0" fill="hold" nodeType="afterEffect">
                                  <p:stCondLst>
                                    <p:cond delay="0"/>
                                  </p:stCondLst>
                                  <p:childTnLst>
                                    <p:animRot by="-360000">
                                      <p:cBhvr>
                                        <p:cTn id="125" dur="1000" fill="hold"/>
                                        <p:tgtEl>
                                          <p:spTgt spid="50"/>
                                        </p:tgtEl>
                                        <p:attrNameLst>
                                          <p:attrName>r</p:attrName>
                                        </p:attrNameLst>
                                      </p:cBhvr>
                                    </p:animRot>
                                  </p:childTnLst>
                                </p:cTn>
                              </p:par>
                            </p:childTnLst>
                          </p:cTn>
                        </p:par>
                        <p:par>
                          <p:cTn id="126" fill="hold">
                            <p:stCondLst>
                              <p:cond delay="38500"/>
                            </p:stCondLst>
                            <p:childTnLst>
                              <p:par>
                                <p:cTn id="127" presetID="8" presetClass="emph" presetSubtype="0" fill="hold" nodeType="afterEffect">
                                  <p:stCondLst>
                                    <p:cond delay="0"/>
                                  </p:stCondLst>
                                  <p:childTnLst>
                                    <p:animRot by="-360000">
                                      <p:cBhvr>
                                        <p:cTn id="128" dur="1000" fill="hold"/>
                                        <p:tgtEl>
                                          <p:spTgt spid="50"/>
                                        </p:tgtEl>
                                        <p:attrNameLst>
                                          <p:attrName>r</p:attrName>
                                        </p:attrNameLst>
                                      </p:cBhvr>
                                    </p:animRot>
                                  </p:childTnLst>
                                </p:cTn>
                              </p:par>
                            </p:childTnLst>
                          </p:cTn>
                        </p:par>
                        <p:par>
                          <p:cTn id="129" fill="hold">
                            <p:stCondLst>
                              <p:cond delay="39500"/>
                            </p:stCondLst>
                            <p:childTnLst>
                              <p:par>
                                <p:cTn id="130" presetID="8" presetClass="emph" presetSubtype="0" fill="hold" nodeType="afterEffect">
                                  <p:stCondLst>
                                    <p:cond delay="0"/>
                                  </p:stCondLst>
                                  <p:childTnLst>
                                    <p:animRot by="-360000">
                                      <p:cBhvr>
                                        <p:cTn id="131" dur="1000" fill="hold"/>
                                        <p:tgtEl>
                                          <p:spTgt spid="50"/>
                                        </p:tgtEl>
                                        <p:attrNameLst>
                                          <p:attrName>r</p:attrName>
                                        </p:attrNameLst>
                                      </p:cBhvr>
                                    </p:animRot>
                                  </p:childTnLst>
                                </p:cTn>
                              </p:par>
                            </p:childTnLst>
                          </p:cTn>
                        </p:par>
                        <p:par>
                          <p:cTn id="132" fill="hold">
                            <p:stCondLst>
                              <p:cond delay="40500"/>
                            </p:stCondLst>
                            <p:childTnLst>
                              <p:par>
                                <p:cTn id="133" presetID="8" presetClass="emph" presetSubtype="0" fill="hold" nodeType="afterEffect">
                                  <p:stCondLst>
                                    <p:cond delay="0"/>
                                  </p:stCondLst>
                                  <p:childTnLst>
                                    <p:animRot by="-360000">
                                      <p:cBhvr>
                                        <p:cTn id="134" dur="1000" fill="hold"/>
                                        <p:tgtEl>
                                          <p:spTgt spid="50"/>
                                        </p:tgtEl>
                                        <p:attrNameLst>
                                          <p:attrName>r</p:attrName>
                                        </p:attrNameLst>
                                      </p:cBhvr>
                                    </p:animRot>
                                  </p:childTnLst>
                                </p:cTn>
                              </p:par>
                            </p:childTnLst>
                          </p:cTn>
                        </p:par>
                        <p:par>
                          <p:cTn id="135" fill="hold">
                            <p:stCondLst>
                              <p:cond delay="41500"/>
                            </p:stCondLst>
                            <p:childTnLst>
                              <p:par>
                                <p:cTn id="136" presetID="8" presetClass="emph" presetSubtype="0" fill="hold" nodeType="afterEffect">
                                  <p:stCondLst>
                                    <p:cond delay="0"/>
                                  </p:stCondLst>
                                  <p:childTnLst>
                                    <p:animRot by="-360000">
                                      <p:cBhvr>
                                        <p:cTn id="137" dur="1000" fill="hold"/>
                                        <p:tgtEl>
                                          <p:spTgt spid="50"/>
                                        </p:tgtEl>
                                        <p:attrNameLst>
                                          <p:attrName>r</p:attrName>
                                        </p:attrNameLst>
                                      </p:cBhvr>
                                    </p:animRot>
                                  </p:childTnLst>
                                </p:cTn>
                              </p:par>
                            </p:childTnLst>
                          </p:cTn>
                        </p:par>
                        <p:par>
                          <p:cTn id="138" fill="hold">
                            <p:stCondLst>
                              <p:cond delay="42500"/>
                            </p:stCondLst>
                            <p:childTnLst>
                              <p:par>
                                <p:cTn id="139" presetID="8" presetClass="emph" presetSubtype="0" fill="hold" nodeType="afterEffect">
                                  <p:stCondLst>
                                    <p:cond delay="0"/>
                                  </p:stCondLst>
                                  <p:childTnLst>
                                    <p:animRot by="-360000">
                                      <p:cBhvr>
                                        <p:cTn id="140" dur="1000" fill="hold"/>
                                        <p:tgtEl>
                                          <p:spTgt spid="50"/>
                                        </p:tgtEl>
                                        <p:attrNameLst>
                                          <p:attrName>r</p:attrName>
                                        </p:attrNameLst>
                                      </p:cBhvr>
                                    </p:animRot>
                                  </p:childTnLst>
                                </p:cTn>
                              </p:par>
                            </p:childTnLst>
                          </p:cTn>
                        </p:par>
                        <p:par>
                          <p:cTn id="141" fill="hold">
                            <p:stCondLst>
                              <p:cond delay="43500"/>
                            </p:stCondLst>
                            <p:childTnLst>
                              <p:par>
                                <p:cTn id="142" presetID="8" presetClass="emph" presetSubtype="0" fill="hold" nodeType="afterEffect">
                                  <p:stCondLst>
                                    <p:cond delay="0"/>
                                  </p:stCondLst>
                                  <p:childTnLst>
                                    <p:animRot by="-360000">
                                      <p:cBhvr>
                                        <p:cTn id="143" dur="1000" fill="hold"/>
                                        <p:tgtEl>
                                          <p:spTgt spid="50"/>
                                        </p:tgtEl>
                                        <p:attrNameLst>
                                          <p:attrName>r</p:attrName>
                                        </p:attrNameLst>
                                      </p:cBhvr>
                                    </p:animRot>
                                  </p:childTnLst>
                                </p:cTn>
                              </p:par>
                            </p:childTnLst>
                          </p:cTn>
                        </p:par>
                        <p:par>
                          <p:cTn id="144" fill="hold">
                            <p:stCondLst>
                              <p:cond delay="44500"/>
                            </p:stCondLst>
                            <p:childTnLst>
                              <p:par>
                                <p:cTn id="145" presetID="8" presetClass="emph" presetSubtype="0" fill="hold" nodeType="afterEffect">
                                  <p:stCondLst>
                                    <p:cond delay="0"/>
                                  </p:stCondLst>
                                  <p:childTnLst>
                                    <p:animRot by="-360000">
                                      <p:cBhvr>
                                        <p:cTn id="146" dur="1000" fill="hold"/>
                                        <p:tgtEl>
                                          <p:spTgt spid="50"/>
                                        </p:tgtEl>
                                        <p:attrNameLst>
                                          <p:attrName>r</p:attrName>
                                        </p:attrNameLst>
                                      </p:cBhvr>
                                    </p:animRot>
                                  </p:childTnLst>
                                </p:cTn>
                              </p:par>
                            </p:childTnLst>
                          </p:cTn>
                        </p:par>
                        <p:par>
                          <p:cTn id="147" fill="hold">
                            <p:stCondLst>
                              <p:cond delay="45500"/>
                            </p:stCondLst>
                            <p:childTnLst>
                              <p:par>
                                <p:cTn id="148" presetID="8" presetClass="emph" presetSubtype="0" fill="hold" nodeType="afterEffect">
                                  <p:stCondLst>
                                    <p:cond delay="0"/>
                                  </p:stCondLst>
                                  <p:childTnLst>
                                    <p:animRot by="-360000">
                                      <p:cBhvr>
                                        <p:cTn id="149" dur="1000" fill="hold"/>
                                        <p:tgtEl>
                                          <p:spTgt spid="50"/>
                                        </p:tgtEl>
                                        <p:attrNameLst>
                                          <p:attrName>r</p:attrName>
                                        </p:attrNameLst>
                                      </p:cBhvr>
                                    </p:animRot>
                                  </p:childTnLst>
                                </p:cTn>
                              </p:par>
                            </p:childTnLst>
                          </p:cTn>
                        </p:par>
                        <p:par>
                          <p:cTn id="150" fill="hold">
                            <p:stCondLst>
                              <p:cond delay="46500"/>
                            </p:stCondLst>
                            <p:childTnLst>
                              <p:par>
                                <p:cTn id="151" presetID="8" presetClass="emph" presetSubtype="0" fill="hold" nodeType="afterEffect">
                                  <p:stCondLst>
                                    <p:cond delay="0"/>
                                  </p:stCondLst>
                                  <p:childTnLst>
                                    <p:animRot by="-360000">
                                      <p:cBhvr>
                                        <p:cTn id="152" dur="1000" fill="hold"/>
                                        <p:tgtEl>
                                          <p:spTgt spid="50"/>
                                        </p:tgtEl>
                                        <p:attrNameLst>
                                          <p:attrName>r</p:attrName>
                                        </p:attrNameLst>
                                      </p:cBhvr>
                                    </p:animRot>
                                  </p:childTnLst>
                                </p:cTn>
                              </p:par>
                            </p:childTnLst>
                          </p:cTn>
                        </p:par>
                        <p:par>
                          <p:cTn id="153" fill="hold">
                            <p:stCondLst>
                              <p:cond delay="47500"/>
                            </p:stCondLst>
                            <p:childTnLst>
                              <p:par>
                                <p:cTn id="154" presetID="8" presetClass="emph" presetSubtype="0" fill="hold" nodeType="afterEffect">
                                  <p:stCondLst>
                                    <p:cond delay="0"/>
                                  </p:stCondLst>
                                  <p:childTnLst>
                                    <p:animRot by="-360000">
                                      <p:cBhvr>
                                        <p:cTn id="155" dur="1000" fill="hold"/>
                                        <p:tgtEl>
                                          <p:spTgt spid="50"/>
                                        </p:tgtEl>
                                        <p:attrNameLst>
                                          <p:attrName>r</p:attrName>
                                        </p:attrNameLst>
                                      </p:cBhvr>
                                    </p:animRot>
                                  </p:childTnLst>
                                </p:cTn>
                              </p:par>
                            </p:childTnLst>
                          </p:cTn>
                        </p:par>
                        <p:par>
                          <p:cTn id="156" fill="hold">
                            <p:stCondLst>
                              <p:cond delay="48500"/>
                            </p:stCondLst>
                            <p:childTnLst>
                              <p:par>
                                <p:cTn id="157" presetID="8" presetClass="emph" presetSubtype="0" fill="hold" nodeType="afterEffect">
                                  <p:stCondLst>
                                    <p:cond delay="0"/>
                                  </p:stCondLst>
                                  <p:childTnLst>
                                    <p:animRot by="-360000">
                                      <p:cBhvr>
                                        <p:cTn id="158" dur="1000" fill="hold"/>
                                        <p:tgtEl>
                                          <p:spTgt spid="50"/>
                                        </p:tgtEl>
                                        <p:attrNameLst>
                                          <p:attrName>r</p:attrName>
                                        </p:attrNameLst>
                                      </p:cBhvr>
                                    </p:animRot>
                                  </p:childTnLst>
                                </p:cTn>
                              </p:par>
                            </p:childTnLst>
                          </p:cTn>
                        </p:par>
                        <p:par>
                          <p:cTn id="159" fill="hold">
                            <p:stCondLst>
                              <p:cond delay="49500"/>
                            </p:stCondLst>
                            <p:childTnLst>
                              <p:par>
                                <p:cTn id="160" presetID="8" presetClass="emph" presetSubtype="0" fill="hold" nodeType="afterEffect">
                                  <p:stCondLst>
                                    <p:cond delay="0"/>
                                  </p:stCondLst>
                                  <p:childTnLst>
                                    <p:animRot by="-360000">
                                      <p:cBhvr>
                                        <p:cTn id="161" dur="1000" fill="hold"/>
                                        <p:tgtEl>
                                          <p:spTgt spid="50"/>
                                        </p:tgtEl>
                                        <p:attrNameLst>
                                          <p:attrName>r</p:attrName>
                                        </p:attrNameLst>
                                      </p:cBhvr>
                                    </p:animRot>
                                  </p:childTnLst>
                                </p:cTn>
                              </p:par>
                            </p:childTnLst>
                          </p:cTn>
                        </p:par>
                        <p:par>
                          <p:cTn id="162" fill="hold">
                            <p:stCondLst>
                              <p:cond delay="50500"/>
                            </p:stCondLst>
                            <p:childTnLst>
                              <p:par>
                                <p:cTn id="163" presetID="8" presetClass="emph" presetSubtype="0" fill="hold" nodeType="afterEffect">
                                  <p:stCondLst>
                                    <p:cond delay="0"/>
                                  </p:stCondLst>
                                  <p:childTnLst>
                                    <p:animRot by="-360000">
                                      <p:cBhvr>
                                        <p:cTn id="164" dur="1000" fill="hold"/>
                                        <p:tgtEl>
                                          <p:spTgt spid="50"/>
                                        </p:tgtEl>
                                        <p:attrNameLst>
                                          <p:attrName>r</p:attrName>
                                        </p:attrNameLst>
                                      </p:cBhvr>
                                    </p:animRot>
                                  </p:childTnLst>
                                </p:cTn>
                              </p:par>
                            </p:childTnLst>
                          </p:cTn>
                        </p:par>
                        <p:par>
                          <p:cTn id="165" fill="hold">
                            <p:stCondLst>
                              <p:cond delay="51500"/>
                            </p:stCondLst>
                            <p:childTnLst>
                              <p:par>
                                <p:cTn id="166" presetID="8" presetClass="emph" presetSubtype="0" fill="hold" nodeType="afterEffect">
                                  <p:stCondLst>
                                    <p:cond delay="0"/>
                                  </p:stCondLst>
                                  <p:childTnLst>
                                    <p:animRot by="-360000">
                                      <p:cBhvr>
                                        <p:cTn id="167" dur="1000" fill="hold"/>
                                        <p:tgtEl>
                                          <p:spTgt spid="50"/>
                                        </p:tgtEl>
                                        <p:attrNameLst>
                                          <p:attrName>r</p:attrName>
                                        </p:attrNameLst>
                                      </p:cBhvr>
                                    </p:animRot>
                                  </p:childTnLst>
                                </p:cTn>
                              </p:par>
                            </p:childTnLst>
                          </p:cTn>
                        </p:par>
                        <p:par>
                          <p:cTn id="168" fill="hold">
                            <p:stCondLst>
                              <p:cond delay="52500"/>
                            </p:stCondLst>
                            <p:childTnLst>
                              <p:par>
                                <p:cTn id="169" presetID="8" presetClass="emph" presetSubtype="0" fill="hold" nodeType="afterEffect">
                                  <p:stCondLst>
                                    <p:cond delay="0"/>
                                  </p:stCondLst>
                                  <p:childTnLst>
                                    <p:animRot by="-360000">
                                      <p:cBhvr>
                                        <p:cTn id="170" dur="1000" fill="hold"/>
                                        <p:tgtEl>
                                          <p:spTgt spid="50"/>
                                        </p:tgtEl>
                                        <p:attrNameLst>
                                          <p:attrName>r</p:attrName>
                                        </p:attrNameLst>
                                      </p:cBhvr>
                                    </p:animRot>
                                  </p:childTnLst>
                                </p:cTn>
                              </p:par>
                            </p:childTnLst>
                          </p:cTn>
                        </p:par>
                        <p:par>
                          <p:cTn id="171" fill="hold">
                            <p:stCondLst>
                              <p:cond delay="53500"/>
                            </p:stCondLst>
                            <p:childTnLst>
                              <p:par>
                                <p:cTn id="172" presetID="8" presetClass="emph" presetSubtype="0" fill="hold" nodeType="afterEffect">
                                  <p:stCondLst>
                                    <p:cond delay="0"/>
                                  </p:stCondLst>
                                  <p:childTnLst>
                                    <p:animRot by="-360000">
                                      <p:cBhvr>
                                        <p:cTn id="173" dur="1000" fill="hold"/>
                                        <p:tgtEl>
                                          <p:spTgt spid="50"/>
                                        </p:tgtEl>
                                        <p:attrNameLst>
                                          <p:attrName>r</p:attrName>
                                        </p:attrNameLst>
                                      </p:cBhvr>
                                    </p:animRot>
                                  </p:childTnLst>
                                </p:cTn>
                              </p:par>
                            </p:childTnLst>
                          </p:cTn>
                        </p:par>
                        <p:par>
                          <p:cTn id="174" fill="hold">
                            <p:stCondLst>
                              <p:cond delay="54500"/>
                            </p:stCondLst>
                            <p:childTnLst>
                              <p:par>
                                <p:cTn id="175" presetID="8" presetClass="emph" presetSubtype="0" fill="hold" nodeType="afterEffect">
                                  <p:stCondLst>
                                    <p:cond delay="0"/>
                                  </p:stCondLst>
                                  <p:childTnLst>
                                    <p:animRot by="-360000">
                                      <p:cBhvr>
                                        <p:cTn id="176" dur="1000" fill="hold"/>
                                        <p:tgtEl>
                                          <p:spTgt spid="50"/>
                                        </p:tgtEl>
                                        <p:attrNameLst>
                                          <p:attrName>r</p:attrName>
                                        </p:attrNameLst>
                                      </p:cBhvr>
                                    </p:animRot>
                                  </p:childTnLst>
                                </p:cTn>
                              </p:par>
                            </p:childTnLst>
                          </p:cTn>
                        </p:par>
                        <p:par>
                          <p:cTn id="177" fill="hold">
                            <p:stCondLst>
                              <p:cond delay="55500"/>
                            </p:stCondLst>
                            <p:childTnLst>
                              <p:par>
                                <p:cTn id="178" presetID="8" presetClass="emph" presetSubtype="0" fill="hold" nodeType="afterEffect">
                                  <p:stCondLst>
                                    <p:cond delay="0"/>
                                  </p:stCondLst>
                                  <p:childTnLst>
                                    <p:animRot by="-360000">
                                      <p:cBhvr>
                                        <p:cTn id="179" dur="1000" fill="hold"/>
                                        <p:tgtEl>
                                          <p:spTgt spid="50"/>
                                        </p:tgtEl>
                                        <p:attrNameLst>
                                          <p:attrName>r</p:attrName>
                                        </p:attrNameLst>
                                      </p:cBhvr>
                                    </p:animRot>
                                  </p:childTnLst>
                                </p:cTn>
                              </p:par>
                            </p:childTnLst>
                          </p:cTn>
                        </p:par>
                        <p:par>
                          <p:cTn id="180" fill="hold">
                            <p:stCondLst>
                              <p:cond delay="56500"/>
                            </p:stCondLst>
                            <p:childTnLst>
                              <p:par>
                                <p:cTn id="181" presetID="8" presetClass="emph" presetSubtype="0" fill="hold" nodeType="afterEffect">
                                  <p:stCondLst>
                                    <p:cond delay="0"/>
                                  </p:stCondLst>
                                  <p:childTnLst>
                                    <p:animRot by="-360000">
                                      <p:cBhvr>
                                        <p:cTn id="182" dur="1000" fill="hold"/>
                                        <p:tgtEl>
                                          <p:spTgt spid="50"/>
                                        </p:tgtEl>
                                        <p:attrNameLst>
                                          <p:attrName>r</p:attrName>
                                        </p:attrNameLst>
                                      </p:cBhvr>
                                    </p:animRot>
                                  </p:childTnLst>
                                </p:cTn>
                              </p:par>
                            </p:childTnLst>
                          </p:cTn>
                        </p:par>
                        <p:par>
                          <p:cTn id="183" fill="hold">
                            <p:stCondLst>
                              <p:cond delay="57500"/>
                            </p:stCondLst>
                            <p:childTnLst>
                              <p:par>
                                <p:cTn id="184" presetID="8" presetClass="emph" presetSubtype="0" fill="hold" nodeType="afterEffect">
                                  <p:stCondLst>
                                    <p:cond delay="0"/>
                                  </p:stCondLst>
                                  <p:childTnLst>
                                    <p:animRot by="-360000">
                                      <p:cBhvr>
                                        <p:cTn id="185" dur="1000" fill="hold"/>
                                        <p:tgtEl>
                                          <p:spTgt spid="50"/>
                                        </p:tgtEl>
                                        <p:attrNameLst>
                                          <p:attrName>r</p:attrName>
                                        </p:attrNameLst>
                                      </p:cBhvr>
                                    </p:animRot>
                                  </p:childTnLst>
                                </p:cTn>
                              </p:par>
                            </p:childTnLst>
                          </p:cTn>
                        </p:par>
                        <p:par>
                          <p:cTn id="186" fill="hold">
                            <p:stCondLst>
                              <p:cond delay="58500"/>
                            </p:stCondLst>
                            <p:childTnLst>
                              <p:par>
                                <p:cTn id="187" presetID="8" presetClass="emph" presetSubtype="0" fill="hold" nodeType="afterEffect">
                                  <p:stCondLst>
                                    <p:cond delay="0"/>
                                  </p:stCondLst>
                                  <p:childTnLst>
                                    <p:animRot by="-360000">
                                      <p:cBhvr>
                                        <p:cTn id="188" dur="1000" fill="hold"/>
                                        <p:tgtEl>
                                          <p:spTgt spid="50"/>
                                        </p:tgtEl>
                                        <p:attrNameLst>
                                          <p:attrName>r</p:attrName>
                                        </p:attrNameLst>
                                      </p:cBhvr>
                                    </p:animRot>
                                  </p:childTnLst>
                                </p:cTn>
                              </p:par>
                            </p:childTnLst>
                          </p:cTn>
                        </p:par>
                        <p:par>
                          <p:cTn id="189" fill="hold">
                            <p:stCondLst>
                              <p:cond delay="59500"/>
                            </p:stCondLst>
                            <p:childTnLst>
                              <p:par>
                                <p:cTn id="190" presetID="8" presetClass="emph" presetSubtype="0" fill="hold" nodeType="afterEffect">
                                  <p:stCondLst>
                                    <p:cond delay="0"/>
                                  </p:stCondLst>
                                  <p:childTnLst>
                                    <p:animRot by="-360000">
                                      <p:cBhvr>
                                        <p:cTn id="191" dur="1000" fill="hold"/>
                                        <p:tgtEl>
                                          <p:spTgt spid="50"/>
                                        </p:tgtEl>
                                        <p:attrNameLst>
                                          <p:attrName>r</p:attrName>
                                        </p:attrNameLst>
                                      </p:cBhvr>
                                    </p:animRot>
                                  </p:childTnLst>
                                </p:cTn>
                              </p:par>
                            </p:childTnLst>
                          </p:cTn>
                        </p:par>
                        <p:par>
                          <p:cTn id="192" fill="hold">
                            <p:stCondLst>
                              <p:cond delay="60500"/>
                            </p:stCondLst>
                            <p:childTnLst>
                              <p:par>
                                <p:cTn id="193" presetID="19" presetClass="emph" presetSubtype="0" fill="hold" grpId="1" nodeType="afterEffect">
                                  <p:stCondLst>
                                    <p:cond delay="0"/>
                                  </p:stCondLst>
                                  <p:childTnLst>
                                    <p:animClr clrSpc="rgb" dir="cw">
                                      <p:cBhvr override="childStyle">
                                        <p:cTn id="194" dur="100" fill="hold"/>
                                        <p:tgtEl>
                                          <p:spTgt spid="54"/>
                                        </p:tgtEl>
                                        <p:attrNameLst>
                                          <p:attrName>style.color</p:attrName>
                                        </p:attrNameLst>
                                      </p:cBhvr>
                                      <p:to>
                                        <a:srgbClr val="CC0000"/>
                                      </p:to>
                                    </p:animClr>
                                    <p:animClr clrSpc="rgb" dir="cw">
                                      <p:cBhvr>
                                        <p:cTn id="195" dur="100" fill="hold"/>
                                        <p:tgtEl>
                                          <p:spTgt spid="54"/>
                                        </p:tgtEl>
                                        <p:attrNameLst>
                                          <p:attrName>fillcolor</p:attrName>
                                        </p:attrNameLst>
                                      </p:cBhvr>
                                      <p:to>
                                        <a:srgbClr val="CC0000"/>
                                      </p:to>
                                    </p:animClr>
                                    <p:set>
                                      <p:cBhvr>
                                        <p:cTn id="196" dur="100" fill="hold"/>
                                        <p:tgtEl>
                                          <p:spTgt spid="54"/>
                                        </p:tgtEl>
                                        <p:attrNameLst>
                                          <p:attrName>fill.type</p:attrName>
                                        </p:attrNameLst>
                                      </p:cBhvr>
                                      <p:to>
                                        <p:strVal val="solid"/>
                                      </p:to>
                                    </p:set>
                                    <p:set>
                                      <p:cBhvr>
                                        <p:cTn id="197" dur="100" fill="hold"/>
                                        <p:tgtEl>
                                          <p:spTgt spid="5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4" grpId="1"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0 Minute Flipchart">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550" y="3334557"/>
            <a:ext cx="6648450" cy="6952441"/>
          </a:xfrm>
        </p:spPr>
        <p:txBody>
          <a:bodyPr>
            <a:normAutofit/>
          </a:bodyPr>
          <a:lstStyle>
            <a:lvl1pPr marL="0" indent="0">
              <a:lnSpc>
                <a:spcPct val="90000"/>
              </a:lnSpc>
              <a:spcAft>
                <a:spcPts val="1200"/>
              </a:spcAft>
              <a:buClr>
                <a:schemeClr val="accent1">
                  <a:lumMod val="50000"/>
                </a:schemeClr>
              </a:buClr>
              <a:buFont typeface="Ink Free" panose="03080402000500000000" pitchFamily="66" charset="0"/>
              <a:buNone/>
              <a:defRPr sz="3600">
                <a:solidFill>
                  <a:schemeClr val="accent5">
                    <a:lumMod val="75000"/>
                  </a:schemeClr>
                </a:solidFill>
              </a:defRPr>
            </a:lvl1pPr>
          </a:lstStyle>
          <a:p>
            <a:pPr lvl="0"/>
            <a:r>
              <a:rPr lang="en-US" dirty="0"/>
              <a:t>Click to edit Master text styles</a:t>
            </a:r>
          </a:p>
        </p:txBody>
      </p:sp>
      <p:sp>
        <p:nvSpPr>
          <p:cNvPr id="2" name="Title 1">
            <a:extLst>
              <a:ext uri="{FF2B5EF4-FFF2-40B4-BE49-F238E27FC236}">
                <a16:creationId xmlns:a16="http://schemas.microsoft.com/office/drawing/2014/main" id="{EEB51ACB-B4DA-4FC2-9BAE-E9D5340468F4}"/>
              </a:ext>
            </a:extLst>
          </p:cNvPr>
          <p:cNvSpPr>
            <a:spLocks noGrp="1"/>
          </p:cNvSpPr>
          <p:nvPr>
            <p:ph type="title" hasCustomPrompt="1"/>
          </p:nvPr>
        </p:nvSpPr>
        <p:spPr>
          <a:xfrm>
            <a:off x="519114" y="856623"/>
            <a:ext cx="3483838" cy="2060754"/>
          </a:xfrm>
          <a:prstGeom prst="rect">
            <a:avLst/>
          </a:prstGeom>
        </p:spPr>
        <p:txBody>
          <a:bodyPr anchor="ctr"/>
          <a:lstStyle>
            <a:lvl1pPr>
              <a:lnSpc>
                <a:spcPct val="80000"/>
              </a:lnSpc>
              <a:defRPr sz="4000" b="1" u="sng">
                <a:solidFill>
                  <a:schemeClr val="accent1">
                    <a:lumMod val="50000"/>
                  </a:schemeClr>
                </a:solidFill>
                <a:latin typeface="Ink Free" panose="03080402000500000000" pitchFamily="66" charset="0"/>
              </a:defRPr>
            </a:lvl1pPr>
          </a:lstStyle>
          <a:p>
            <a:r>
              <a:rPr lang="en-US" dirty="0"/>
              <a:t>60 Minutes: Click to add title</a:t>
            </a:r>
            <a:endParaRPr lang="en-GB" dirty="0"/>
          </a:p>
        </p:txBody>
      </p:sp>
      <p:sp>
        <p:nvSpPr>
          <p:cNvPr id="38" name="Oval 37">
            <a:extLst>
              <a:ext uri="{FF2B5EF4-FFF2-40B4-BE49-F238E27FC236}">
                <a16:creationId xmlns:a16="http://schemas.microsoft.com/office/drawing/2014/main" id="{CBD239A8-3461-4C88-B801-E44E61019353}"/>
              </a:ext>
            </a:extLst>
          </p:cNvPr>
          <p:cNvSpPr/>
          <p:nvPr userDrawn="1"/>
        </p:nvSpPr>
        <p:spPr>
          <a:xfrm>
            <a:off x="4315104" y="73198"/>
            <a:ext cx="3148043" cy="3138058"/>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3" name="Group 72">
            <a:extLst>
              <a:ext uri="{FF2B5EF4-FFF2-40B4-BE49-F238E27FC236}">
                <a16:creationId xmlns:a16="http://schemas.microsoft.com/office/drawing/2014/main" id="{1676FC90-8E14-4046-904D-3AFCEB8D5A9F}"/>
              </a:ext>
            </a:extLst>
          </p:cNvPr>
          <p:cNvGrpSpPr/>
          <p:nvPr userDrawn="1"/>
        </p:nvGrpSpPr>
        <p:grpSpPr>
          <a:xfrm>
            <a:off x="4310265" y="84983"/>
            <a:ext cx="3147812" cy="3138058"/>
            <a:chOff x="2381770" y="2464895"/>
            <a:chExt cx="2098541" cy="2091885"/>
          </a:xfrm>
        </p:grpSpPr>
        <p:grpSp>
          <p:nvGrpSpPr>
            <p:cNvPr id="74" name="Group 73">
              <a:extLst>
                <a:ext uri="{FF2B5EF4-FFF2-40B4-BE49-F238E27FC236}">
                  <a16:creationId xmlns:a16="http://schemas.microsoft.com/office/drawing/2014/main" id="{DA0B5D72-78AD-41F1-A9DD-34F06CD4FC99}"/>
                </a:ext>
              </a:extLst>
            </p:cNvPr>
            <p:cNvGrpSpPr/>
            <p:nvPr/>
          </p:nvGrpSpPr>
          <p:grpSpPr>
            <a:xfrm>
              <a:off x="2381770" y="2464895"/>
              <a:ext cx="2098541" cy="2091885"/>
              <a:chOff x="2381770" y="2464895"/>
              <a:chExt cx="2098541" cy="2091885"/>
            </a:xfrm>
          </p:grpSpPr>
          <p:grpSp>
            <p:nvGrpSpPr>
              <p:cNvPr id="76" name="Group 75">
                <a:extLst>
                  <a:ext uri="{FF2B5EF4-FFF2-40B4-BE49-F238E27FC236}">
                    <a16:creationId xmlns:a16="http://schemas.microsoft.com/office/drawing/2014/main" id="{EF413A0E-A79B-4927-9893-BEAE2738D906}"/>
                  </a:ext>
                </a:extLst>
              </p:cNvPr>
              <p:cNvGrpSpPr/>
              <p:nvPr/>
            </p:nvGrpSpPr>
            <p:grpSpPr>
              <a:xfrm>
                <a:off x="2493800" y="2563323"/>
                <a:ext cx="1875334" cy="1875334"/>
                <a:chOff x="873863" y="943386"/>
                <a:chExt cx="5115208" cy="5115208"/>
              </a:xfrm>
            </p:grpSpPr>
            <p:grpSp>
              <p:nvGrpSpPr>
                <p:cNvPr id="84" name="Group 83">
                  <a:extLst>
                    <a:ext uri="{FF2B5EF4-FFF2-40B4-BE49-F238E27FC236}">
                      <a16:creationId xmlns:a16="http://schemas.microsoft.com/office/drawing/2014/main" id="{3656FB28-C213-4732-A68B-CC128948DB9E}"/>
                    </a:ext>
                  </a:extLst>
                </p:cNvPr>
                <p:cNvGrpSpPr/>
                <p:nvPr/>
              </p:nvGrpSpPr>
              <p:grpSpPr>
                <a:xfrm>
                  <a:off x="873863" y="943386"/>
                  <a:ext cx="5115208" cy="5115208"/>
                  <a:chOff x="2802047" y="1312752"/>
                  <a:chExt cx="5115208" cy="5115208"/>
                </a:xfrm>
              </p:grpSpPr>
              <p:cxnSp>
                <p:nvCxnSpPr>
                  <p:cNvPr id="86" name="Straight Connector 85">
                    <a:extLst>
                      <a:ext uri="{FF2B5EF4-FFF2-40B4-BE49-F238E27FC236}">
                        <a16:creationId xmlns:a16="http://schemas.microsoft.com/office/drawing/2014/main" id="{ACEBF1CD-A526-4D51-BBFE-023FBE7BB848}"/>
                      </a:ext>
                    </a:extLst>
                  </p:cNvPr>
                  <p:cNvCxnSpPr>
                    <a:cxnSpLocks/>
                  </p:cNvCxnSpPr>
                  <p:nvPr/>
                </p:nvCxnSpPr>
                <p:spPr>
                  <a:xfrm>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9E0B8BC-FC8F-4DF9-A2D8-42A1E81F5BFA}"/>
                      </a:ext>
                    </a:extLst>
                  </p:cNvPr>
                  <p:cNvCxnSpPr>
                    <a:cxnSpLocks/>
                  </p:cNvCxnSpPr>
                  <p:nvPr/>
                </p:nvCxnSpPr>
                <p:spPr>
                  <a:xfrm rot="104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AE8A5312-2CF8-4AA6-A3F6-7AB2A72F398B}"/>
                      </a:ext>
                    </a:extLst>
                  </p:cNvPr>
                  <p:cNvCxnSpPr>
                    <a:cxnSpLocks/>
                  </p:cNvCxnSpPr>
                  <p:nvPr/>
                </p:nvCxnSpPr>
                <p:spPr>
                  <a:xfrm rot="93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91A57A40-6CAC-4A8B-B202-C3129ACC8B65}"/>
                      </a:ext>
                    </a:extLst>
                  </p:cNvPr>
                  <p:cNvCxnSpPr>
                    <a:cxnSpLocks/>
                  </p:cNvCxnSpPr>
                  <p:nvPr/>
                </p:nvCxnSpPr>
                <p:spPr>
                  <a:xfrm rot="82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A8404A6E-B7C0-47EF-9959-4AF316B66DB3}"/>
                      </a:ext>
                    </a:extLst>
                  </p:cNvPr>
                  <p:cNvCxnSpPr>
                    <a:cxnSpLocks/>
                  </p:cNvCxnSpPr>
                  <p:nvPr/>
                </p:nvCxnSpPr>
                <p:spPr>
                  <a:xfrm rot="7200000">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B78D02AB-1FDA-4747-85EF-DEDBC889F53C}"/>
                      </a:ext>
                    </a:extLst>
                  </p:cNvPr>
                  <p:cNvCxnSpPr>
                    <a:cxnSpLocks/>
                  </p:cNvCxnSpPr>
                  <p:nvPr/>
                </p:nvCxnSpPr>
                <p:spPr>
                  <a:xfrm rot="61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E43151F4-85DA-446C-9FB1-688F64321DEC}"/>
                      </a:ext>
                    </a:extLst>
                  </p:cNvPr>
                  <p:cNvCxnSpPr>
                    <a:cxnSpLocks/>
                  </p:cNvCxnSpPr>
                  <p:nvPr/>
                </p:nvCxnSpPr>
                <p:spPr>
                  <a:xfrm rot="50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CC25AEB0-7BFD-4DFE-A1F7-9B06BDAB5AF0}"/>
                      </a:ext>
                    </a:extLst>
                  </p:cNvPr>
                  <p:cNvCxnSpPr>
                    <a:cxnSpLocks/>
                  </p:cNvCxnSpPr>
                  <p:nvPr/>
                </p:nvCxnSpPr>
                <p:spPr>
                  <a:xfrm rot="39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15D17EDE-545F-495E-92EF-80C74A175CBE}"/>
                      </a:ext>
                    </a:extLst>
                  </p:cNvPr>
                  <p:cNvCxnSpPr>
                    <a:cxnSpLocks/>
                  </p:cNvCxnSpPr>
                  <p:nvPr/>
                </p:nvCxnSpPr>
                <p:spPr>
                  <a:xfrm rot="28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DBC5027-FAFB-4523-BCAD-162577D4A179}"/>
                      </a:ext>
                    </a:extLst>
                  </p:cNvPr>
                  <p:cNvCxnSpPr>
                    <a:cxnSpLocks/>
                  </p:cNvCxnSpPr>
                  <p:nvPr/>
                </p:nvCxnSpPr>
                <p:spPr>
                  <a:xfrm rot="1800000">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40E0FD1E-E47F-4C37-9493-5798C26847AE}"/>
                      </a:ext>
                    </a:extLst>
                  </p:cNvPr>
                  <p:cNvCxnSpPr>
                    <a:cxnSpLocks/>
                  </p:cNvCxnSpPr>
                  <p:nvPr/>
                </p:nvCxnSpPr>
                <p:spPr>
                  <a:xfrm rot="7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3810DD5A-1825-4CAE-B0D1-8C52483D63DE}"/>
                      </a:ext>
                    </a:extLst>
                  </p:cNvPr>
                  <p:cNvCxnSpPr>
                    <a:cxnSpLocks/>
                  </p:cNvCxnSpPr>
                  <p:nvPr/>
                </p:nvCxnSpPr>
                <p:spPr>
                  <a:xfrm rot="100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DB760549-0DA5-4B9B-821D-B65E59298AB3}"/>
                      </a:ext>
                    </a:extLst>
                  </p:cNvPr>
                  <p:cNvCxnSpPr>
                    <a:cxnSpLocks/>
                  </p:cNvCxnSpPr>
                  <p:nvPr/>
                </p:nvCxnSpPr>
                <p:spPr>
                  <a:xfrm rot="97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0CA2DF78-4D80-44E8-BAC9-A3D11BFBD03C}"/>
                      </a:ext>
                    </a:extLst>
                  </p:cNvPr>
                  <p:cNvCxnSpPr>
                    <a:cxnSpLocks/>
                  </p:cNvCxnSpPr>
                  <p:nvPr/>
                </p:nvCxnSpPr>
                <p:spPr>
                  <a:xfrm rot="9000000">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977FC149-762E-4BDA-BA4A-C44A3F668A4D}"/>
                      </a:ext>
                    </a:extLst>
                  </p:cNvPr>
                  <p:cNvCxnSpPr>
                    <a:cxnSpLocks/>
                  </p:cNvCxnSpPr>
                  <p:nvPr/>
                </p:nvCxnSpPr>
                <p:spPr>
                  <a:xfrm rot="86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60C30D6C-FB23-43D7-9EFC-EB140C97A2A0}"/>
                      </a:ext>
                    </a:extLst>
                  </p:cNvPr>
                  <p:cNvCxnSpPr>
                    <a:cxnSpLocks/>
                  </p:cNvCxnSpPr>
                  <p:nvPr/>
                </p:nvCxnSpPr>
                <p:spPr>
                  <a:xfrm rot="79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E828E287-2756-4B10-8846-E5B18302500D}"/>
                      </a:ext>
                    </a:extLst>
                  </p:cNvPr>
                  <p:cNvCxnSpPr>
                    <a:cxnSpLocks/>
                  </p:cNvCxnSpPr>
                  <p:nvPr/>
                </p:nvCxnSpPr>
                <p:spPr>
                  <a:xfrm rot="75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A818129E-3B3C-4125-8609-8100E40DBBB3}"/>
                      </a:ext>
                    </a:extLst>
                  </p:cNvPr>
                  <p:cNvCxnSpPr>
                    <a:cxnSpLocks/>
                  </p:cNvCxnSpPr>
                  <p:nvPr/>
                </p:nvCxnSpPr>
                <p:spPr>
                  <a:xfrm rot="68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E16D30F-3720-4C2F-953E-5621800891B8}"/>
                      </a:ext>
                    </a:extLst>
                  </p:cNvPr>
                  <p:cNvCxnSpPr>
                    <a:cxnSpLocks/>
                  </p:cNvCxnSpPr>
                  <p:nvPr/>
                </p:nvCxnSpPr>
                <p:spPr>
                  <a:xfrm rot="64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DC6525E4-904C-4B2B-A21B-3AA70128D5E8}"/>
                      </a:ext>
                    </a:extLst>
                  </p:cNvPr>
                  <p:cNvCxnSpPr>
                    <a:cxnSpLocks/>
                  </p:cNvCxnSpPr>
                  <p:nvPr/>
                </p:nvCxnSpPr>
                <p:spPr>
                  <a:xfrm rot="57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6391DACE-4E9E-4666-8284-6BD0EAC5AFB3}"/>
                      </a:ext>
                    </a:extLst>
                  </p:cNvPr>
                  <p:cNvCxnSpPr>
                    <a:cxnSpLocks/>
                  </p:cNvCxnSpPr>
                  <p:nvPr/>
                </p:nvCxnSpPr>
                <p:spPr>
                  <a:xfrm rot="5400000">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FC17E8B7-ADD9-44C2-8E6C-05B092AE0738}"/>
                      </a:ext>
                    </a:extLst>
                  </p:cNvPr>
                  <p:cNvCxnSpPr>
                    <a:cxnSpLocks/>
                  </p:cNvCxnSpPr>
                  <p:nvPr/>
                </p:nvCxnSpPr>
                <p:spPr>
                  <a:xfrm rot="46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0808967-D3BF-4C97-929F-EC819B0899A3}"/>
                      </a:ext>
                    </a:extLst>
                  </p:cNvPr>
                  <p:cNvCxnSpPr>
                    <a:cxnSpLocks/>
                  </p:cNvCxnSpPr>
                  <p:nvPr/>
                </p:nvCxnSpPr>
                <p:spPr>
                  <a:xfrm rot="43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F65AAF93-DCEC-44DF-8C89-475A1D8AC1C2}"/>
                      </a:ext>
                    </a:extLst>
                  </p:cNvPr>
                  <p:cNvCxnSpPr>
                    <a:cxnSpLocks/>
                  </p:cNvCxnSpPr>
                  <p:nvPr/>
                </p:nvCxnSpPr>
                <p:spPr>
                  <a:xfrm rot="3600000">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49491746-A68A-4EBE-8112-27FEE5706C10}"/>
                      </a:ext>
                    </a:extLst>
                  </p:cNvPr>
                  <p:cNvCxnSpPr>
                    <a:cxnSpLocks/>
                  </p:cNvCxnSpPr>
                  <p:nvPr/>
                </p:nvCxnSpPr>
                <p:spPr>
                  <a:xfrm rot="32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DA0EF475-A039-4ABC-BD62-5F748F0960A9}"/>
                      </a:ext>
                    </a:extLst>
                  </p:cNvPr>
                  <p:cNvCxnSpPr>
                    <a:cxnSpLocks/>
                  </p:cNvCxnSpPr>
                  <p:nvPr/>
                </p:nvCxnSpPr>
                <p:spPr>
                  <a:xfrm rot="25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A82B881-D6B9-4E47-BAC2-0C815CC8CE64}"/>
                      </a:ext>
                    </a:extLst>
                  </p:cNvPr>
                  <p:cNvCxnSpPr>
                    <a:cxnSpLocks/>
                  </p:cNvCxnSpPr>
                  <p:nvPr/>
                </p:nvCxnSpPr>
                <p:spPr>
                  <a:xfrm rot="21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CF839849-4AFA-4C65-B6BE-62885DE1FCED}"/>
                      </a:ext>
                    </a:extLst>
                  </p:cNvPr>
                  <p:cNvCxnSpPr>
                    <a:cxnSpLocks/>
                  </p:cNvCxnSpPr>
                  <p:nvPr/>
                </p:nvCxnSpPr>
                <p:spPr>
                  <a:xfrm rot="10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AC30AFEB-062C-48FB-8B02-4998451CF257}"/>
                      </a:ext>
                    </a:extLst>
                  </p:cNvPr>
                  <p:cNvCxnSpPr>
                    <a:cxnSpLocks/>
                  </p:cNvCxnSpPr>
                  <p:nvPr/>
                </p:nvCxnSpPr>
                <p:spPr>
                  <a:xfrm rot="14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C77DEC4-B065-42BA-94EC-49B68E866B96}"/>
                      </a:ext>
                    </a:extLst>
                  </p:cNvPr>
                  <p:cNvCxnSpPr>
                    <a:cxnSpLocks/>
                  </p:cNvCxnSpPr>
                  <p:nvPr/>
                </p:nvCxnSpPr>
                <p:spPr>
                  <a:xfrm rot="3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5" name="Oval 84">
                  <a:extLst>
                    <a:ext uri="{FF2B5EF4-FFF2-40B4-BE49-F238E27FC236}">
                      <a16:creationId xmlns:a16="http://schemas.microsoft.com/office/drawing/2014/main" id="{C5B0FA7A-7350-44D2-A2E3-FCB4C714E933}"/>
                    </a:ext>
                  </a:extLst>
                </p:cNvPr>
                <p:cNvSpPr/>
                <p:nvPr/>
              </p:nvSpPr>
              <p:spPr>
                <a:xfrm>
                  <a:off x="1128585" y="1184524"/>
                  <a:ext cx="4604912" cy="46049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103"/>
                </a:p>
              </p:txBody>
            </p:sp>
          </p:grpSp>
          <p:sp>
            <p:nvSpPr>
              <p:cNvPr id="77" name="Circle: Hollow 76">
                <a:extLst>
                  <a:ext uri="{FF2B5EF4-FFF2-40B4-BE49-F238E27FC236}">
                    <a16:creationId xmlns:a16="http://schemas.microsoft.com/office/drawing/2014/main" id="{B603AF98-17AD-4377-AAC8-1038CD110839}"/>
                  </a:ext>
                </a:extLst>
              </p:cNvPr>
              <p:cNvSpPr>
                <a:spLocks noChangeAspect="1"/>
              </p:cNvSpPr>
              <p:nvPr/>
            </p:nvSpPr>
            <p:spPr bwMode="auto">
              <a:xfrm>
                <a:off x="2381770" y="2464895"/>
                <a:ext cx="2098541" cy="2091885"/>
              </a:xfrm>
              <a:prstGeom prst="donut">
                <a:avLst>
                  <a:gd name="adj" fmla="val 1409"/>
                </a:avLst>
              </a:prstGeom>
              <a:solidFill>
                <a:schemeClr val="tx1">
                  <a:lumMod val="50000"/>
                  <a:lumOff val="50000"/>
                </a:schemeClr>
              </a:solidFill>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a:lstStyle/>
              <a:p>
                <a:pPr fontAlgn="auto">
                  <a:spcBef>
                    <a:spcPts val="0"/>
                  </a:spcBef>
                  <a:spcAft>
                    <a:spcPts val="0"/>
                  </a:spcAft>
                  <a:buClr>
                    <a:srgbClr val="8CA3B0"/>
                  </a:buClr>
                </a:pPr>
                <a:endParaRPr lang="en-GB" sz="827" b="0">
                  <a:solidFill>
                    <a:srgbClr val="000000"/>
                  </a:solidFill>
                </a:endParaRPr>
              </a:p>
            </p:txBody>
          </p:sp>
          <p:sp>
            <p:nvSpPr>
              <p:cNvPr id="78" name="TextBox 77">
                <a:extLst>
                  <a:ext uri="{FF2B5EF4-FFF2-40B4-BE49-F238E27FC236}">
                    <a16:creationId xmlns:a16="http://schemas.microsoft.com/office/drawing/2014/main" id="{64587657-2E26-4B0F-89BF-5ADDB1B3E661}"/>
                  </a:ext>
                </a:extLst>
              </p:cNvPr>
              <p:cNvSpPr txBox="1"/>
              <p:nvPr/>
            </p:nvSpPr>
            <p:spPr>
              <a:xfrm>
                <a:off x="3175188" y="4033439"/>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30</a:t>
                </a:r>
              </a:p>
            </p:txBody>
          </p:sp>
          <p:sp>
            <p:nvSpPr>
              <p:cNvPr id="79" name="TextBox 78">
                <a:extLst>
                  <a:ext uri="{FF2B5EF4-FFF2-40B4-BE49-F238E27FC236}">
                    <a16:creationId xmlns:a16="http://schemas.microsoft.com/office/drawing/2014/main" id="{21BD5618-EA47-4158-84D3-37D9B5B441D4}"/>
                  </a:ext>
                </a:extLst>
              </p:cNvPr>
              <p:cNvSpPr txBox="1"/>
              <p:nvPr/>
            </p:nvSpPr>
            <p:spPr>
              <a:xfrm>
                <a:off x="3182355" y="2596133"/>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60</a:t>
                </a:r>
              </a:p>
            </p:txBody>
          </p:sp>
          <p:sp>
            <p:nvSpPr>
              <p:cNvPr id="80" name="TextBox 79">
                <a:extLst>
                  <a:ext uri="{FF2B5EF4-FFF2-40B4-BE49-F238E27FC236}">
                    <a16:creationId xmlns:a16="http://schemas.microsoft.com/office/drawing/2014/main" id="{91248125-1B5D-46F3-A409-6AAD77D3972C}"/>
                  </a:ext>
                </a:extLst>
              </p:cNvPr>
              <p:cNvSpPr txBox="1"/>
              <p:nvPr/>
            </p:nvSpPr>
            <p:spPr>
              <a:xfrm>
                <a:off x="2615029" y="2979283"/>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50</a:t>
                </a:r>
              </a:p>
            </p:txBody>
          </p:sp>
          <p:sp>
            <p:nvSpPr>
              <p:cNvPr id="81" name="TextBox 80">
                <a:extLst>
                  <a:ext uri="{FF2B5EF4-FFF2-40B4-BE49-F238E27FC236}">
                    <a16:creationId xmlns:a16="http://schemas.microsoft.com/office/drawing/2014/main" id="{D9462645-C8CF-472E-9E8D-42D5E0D522E6}"/>
                  </a:ext>
                </a:extLst>
              </p:cNvPr>
              <p:cNvSpPr txBox="1"/>
              <p:nvPr/>
            </p:nvSpPr>
            <p:spPr>
              <a:xfrm>
                <a:off x="3770722" y="2964244"/>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10</a:t>
                </a:r>
              </a:p>
            </p:txBody>
          </p:sp>
          <p:sp>
            <p:nvSpPr>
              <p:cNvPr id="82" name="TextBox 81">
                <a:extLst>
                  <a:ext uri="{FF2B5EF4-FFF2-40B4-BE49-F238E27FC236}">
                    <a16:creationId xmlns:a16="http://schemas.microsoft.com/office/drawing/2014/main" id="{16C9C768-CE0B-4526-A129-4075ACB8B38A}"/>
                  </a:ext>
                </a:extLst>
              </p:cNvPr>
              <p:cNvSpPr txBox="1"/>
              <p:nvPr/>
            </p:nvSpPr>
            <p:spPr>
              <a:xfrm>
                <a:off x="2616026" y="3673334"/>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40</a:t>
                </a:r>
              </a:p>
            </p:txBody>
          </p:sp>
          <p:sp>
            <p:nvSpPr>
              <p:cNvPr id="83" name="TextBox 82">
                <a:extLst>
                  <a:ext uri="{FF2B5EF4-FFF2-40B4-BE49-F238E27FC236}">
                    <a16:creationId xmlns:a16="http://schemas.microsoft.com/office/drawing/2014/main" id="{FBB7A8E8-7FD9-4D91-802E-EF19AE5119B7}"/>
                  </a:ext>
                </a:extLst>
              </p:cNvPr>
              <p:cNvSpPr txBox="1"/>
              <p:nvPr/>
            </p:nvSpPr>
            <p:spPr>
              <a:xfrm>
                <a:off x="3734447" y="3681953"/>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20</a:t>
                </a:r>
              </a:p>
            </p:txBody>
          </p:sp>
        </p:grpSp>
        <p:pic>
          <p:nvPicPr>
            <p:cNvPr id="75" name="Picture 74">
              <a:extLst>
                <a:ext uri="{FF2B5EF4-FFF2-40B4-BE49-F238E27FC236}">
                  <a16:creationId xmlns:a16="http://schemas.microsoft.com/office/drawing/2014/main" id="{26C515E8-1A13-4DDC-88CD-3A2FA710E0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0666" y="3996480"/>
              <a:ext cx="743129" cy="128579"/>
            </a:xfrm>
            <a:prstGeom prst="rect">
              <a:avLst/>
            </a:prstGeom>
          </p:spPr>
        </p:pic>
      </p:grpSp>
      <p:sp>
        <p:nvSpPr>
          <p:cNvPr id="116" name="TextBox 115">
            <a:extLst>
              <a:ext uri="{FF2B5EF4-FFF2-40B4-BE49-F238E27FC236}">
                <a16:creationId xmlns:a16="http://schemas.microsoft.com/office/drawing/2014/main" id="{79DF6562-711D-4256-AF70-29FC8D7D9D28}"/>
              </a:ext>
            </a:extLst>
          </p:cNvPr>
          <p:cNvSpPr txBox="1"/>
          <p:nvPr userDrawn="1"/>
        </p:nvSpPr>
        <p:spPr>
          <a:xfrm>
            <a:off x="5223279" y="570267"/>
            <a:ext cx="1529972" cy="461665"/>
          </a:xfrm>
          <a:prstGeom prst="rect">
            <a:avLst/>
          </a:prstGeom>
          <a:noFill/>
        </p:spPr>
        <p:txBody>
          <a:bodyPr wrap="square" rtlCol="0">
            <a:spAutoFit/>
          </a:bodyPr>
          <a:lstStyle/>
          <a:p>
            <a:r>
              <a:rPr lang="en-GB" sz="2400" dirty="0">
                <a:solidFill>
                  <a:schemeClr val="bg1">
                    <a:lumMod val="75000"/>
                  </a:schemeClr>
                </a:solidFill>
              </a:rPr>
              <a:t>Minutes</a:t>
            </a:r>
          </a:p>
        </p:txBody>
      </p:sp>
      <p:grpSp>
        <p:nvGrpSpPr>
          <p:cNvPr id="117" name="Group 30">
            <a:extLst>
              <a:ext uri="{FF2B5EF4-FFF2-40B4-BE49-F238E27FC236}">
                <a16:creationId xmlns:a16="http://schemas.microsoft.com/office/drawing/2014/main" id="{3B13E0BC-1150-4F11-BFD0-5D03C32FA569}"/>
              </a:ext>
            </a:extLst>
          </p:cNvPr>
          <p:cNvGrpSpPr>
            <a:grpSpLocks noChangeAspect="1"/>
          </p:cNvGrpSpPr>
          <p:nvPr userDrawn="1"/>
        </p:nvGrpSpPr>
        <p:grpSpPr bwMode="auto">
          <a:xfrm>
            <a:off x="5427727" y="217488"/>
            <a:ext cx="923211" cy="2868316"/>
            <a:chOff x="4796" y="1525"/>
            <a:chExt cx="96" cy="1815"/>
          </a:xfrm>
        </p:grpSpPr>
        <p:sp>
          <p:nvSpPr>
            <p:cNvPr id="118" name="Oval 31">
              <a:extLst>
                <a:ext uri="{FF2B5EF4-FFF2-40B4-BE49-F238E27FC236}">
                  <a16:creationId xmlns:a16="http://schemas.microsoft.com/office/drawing/2014/main" id="{598F7DF2-40BB-438C-B45B-4B643CC7A2D4}"/>
                </a:ext>
              </a:extLst>
            </p:cNvPr>
            <p:cNvSpPr>
              <a:spLocks noChangeArrowheads="1"/>
            </p:cNvSpPr>
            <p:nvPr/>
          </p:nvSpPr>
          <p:spPr bwMode="auto">
            <a:xfrm>
              <a:off x="4796" y="2341"/>
              <a:ext cx="96" cy="182"/>
            </a:xfrm>
            <a:prstGeom prst="ellipse">
              <a:avLst/>
            </a:prstGeom>
            <a:solidFill>
              <a:schemeClr val="tx1"/>
            </a:solidFill>
            <a:ln w="12700">
              <a:noFill/>
              <a:round/>
              <a:headEnd type="none" w="sm" len="sm"/>
              <a:tailEnd type="none" w="sm" len="sm"/>
            </a:ln>
          </p:spPr>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sp>
          <p:nvSpPr>
            <p:cNvPr id="119" name="AutoShape 32">
              <a:extLst>
                <a:ext uri="{FF2B5EF4-FFF2-40B4-BE49-F238E27FC236}">
                  <a16:creationId xmlns:a16="http://schemas.microsoft.com/office/drawing/2014/main" id="{F613AB67-A7F3-421C-8871-6C688227C353}"/>
                </a:ext>
              </a:extLst>
            </p:cNvPr>
            <p:cNvSpPr>
              <a:spLocks noChangeArrowheads="1"/>
            </p:cNvSpPr>
            <p:nvPr/>
          </p:nvSpPr>
          <p:spPr bwMode="auto">
            <a:xfrm>
              <a:off x="4798" y="1525"/>
              <a:ext cx="91" cy="862"/>
            </a:xfrm>
            <a:prstGeom prst="triangle">
              <a:avLst>
                <a:gd name="adj" fmla="val 50000"/>
              </a:avLst>
            </a:prstGeom>
            <a:solidFill>
              <a:schemeClr val="accent1">
                <a:lumMod val="75000"/>
              </a:schemeClr>
            </a:solidFill>
            <a:ln w="12700">
              <a:noFill/>
              <a:headEnd type="none" w="sm" len="sm"/>
              <a:tailEnd type="none" w="sm" len="sm"/>
            </a:ln>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sp>
          <p:nvSpPr>
            <p:cNvPr id="120" name="AutoShape 33">
              <a:extLst>
                <a:ext uri="{FF2B5EF4-FFF2-40B4-BE49-F238E27FC236}">
                  <a16:creationId xmlns:a16="http://schemas.microsoft.com/office/drawing/2014/main" id="{F10AA215-2BE9-4DD7-9818-EBE54A49B204}"/>
                </a:ext>
              </a:extLst>
            </p:cNvPr>
            <p:cNvSpPr>
              <a:spLocks noChangeArrowheads="1"/>
            </p:cNvSpPr>
            <p:nvPr/>
          </p:nvSpPr>
          <p:spPr bwMode="auto">
            <a:xfrm flipV="1">
              <a:off x="4798" y="2478"/>
              <a:ext cx="91" cy="862"/>
            </a:xfrm>
            <a:prstGeom prst="triangle">
              <a:avLst>
                <a:gd name="adj" fmla="val 50000"/>
              </a:avLst>
            </a:prstGeom>
            <a:noFill/>
            <a:ln w="12700">
              <a:noFill/>
              <a:miter lim="800000"/>
              <a:headEnd type="none" w="sm" len="sm"/>
              <a:tailEnd type="none" w="sm" len="sm"/>
            </a:ln>
          </p:spPr>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grpSp>
      <p:sp>
        <p:nvSpPr>
          <p:cNvPr id="121" name="Oval 120">
            <a:extLst>
              <a:ext uri="{FF2B5EF4-FFF2-40B4-BE49-F238E27FC236}">
                <a16:creationId xmlns:a16="http://schemas.microsoft.com/office/drawing/2014/main" id="{D6AF0EBF-A298-46F3-9C74-16BD673AD443}"/>
              </a:ext>
            </a:extLst>
          </p:cNvPr>
          <p:cNvSpPr>
            <a:spLocks noChangeAspect="1"/>
          </p:cNvSpPr>
          <p:nvPr userDrawn="1"/>
        </p:nvSpPr>
        <p:spPr bwMode="auto">
          <a:xfrm>
            <a:off x="5207290" y="965383"/>
            <a:ext cx="1342983" cy="1343082"/>
          </a:xfrm>
          <a:prstGeom prst="ellipse">
            <a:avLst/>
          </a:prstGeom>
          <a:solidFill>
            <a:schemeClr val="tx1">
              <a:lumMod val="50000"/>
              <a:lumOff val="50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16538" tIns="0" rIns="16538" bIns="0"/>
          <a:lstStyle/>
          <a:p>
            <a:pPr fontAlgn="auto">
              <a:spcBef>
                <a:spcPts val="0"/>
              </a:spcBef>
              <a:spcAft>
                <a:spcPts val="0"/>
              </a:spcAft>
              <a:buClr>
                <a:srgbClr val="8CA3B0"/>
              </a:buClr>
              <a:defRPr/>
            </a:pPr>
            <a:endParaRPr lang="en-US" sz="827" b="0">
              <a:solidFill>
                <a:srgbClr val="FFFFFF"/>
              </a:solidFill>
            </a:endParaRPr>
          </a:p>
        </p:txBody>
      </p:sp>
    </p:spTree>
    <p:extLst>
      <p:ext uri="{BB962C8B-B14F-4D97-AF65-F5344CB8AC3E}">
        <p14:creationId xmlns:p14="http://schemas.microsoft.com/office/powerpoint/2010/main" val="264158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500" fill="hold"/>
                                        <p:tgtEl>
                                          <p:spTgt spid="117"/>
                                        </p:tgtEl>
                                        <p:attrNameLst>
                                          <p:attrName>r</p:attrName>
                                        </p:attrNameLst>
                                      </p:cBhvr>
                                    </p:animRot>
                                  </p:childTnLst>
                                </p:cTn>
                              </p:par>
                            </p:childTnLst>
                          </p:cTn>
                        </p:par>
                        <p:par>
                          <p:cTn id="7" fill="hold">
                            <p:stCondLst>
                              <p:cond delay="500"/>
                            </p:stCondLst>
                            <p:childTnLst>
                              <p:par>
                                <p:cTn id="8" presetID="19" presetClass="emph" presetSubtype="0" fill="hold" grpId="0" nodeType="afterEffect">
                                  <p:stCondLst>
                                    <p:cond delay="0"/>
                                  </p:stCondLst>
                                  <p:childTnLst>
                                    <p:animClr clrSpc="rgb" dir="cw">
                                      <p:cBhvr override="childStyle">
                                        <p:cTn id="9" dur="100" fill="hold"/>
                                        <p:tgtEl>
                                          <p:spTgt spid="121"/>
                                        </p:tgtEl>
                                        <p:attrNameLst>
                                          <p:attrName>style.color</p:attrName>
                                        </p:attrNameLst>
                                      </p:cBhvr>
                                      <p:to>
                                        <a:srgbClr val="008000"/>
                                      </p:to>
                                    </p:animClr>
                                    <p:animClr clrSpc="rgb" dir="cw">
                                      <p:cBhvr>
                                        <p:cTn id="10" dur="100" fill="hold"/>
                                        <p:tgtEl>
                                          <p:spTgt spid="121"/>
                                        </p:tgtEl>
                                        <p:attrNameLst>
                                          <p:attrName>fillcolor</p:attrName>
                                        </p:attrNameLst>
                                      </p:cBhvr>
                                      <p:to>
                                        <a:srgbClr val="008000"/>
                                      </p:to>
                                    </p:animClr>
                                    <p:set>
                                      <p:cBhvr>
                                        <p:cTn id="11" dur="100" fill="hold"/>
                                        <p:tgtEl>
                                          <p:spTgt spid="121"/>
                                        </p:tgtEl>
                                        <p:attrNameLst>
                                          <p:attrName>fill.type</p:attrName>
                                        </p:attrNameLst>
                                      </p:cBhvr>
                                      <p:to>
                                        <p:strVal val="solid"/>
                                      </p:to>
                                    </p:set>
                                    <p:set>
                                      <p:cBhvr>
                                        <p:cTn id="12" dur="100" fill="hold"/>
                                        <p:tgtEl>
                                          <p:spTgt spid="121"/>
                                        </p:tgtEl>
                                        <p:attrNameLst>
                                          <p:attrName>fill.on</p:attrName>
                                        </p:attrNameLst>
                                      </p:cBhvr>
                                      <p:to>
                                        <p:strVal val="true"/>
                                      </p:to>
                                    </p:set>
                                  </p:childTnLst>
                                </p:cTn>
                              </p:par>
                              <p:par>
                                <p:cTn id="13" presetID="8" presetClass="emph" presetSubtype="0" fill="hold" nodeType="withEffect">
                                  <p:stCondLst>
                                    <p:cond delay="55000"/>
                                  </p:stCondLst>
                                  <p:childTnLst>
                                    <p:animRot by="-360000">
                                      <p:cBhvr>
                                        <p:cTn id="14" dur="5000" fill="hold"/>
                                        <p:tgtEl>
                                          <p:spTgt spid="117"/>
                                        </p:tgtEl>
                                        <p:attrNameLst>
                                          <p:attrName>r</p:attrName>
                                        </p:attrNameLst>
                                      </p:cBhvr>
                                    </p:animRot>
                                  </p:childTnLst>
                                </p:cTn>
                              </p:par>
                            </p:childTnLst>
                          </p:cTn>
                        </p:par>
                        <p:par>
                          <p:cTn id="15" fill="hold">
                            <p:stCondLst>
                              <p:cond delay="60500"/>
                            </p:stCondLst>
                            <p:childTnLst>
                              <p:par>
                                <p:cTn id="16" presetID="8" presetClass="emph" presetSubtype="0" fill="hold" nodeType="afterEffect">
                                  <p:stCondLst>
                                    <p:cond delay="55000"/>
                                  </p:stCondLst>
                                  <p:childTnLst>
                                    <p:animRot by="-360000">
                                      <p:cBhvr>
                                        <p:cTn id="17" dur="5000" fill="hold"/>
                                        <p:tgtEl>
                                          <p:spTgt spid="117"/>
                                        </p:tgtEl>
                                        <p:attrNameLst>
                                          <p:attrName>r</p:attrName>
                                        </p:attrNameLst>
                                      </p:cBhvr>
                                    </p:animRot>
                                  </p:childTnLst>
                                </p:cTn>
                              </p:par>
                            </p:childTnLst>
                          </p:cTn>
                        </p:par>
                        <p:par>
                          <p:cTn id="18" fill="hold">
                            <p:stCondLst>
                              <p:cond delay="120500"/>
                            </p:stCondLst>
                            <p:childTnLst>
                              <p:par>
                                <p:cTn id="19" presetID="8" presetClass="emph" presetSubtype="0" fill="hold" nodeType="afterEffect">
                                  <p:stCondLst>
                                    <p:cond delay="55000"/>
                                  </p:stCondLst>
                                  <p:childTnLst>
                                    <p:animRot by="-360000">
                                      <p:cBhvr>
                                        <p:cTn id="20" dur="5000" fill="hold"/>
                                        <p:tgtEl>
                                          <p:spTgt spid="117"/>
                                        </p:tgtEl>
                                        <p:attrNameLst>
                                          <p:attrName>r</p:attrName>
                                        </p:attrNameLst>
                                      </p:cBhvr>
                                    </p:animRot>
                                  </p:childTnLst>
                                </p:cTn>
                              </p:par>
                            </p:childTnLst>
                          </p:cTn>
                        </p:par>
                        <p:par>
                          <p:cTn id="21" fill="hold">
                            <p:stCondLst>
                              <p:cond delay="180500"/>
                            </p:stCondLst>
                            <p:childTnLst>
                              <p:par>
                                <p:cTn id="22" presetID="8" presetClass="emph" presetSubtype="0" fill="hold" nodeType="afterEffect">
                                  <p:stCondLst>
                                    <p:cond delay="55000"/>
                                  </p:stCondLst>
                                  <p:childTnLst>
                                    <p:animRot by="-360000">
                                      <p:cBhvr>
                                        <p:cTn id="23" dur="5000" fill="hold"/>
                                        <p:tgtEl>
                                          <p:spTgt spid="117"/>
                                        </p:tgtEl>
                                        <p:attrNameLst>
                                          <p:attrName>r</p:attrName>
                                        </p:attrNameLst>
                                      </p:cBhvr>
                                    </p:animRot>
                                  </p:childTnLst>
                                </p:cTn>
                              </p:par>
                            </p:childTnLst>
                          </p:cTn>
                        </p:par>
                        <p:par>
                          <p:cTn id="24" fill="hold">
                            <p:stCondLst>
                              <p:cond delay="240500"/>
                            </p:stCondLst>
                            <p:childTnLst>
                              <p:par>
                                <p:cTn id="25" presetID="8" presetClass="emph" presetSubtype="0" fill="hold" nodeType="afterEffect">
                                  <p:stCondLst>
                                    <p:cond delay="55000"/>
                                  </p:stCondLst>
                                  <p:childTnLst>
                                    <p:animRot by="-360000">
                                      <p:cBhvr>
                                        <p:cTn id="26" dur="5000" fill="hold"/>
                                        <p:tgtEl>
                                          <p:spTgt spid="117"/>
                                        </p:tgtEl>
                                        <p:attrNameLst>
                                          <p:attrName>r</p:attrName>
                                        </p:attrNameLst>
                                      </p:cBhvr>
                                    </p:animRot>
                                  </p:childTnLst>
                                </p:cTn>
                              </p:par>
                            </p:childTnLst>
                          </p:cTn>
                        </p:par>
                        <p:par>
                          <p:cTn id="27" fill="hold">
                            <p:stCondLst>
                              <p:cond delay="300500"/>
                            </p:stCondLst>
                            <p:childTnLst>
                              <p:par>
                                <p:cTn id="28" presetID="8" presetClass="emph" presetSubtype="0" fill="hold" nodeType="afterEffect">
                                  <p:stCondLst>
                                    <p:cond delay="55000"/>
                                  </p:stCondLst>
                                  <p:childTnLst>
                                    <p:animRot by="-360000">
                                      <p:cBhvr>
                                        <p:cTn id="29" dur="5000" fill="hold"/>
                                        <p:tgtEl>
                                          <p:spTgt spid="117"/>
                                        </p:tgtEl>
                                        <p:attrNameLst>
                                          <p:attrName>r</p:attrName>
                                        </p:attrNameLst>
                                      </p:cBhvr>
                                    </p:animRot>
                                  </p:childTnLst>
                                </p:cTn>
                              </p:par>
                            </p:childTnLst>
                          </p:cTn>
                        </p:par>
                        <p:par>
                          <p:cTn id="30" fill="hold">
                            <p:stCondLst>
                              <p:cond delay="360500"/>
                            </p:stCondLst>
                            <p:childTnLst>
                              <p:par>
                                <p:cTn id="31" presetID="8" presetClass="emph" presetSubtype="0" fill="hold" nodeType="afterEffect">
                                  <p:stCondLst>
                                    <p:cond delay="55000"/>
                                  </p:stCondLst>
                                  <p:childTnLst>
                                    <p:animRot by="-360000">
                                      <p:cBhvr>
                                        <p:cTn id="32" dur="5000" fill="hold"/>
                                        <p:tgtEl>
                                          <p:spTgt spid="117"/>
                                        </p:tgtEl>
                                        <p:attrNameLst>
                                          <p:attrName>r</p:attrName>
                                        </p:attrNameLst>
                                      </p:cBhvr>
                                    </p:animRot>
                                  </p:childTnLst>
                                </p:cTn>
                              </p:par>
                            </p:childTnLst>
                          </p:cTn>
                        </p:par>
                        <p:par>
                          <p:cTn id="33" fill="hold">
                            <p:stCondLst>
                              <p:cond delay="420500"/>
                            </p:stCondLst>
                            <p:childTnLst>
                              <p:par>
                                <p:cTn id="34" presetID="8" presetClass="emph" presetSubtype="0" fill="hold" nodeType="afterEffect">
                                  <p:stCondLst>
                                    <p:cond delay="55000"/>
                                  </p:stCondLst>
                                  <p:childTnLst>
                                    <p:animRot by="-360000">
                                      <p:cBhvr>
                                        <p:cTn id="35" dur="5000" fill="hold"/>
                                        <p:tgtEl>
                                          <p:spTgt spid="117"/>
                                        </p:tgtEl>
                                        <p:attrNameLst>
                                          <p:attrName>r</p:attrName>
                                        </p:attrNameLst>
                                      </p:cBhvr>
                                    </p:animRot>
                                  </p:childTnLst>
                                </p:cTn>
                              </p:par>
                            </p:childTnLst>
                          </p:cTn>
                        </p:par>
                        <p:par>
                          <p:cTn id="36" fill="hold">
                            <p:stCondLst>
                              <p:cond delay="480500"/>
                            </p:stCondLst>
                            <p:childTnLst>
                              <p:par>
                                <p:cTn id="37" presetID="8" presetClass="emph" presetSubtype="0" fill="hold" nodeType="afterEffect">
                                  <p:stCondLst>
                                    <p:cond delay="55000"/>
                                  </p:stCondLst>
                                  <p:childTnLst>
                                    <p:animRot by="-360000">
                                      <p:cBhvr>
                                        <p:cTn id="38" dur="5000" fill="hold"/>
                                        <p:tgtEl>
                                          <p:spTgt spid="117"/>
                                        </p:tgtEl>
                                        <p:attrNameLst>
                                          <p:attrName>r</p:attrName>
                                        </p:attrNameLst>
                                      </p:cBhvr>
                                    </p:animRot>
                                  </p:childTnLst>
                                </p:cTn>
                              </p:par>
                            </p:childTnLst>
                          </p:cTn>
                        </p:par>
                        <p:par>
                          <p:cTn id="39" fill="hold">
                            <p:stCondLst>
                              <p:cond delay="540500"/>
                            </p:stCondLst>
                            <p:childTnLst>
                              <p:par>
                                <p:cTn id="40" presetID="8" presetClass="emph" presetSubtype="0" fill="hold" nodeType="afterEffect">
                                  <p:stCondLst>
                                    <p:cond delay="55000"/>
                                  </p:stCondLst>
                                  <p:childTnLst>
                                    <p:animRot by="-360000">
                                      <p:cBhvr>
                                        <p:cTn id="41" dur="5000" fill="hold"/>
                                        <p:tgtEl>
                                          <p:spTgt spid="117"/>
                                        </p:tgtEl>
                                        <p:attrNameLst>
                                          <p:attrName>r</p:attrName>
                                        </p:attrNameLst>
                                      </p:cBhvr>
                                    </p:animRot>
                                  </p:childTnLst>
                                </p:cTn>
                              </p:par>
                            </p:childTnLst>
                          </p:cTn>
                        </p:par>
                        <p:par>
                          <p:cTn id="42" fill="hold">
                            <p:stCondLst>
                              <p:cond delay="600500"/>
                            </p:stCondLst>
                            <p:childTnLst>
                              <p:par>
                                <p:cTn id="43" presetID="8" presetClass="emph" presetSubtype="0" fill="hold" nodeType="afterEffect">
                                  <p:stCondLst>
                                    <p:cond delay="55000"/>
                                  </p:stCondLst>
                                  <p:childTnLst>
                                    <p:animRot by="-360000">
                                      <p:cBhvr>
                                        <p:cTn id="44" dur="5000" fill="hold"/>
                                        <p:tgtEl>
                                          <p:spTgt spid="117"/>
                                        </p:tgtEl>
                                        <p:attrNameLst>
                                          <p:attrName>r</p:attrName>
                                        </p:attrNameLst>
                                      </p:cBhvr>
                                    </p:animRot>
                                  </p:childTnLst>
                                </p:cTn>
                              </p:par>
                            </p:childTnLst>
                          </p:cTn>
                        </p:par>
                        <p:par>
                          <p:cTn id="45" fill="hold">
                            <p:stCondLst>
                              <p:cond delay="660500"/>
                            </p:stCondLst>
                            <p:childTnLst>
                              <p:par>
                                <p:cTn id="46" presetID="8" presetClass="emph" presetSubtype="0" fill="hold" nodeType="afterEffect">
                                  <p:stCondLst>
                                    <p:cond delay="55000"/>
                                  </p:stCondLst>
                                  <p:childTnLst>
                                    <p:animRot by="-360000">
                                      <p:cBhvr>
                                        <p:cTn id="47" dur="5000" fill="hold"/>
                                        <p:tgtEl>
                                          <p:spTgt spid="117"/>
                                        </p:tgtEl>
                                        <p:attrNameLst>
                                          <p:attrName>r</p:attrName>
                                        </p:attrNameLst>
                                      </p:cBhvr>
                                    </p:animRot>
                                  </p:childTnLst>
                                </p:cTn>
                              </p:par>
                            </p:childTnLst>
                          </p:cTn>
                        </p:par>
                        <p:par>
                          <p:cTn id="48" fill="hold">
                            <p:stCondLst>
                              <p:cond delay="720500"/>
                            </p:stCondLst>
                            <p:childTnLst>
                              <p:par>
                                <p:cTn id="49" presetID="8" presetClass="emph" presetSubtype="0" fill="hold" nodeType="afterEffect">
                                  <p:stCondLst>
                                    <p:cond delay="55000"/>
                                  </p:stCondLst>
                                  <p:childTnLst>
                                    <p:animRot by="-360000">
                                      <p:cBhvr>
                                        <p:cTn id="50" dur="5000" fill="hold"/>
                                        <p:tgtEl>
                                          <p:spTgt spid="117"/>
                                        </p:tgtEl>
                                        <p:attrNameLst>
                                          <p:attrName>r</p:attrName>
                                        </p:attrNameLst>
                                      </p:cBhvr>
                                    </p:animRot>
                                  </p:childTnLst>
                                </p:cTn>
                              </p:par>
                            </p:childTnLst>
                          </p:cTn>
                        </p:par>
                        <p:par>
                          <p:cTn id="51" fill="hold">
                            <p:stCondLst>
                              <p:cond delay="780500"/>
                            </p:stCondLst>
                            <p:childTnLst>
                              <p:par>
                                <p:cTn id="52" presetID="8" presetClass="emph" presetSubtype="0" fill="hold" nodeType="afterEffect">
                                  <p:stCondLst>
                                    <p:cond delay="55000"/>
                                  </p:stCondLst>
                                  <p:childTnLst>
                                    <p:animRot by="-360000">
                                      <p:cBhvr>
                                        <p:cTn id="53" dur="5000" fill="hold"/>
                                        <p:tgtEl>
                                          <p:spTgt spid="117"/>
                                        </p:tgtEl>
                                        <p:attrNameLst>
                                          <p:attrName>r</p:attrName>
                                        </p:attrNameLst>
                                      </p:cBhvr>
                                    </p:animRot>
                                  </p:childTnLst>
                                </p:cTn>
                              </p:par>
                            </p:childTnLst>
                          </p:cTn>
                        </p:par>
                        <p:par>
                          <p:cTn id="54" fill="hold">
                            <p:stCondLst>
                              <p:cond delay="840500"/>
                            </p:stCondLst>
                            <p:childTnLst>
                              <p:par>
                                <p:cTn id="55" presetID="8" presetClass="emph" presetSubtype="0" fill="hold" nodeType="afterEffect">
                                  <p:stCondLst>
                                    <p:cond delay="55000"/>
                                  </p:stCondLst>
                                  <p:childTnLst>
                                    <p:animRot by="-360000">
                                      <p:cBhvr>
                                        <p:cTn id="56" dur="5000" fill="hold"/>
                                        <p:tgtEl>
                                          <p:spTgt spid="117"/>
                                        </p:tgtEl>
                                        <p:attrNameLst>
                                          <p:attrName>r</p:attrName>
                                        </p:attrNameLst>
                                      </p:cBhvr>
                                    </p:animRot>
                                  </p:childTnLst>
                                </p:cTn>
                              </p:par>
                            </p:childTnLst>
                          </p:cTn>
                        </p:par>
                        <p:par>
                          <p:cTn id="57" fill="hold">
                            <p:stCondLst>
                              <p:cond delay="900500"/>
                            </p:stCondLst>
                            <p:childTnLst>
                              <p:par>
                                <p:cTn id="58" presetID="8" presetClass="emph" presetSubtype="0" fill="hold" nodeType="afterEffect">
                                  <p:stCondLst>
                                    <p:cond delay="55000"/>
                                  </p:stCondLst>
                                  <p:childTnLst>
                                    <p:animRot by="-360000">
                                      <p:cBhvr>
                                        <p:cTn id="59" dur="5000" fill="hold"/>
                                        <p:tgtEl>
                                          <p:spTgt spid="117"/>
                                        </p:tgtEl>
                                        <p:attrNameLst>
                                          <p:attrName>r</p:attrName>
                                        </p:attrNameLst>
                                      </p:cBhvr>
                                    </p:animRot>
                                  </p:childTnLst>
                                </p:cTn>
                              </p:par>
                            </p:childTnLst>
                          </p:cTn>
                        </p:par>
                        <p:par>
                          <p:cTn id="60" fill="hold">
                            <p:stCondLst>
                              <p:cond delay="960500"/>
                            </p:stCondLst>
                            <p:childTnLst>
                              <p:par>
                                <p:cTn id="61" presetID="8" presetClass="emph" presetSubtype="0" fill="hold" nodeType="afterEffect">
                                  <p:stCondLst>
                                    <p:cond delay="55000"/>
                                  </p:stCondLst>
                                  <p:childTnLst>
                                    <p:animRot by="-360000">
                                      <p:cBhvr>
                                        <p:cTn id="62" dur="5000" fill="hold"/>
                                        <p:tgtEl>
                                          <p:spTgt spid="117"/>
                                        </p:tgtEl>
                                        <p:attrNameLst>
                                          <p:attrName>r</p:attrName>
                                        </p:attrNameLst>
                                      </p:cBhvr>
                                    </p:animRot>
                                  </p:childTnLst>
                                </p:cTn>
                              </p:par>
                            </p:childTnLst>
                          </p:cTn>
                        </p:par>
                        <p:par>
                          <p:cTn id="63" fill="hold">
                            <p:stCondLst>
                              <p:cond delay="1020500"/>
                            </p:stCondLst>
                            <p:childTnLst>
                              <p:par>
                                <p:cTn id="64" presetID="8" presetClass="emph" presetSubtype="0" fill="hold" nodeType="afterEffect">
                                  <p:stCondLst>
                                    <p:cond delay="55000"/>
                                  </p:stCondLst>
                                  <p:childTnLst>
                                    <p:animRot by="-360000">
                                      <p:cBhvr>
                                        <p:cTn id="65" dur="5000" fill="hold"/>
                                        <p:tgtEl>
                                          <p:spTgt spid="117"/>
                                        </p:tgtEl>
                                        <p:attrNameLst>
                                          <p:attrName>r</p:attrName>
                                        </p:attrNameLst>
                                      </p:cBhvr>
                                    </p:animRot>
                                  </p:childTnLst>
                                </p:cTn>
                              </p:par>
                            </p:childTnLst>
                          </p:cTn>
                        </p:par>
                        <p:par>
                          <p:cTn id="66" fill="hold">
                            <p:stCondLst>
                              <p:cond delay="1080500"/>
                            </p:stCondLst>
                            <p:childTnLst>
                              <p:par>
                                <p:cTn id="67" presetID="8" presetClass="emph" presetSubtype="0" fill="hold" nodeType="afterEffect">
                                  <p:stCondLst>
                                    <p:cond delay="55000"/>
                                  </p:stCondLst>
                                  <p:childTnLst>
                                    <p:animRot by="-360000">
                                      <p:cBhvr>
                                        <p:cTn id="68" dur="5000" fill="hold"/>
                                        <p:tgtEl>
                                          <p:spTgt spid="117"/>
                                        </p:tgtEl>
                                        <p:attrNameLst>
                                          <p:attrName>r</p:attrName>
                                        </p:attrNameLst>
                                      </p:cBhvr>
                                    </p:animRot>
                                  </p:childTnLst>
                                </p:cTn>
                              </p:par>
                            </p:childTnLst>
                          </p:cTn>
                        </p:par>
                        <p:par>
                          <p:cTn id="69" fill="hold">
                            <p:stCondLst>
                              <p:cond delay="1140500"/>
                            </p:stCondLst>
                            <p:childTnLst>
                              <p:par>
                                <p:cTn id="70" presetID="8" presetClass="emph" presetSubtype="0" fill="hold" nodeType="afterEffect">
                                  <p:stCondLst>
                                    <p:cond delay="55000"/>
                                  </p:stCondLst>
                                  <p:childTnLst>
                                    <p:animRot by="-360000">
                                      <p:cBhvr>
                                        <p:cTn id="71" dur="5000" fill="hold"/>
                                        <p:tgtEl>
                                          <p:spTgt spid="117"/>
                                        </p:tgtEl>
                                        <p:attrNameLst>
                                          <p:attrName>r</p:attrName>
                                        </p:attrNameLst>
                                      </p:cBhvr>
                                    </p:animRot>
                                  </p:childTnLst>
                                </p:cTn>
                              </p:par>
                            </p:childTnLst>
                          </p:cTn>
                        </p:par>
                        <p:par>
                          <p:cTn id="72" fill="hold">
                            <p:stCondLst>
                              <p:cond delay="1200500"/>
                            </p:stCondLst>
                            <p:childTnLst>
                              <p:par>
                                <p:cTn id="73" presetID="8" presetClass="emph" presetSubtype="0" fill="hold" nodeType="afterEffect">
                                  <p:stCondLst>
                                    <p:cond delay="55000"/>
                                  </p:stCondLst>
                                  <p:childTnLst>
                                    <p:animRot by="-360000">
                                      <p:cBhvr>
                                        <p:cTn id="74" dur="5000" fill="hold"/>
                                        <p:tgtEl>
                                          <p:spTgt spid="117"/>
                                        </p:tgtEl>
                                        <p:attrNameLst>
                                          <p:attrName>r</p:attrName>
                                        </p:attrNameLst>
                                      </p:cBhvr>
                                    </p:animRot>
                                  </p:childTnLst>
                                </p:cTn>
                              </p:par>
                            </p:childTnLst>
                          </p:cTn>
                        </p:par>
                        <p:par>
                          <p:cTn id="75" fill="hold">
                            <p:stCondLst>
                              <p:cond delay="1260500"/>
                            </p:stCondLst>
                            <p:childTnLst>
                              <p:par>
                                <p:cTn id="76" presetID="8" presetClass="emph" presetSubtype="0" fill="hold" nodeType="afterEffect">
                                  <p:stCondLst>
                                    <p:cond delay="55000"/>
                                  </p:stCondLst>
                                  <p:childTnLst>
                                    <p:animRot by="-360000">
                                      <p:cBhvr>
                                        <p:cTn id="77" dur="5000" fill="hold"/>
                                        <p:tgtEl>
                                          <p:spTgt spid="117"/>
                                        </p:tgtEl>
                                        <p:attrNameLst>
                                          <p:attrName>r</p:attrName>
                                        </p:attrNameLst>
                                      </p:cBhvr>
                                    </p:animRot>
                                  </p:childTnLst>
                                </p:cTn>
                              </p:par>
                            </p:childTnLst>
                          </p:cTn>
                        </p:par>
                        <p:par>
                          <p:cTn id="78" fill="hold">
                            <p:stCondLst>
                              <p:cond delay="1320500"/>
                            </p:stCondLst>
                            <p:childTnLst>
                              <p:par>
                                <p:cTn id="79" presetID="8" presetClass="emph" presetSubtype="0" fill="hold" nodeType="afterEffect">
                                  <p:stCondLst>
                                    <p:cond delay="55000"/>
                                  </p:stCondLst>
                                  <p:childTnLst>
                                    <p:animRot by="-360000">
                                      <p:cBhvr>
                                        <p:cTn id="80" dur="5000" fill="hold"/>
                                        <p:tgtEl>
                                          <p:spTgt spid="117"/>
                                        </p:tgtEl>
                                        <p:attrNameLst>
                                          <p:attrName>r</p:attrName>
                                        </p:attrNameLst>
                                      </p:cBhvr>
                                    </p:animRot>
                                  </p:childTnLst>
                                </p:cTn>
                              </p:par>
                            </p:childTnLst>
                          </p:cTn>
                        </p:par>
                        <p:par>
                          <p:cTn id="81" fill="hold">
                            <p:stCondLst>
                              <p:cond delay="1380500"/>
                            </p:stCondLst>
                            <p:childTnLst>
                              <p:par>
                                <p:cTn id="82" presetID="8" presetClass="emph" presetSubtype="0" fill="hold" nodeType="afterEffect">
                                  <p:stCondLst>
                                    <p:cond delay="55000"/>
                                  </p:stCondLst>
                                  <p:childTnLst>
                                    <p:animRot by="-360000">
                                      <p:cBhvr>
                                        <p:cTn id="83" dur="5000" fill="hold"/>
                                        <p:tgtEl>
                                          <p:spTgt spid="117"/>
                                        </p:tgtEl>
                                        <p:attrNameLst>
                                          <p:attrName>r</p:attrName>
                                        </p:attrNameLst>
                                      </p:cBhvr>
                                    </p:animRot>
                                  </p:childTnLst>
                                </p:cTn>
                              </p:par>
                            </p:childTnLst>
                          </p:cTn>
                        </p:par>
                        <p:par>
                          <p:cTn id="84" fill="hold">
                            <p:stCondLst>
                              <p:cond delay="1440500"/>
                            </p:stCondLst>
                            <p:childTnLst>
                              <p:par>
                                <p:cTn id="85" presetID="8" presetClass="emph" presetSubtype="0" fill="hold" nodeType="afterEffect">
                                  <p:stCondLst>
                                    <p:cond delay="55000"/>
                                  </p:stCondLst>
                                  <p:childTnLst>
                                    <p:animRot by="-360000">
                                      <p:cBhvr>
                                        <p:cTn id="86" dur="5000" fill="hold"/>
                                        <p:tgtEl>
                                          <p:spTgt spid="117"/>
                                        </p:tgtEl>
                                        <p:attrNameLst>
                                          <p:attrName>r</p:attrName>
                                        </p:attrNameLst>
                                      </p:cBhvr>
                                    </p:animRot>
                                  </p:childTnLst>
                                </p:cTn>
                              </p:par>
                            </p:childTnLst>
                          </p:cTn>
                        </p:par>
                        <p:par>
                          <p:cTn id="87" fill="hold">
                            <p:stCondLst>
                              <p:cond delay="1500500"/>
                            </p:stCondLst>
                            <p:childTnLst>
                              <p:par>
                                <p:cTn id="88" presetID="8" presetClass="emph" presetSubtype="0" fill="hold" nodeType="afterEffect">
                                  <p:stCondLst>
                                    <p:cond delay="55000"/>
                                  </p:stCondLst>
                                  <p:childTnLst>
                                    <p:animRot by="-360000">
                                      <p:cBhvr>
                                        <p:cTn id="89" dur="5000" fill="hold"/>
                                        <p:tgtEl>
                                          <p:spTgt spid="117"/>
                                        </p:tgtEl>
                                        <p:attrNameLst>
                                          <p:attrName>r</p:attrName>
                                        </p:attrNameLst>
                                      </p:cBhvr>
                                    </p:animRot>
                                  </p:childTnLst>
                                </p:cTn>
                              </p:par>
                            </p:childTnLst>
                          </p:cTn>
                        </p:par>
                        <p:par>
                          <p:cTn id="90" fill="hold">
                            <p:stCondLst>
                              <p:cond delay="1560500"/>
                            </p:stCondLst>
                            <p:childTnLst>
                              <p:par>
                                <p:cTn id="91" presetID="8" presetClass="emph" presetSubtype="0" fill="hold" nodeType="afterEffect">
                                  <p:stCondLst>
                                    <p:cond delay="55000"/>
                                  </p:stCondLst>
                                  <p:childTnLst>
                                    <p:animRot by="-360000">
                                      <p:cBhvr>
                                        <p:cTn id="92" dur="5000" fill="hold"/>
                                        <p:tgtEl>
                                          <p:spTgt spid="117"/>
                                        </p:tgtEl>
                                        <p:attrNameLst>
                                          <p:attrName>r</p:attrName>
                                        </p:attrNameLst>
                                      </p:cBhvr>
                                    </p:animRot>
                                  </p:childTnLst>
                                </p:cTn>
                              </p:par>
                            </p:childTnLst>
                          </p:cTn>
                        </p:par>
                        <p:par>
                          <p:cTn id="93" fill="hold">
                            <p:stCondLst>
                              <p:cond delay="1620500"/>
                            </p:stCondLst>
                            <p:childTnLst>
                              <p:par>
                                <p:cTn id="94" presetID="8" presetClass="emph" presetSubtype="0" fill="hold" nodeType="afterEffect">
                                  <p:stCondLst>
                                    <p:cond delay="55000"/>
                                  </p:stCondLst>
                                  <p:childTnLst>
                                    <p:animRot by="-360000">
                                      <p:cBhvr>
                                        <p:cTn id="95" dur="5000" fill="hold"/>
                                        <p:tgtEl>
                                          <p:spTgt spid="117"/>
                                        </p:tgtEl>
                                        <p:attrNameLst>
                                          <p:attrName>r</p:attrName>
                                        </p:attrNameLst>
                                      </p:cBhvr>
                                    </p:animRot>
                                  </p:childTnLst>
                                </p:cTn>
                              </p:par>
                            </p:childTnLst>
                          </p:cTn>
                        </p:par>
                        <p:par>
                          <p:cTn id="96" fill="hold">
                            <p:stCondLst>
                              <p:cond delay="1680500"/>
                            </p:stCondLst>
                            <p:childTnLst>
                              <p:par>
                                <p:cTn id="97" presetID="8" presetClass="emph" presetSubtype="0" fill="hold" nodeType="afterEffect">
                                  <p:stCondLst>
                                    <p:cond delay="55000"/>
                                  </p:stCondLst>
                                  <p:childTnLst>
                                    <p:animRot by="-360000">
                                      <p:cBhvr>
                                        <p:cTn id="98" dur="5000" fill="hold"/>
                                        <p:tgtEl>
                                          <p:spTgt spid="117"/>
                                        </p:tgtEl>
                                        <p:attrNameLst>
                                          <p:attrName>r</p:attrName>
                                        </p:attrNameLst>
                                      </p:cBhvr>
                                    </p:animRot>
                                  </p:childTnLst>
                                </p:cTn>
                              </p:par>
                            </p:childTnLst>
                          </p:cTn>
                        </p:par>
                        <p:par>
                          <p:cTn id="99" fill="hold">
                            <p:stCondLst>
                              <p:cond delay="1740500"/>
                            </p:stCondLst>
                            <p:childTnLst>
                              <p:par>
                                <p:cTn id="100" presetID="8" presetClass="emph" presetSubtype="0" fill="hold" nodeType="afterEffect">
                                  <p:stCondLst>
                                    <p:cond delay="55000"/>
                                  </p:stCondLst>
                                  <p:childTnLst>
                                    <p:animRot by="-360000">
                                      <p:cBhvr>
                                        <p:cTn id="101" dur="5000" fill="hold"/>
                                        <p:tgtEl>
                                          <p:spTgt spid="117"/>
                                        </p:tgtEl>
                                        <p:attrNameLst>
                                          <p:attrName>r</p:attrName>
                                        </p:attrNameLst>
                                      </p:cBhvr>
                                    </p:animRot>
                                  </p:childTnLst>
                                </p:cTn>
                              </p:par>
                            </p:childTnLst>
                          </p:cTn>
                        </p:par>
                        <p:par>
                          <p:cTn id="102" fill="hold">
                            <p:stCondLst>
                              <p:cond delay="1800500"/>
                            </p:stCondLst>
                            <p:childTnLst>
                              <p:par>
                                <p:cTn id="103" presetID="8" presetClass="emph" presetSubtype="0" fill="hold" nodeType="afterEffect">
                                  <p:stCondLst>
                                    <p:cond delay="55000"/>
                                  </p:stCondLst>
                                  <p:childTnLst>
                                    <p:animRot by="-360000">
                                      <p:cBhvr>
                                        <p:cTn id="104" dur="5000" fill="hold"/>
                                        <p:tgtEl>
                                          <p:spTgt spid="117"/>
                                        </p:tgtEl>
                                        <p:attrNameLst>
                                          <p:attrName>r</p:attrName>
                                        </p:attrNameLst>
                                      </p:cBhvr>
                                    </p:animRot>
                                  </p:childTnLst>
                                </p:cTn>
                              </p:par>
                            </p:childTnLst>
                          </p:cTn>
                        </p:par>
                        <p:par>
                          <p:cTn id="105" fill="hold">
                            <p:stCondLst>
                              <p:cond delay="1860500"/>
                            </p:stCondLst>
                            <p:childTnLst>
                              <p:par>
                                <p:cTn id="106" presetID="8" presetClass="emph" presetSubtype="0" fill="hold" nodeType="afterEffect">
                                  <p:stCondLst>
                                    <p:cond delay="55000"/>
                                  </p:stCondLst>
                                  <p:childTnLst>
                                    <p:animRot by="-360000">
                                      <p:cBhvr>
                                        <p:cTn id="107" dur="5000" fill="hold"/>
                                        <p:tgtEl>
                                          <p:spTgt spid="117"/>
                                        </p:tgtEl>
                                        <p:attrNameLst>
                                          <p:attrName>r</p:attrName>
                                        </p:attrNameLst>
                                      </p:cBhvr>
                                    </p:animRot>
                                  </p:childTnLst>
                                </p:cTn>
                              </p:par>
                            </p:childTnLst>
                          </p:cTn>
                        </p:par>
                        <p:par>
                          <p:cTn id="108" fill="hold">
                            <p:stCondLst>
                              <p:cond delay="1920500"/>
                            </p:stCondLst>
                            <p:childTnLst>
                              <p:par>
                                <p:cTn id="109" presetID="8" presetClass="emph" presetSubtype="0" fill="hold" nodeType="afterEffect">
                                  <p:stCondLst>
                                    <p:cond delay="55000"/>
                                  </p:stCondLst>
                                  <p:childTnLst>
                                    <p:animRot by="-360000">
                                      <p:cBhvr>
                                        <p:cTn id="110" dur="5000" fill="hold"/>
                                        <p:tgtEl>
                                          <p:spTgt spid="117"/>
                                        </p:tgtEl>
                                        <p:attrNameLst>
                                          <p:attrName>r</p:attrName>
                                        </p:attrNameLst>
                                      </p:cBhvr>
                                    </p:animRot>
                                  </p:childTnLst>
                                </p:cTn>
                              </p:par>
                            </p:childTnLst>
                          </p:cTn>
                        </p:par>
                        <p:par>
                          <p:cTn id="111" fill="hold">
                            <p:stCondLst>
                              <p:cond delay="1980500"/>
                            </p:stCondLst>
                            <p:childTnLst>
                              <p:par>
                                <p:cTn id="112" presetID="8" presetClass="emph" presetSubtype="0" fill="hold" nodeType="afterEffect">
                                  <p:stCondLst>
                                    <p:cond delay="55000"/>
                                  </p:stCondLst>
                                  <p:childTnLst>
                                    <p:animRot by="-360000">
                                      <p:cBhvr>
                                        <p:cTn id="113" dur="5000" fill="hold"/>
                                        <p:tgtEl>
                                          <p:spTgt spid="117"/>
                                        </p:tgtEl>
                                        <p:attrNameLst>
                                          <p:attrName>r</p:attrName>
                                        </p:attrNameLst>
                                      </p:cBhvr>
                                    </p:animRot>
                                  </p:childTnLst>
                                </p:cTn>
                              </p:par>
                            </p:childTnLst>
                          </p:cTn>
                        </p:par>
                        <p:par>
                          <p:cTn id="114" fill="hold">
                            <p:stCondLst>
                              <p:cond delay="2040500"/>
                            </p:stCondLst>
                            <p:childTnLst>
                              <p:par>
                                <p:cTn id="115" presetID="8" presetClass="emph" presetSubtype="0" fill="hold" nodeType="afterEffect">
                                  <p:stCondLst>
                                    <p:cond delay="55000"/>
                                  </p:stCondLst>
                                  <p:childTnLst>
                                    <p:animRot by="-360000">
                                      <p:cBhvr>
                                        <p:cTn id="116" dur="5000" fill="hold"/>
                                        <p:tgtEl>
                                          <p:spTgt spid="117"/>
                                        </p:tgtEl>
                                        <p:attrNameLst>
                                          <p:attrName>r</p:attrName>
                                        </p:attrNameLst>
                                      </p:cBhvr>
                                    </p:animRot>
                                  </p:childTnLst>
                                </p:cTn>
                              </p:par>
                            </p:childTnLst>
                          </p:cTn>
                        </p:par>
                        <p:par>
                          <p:cTn id="117" fill="hold">
                            <p:stCondLst>
                              <p:cond delay="2100500"/>
                            </p:stCondLst>
                            <p:childTnLst>
                              <p:par>
                                <p:cTn id="118" presetID="8" presetClass="emph" presetSubtype="0" fill="hold" nodeType="afterEffect">
                                  <p:stCondLst>
                                    <p:cond delay="55000"/>
                                  </p:stCondLst>
                                  <p:childTnLst>
                                    <p:animRot by="-360000">
                                      <p:cBhvr>
                                        <p:cTn id="119" dur="5000" fill="hold"/>
                                        <p:tgtEl>
                                          <p:spTgt spid="117"/>
                                        </p:tgtEl>
                                        <p:attrNameLst>
                                          <p:attrName>r</p:attrName>
                                        </p:attrNameLst>
                                      </p:cBhvr>
                                    </p:animRot>
                                  </p:childTnLst>
                                </p:cTn>
                              </p:par>
                            </p:childTnLst>
                          </p:cTn>
                        </p:par>
                        <p:par>
                          <p:cTn id="120" fill="hold">
                            <p:stCondLst>
                              <p:cond delay="2160500"/>
                            </p:stCondLst>
                            <p:childTnLst>
                              <p:par>
                                <p:cTn id="121" presetID="8" presetClass="emph" presetSubtype="0" fill="hold" nodeType="afterEffect">
                                  <p:stCondLst>
                                    <p:cond delay="55000"/>
                                  </p:stCondLst>
                                  <p:childTnLst>
                                    <p:animRot by="-360000">
                                      <p:cBhvr>
                                        <p:cTn id="122" dur="5000" fill="hold"/>
                                        <p:tgtEl>
                                          <p:spTgt spid="117"/>
                                        </p:tgtEl>
                                        <p:attrNameLst>
                                          <p:attrName>r</p:attrName>
                                        </p:attrNameLst>
                                      </p:cBhvr>
                                    </p:animRot>
                                  </p:childTnLst>
                                </p:cTn>
                              </p:par>
                            </p:childTnLst>
                          </p:cTn>
                        </p:par>
                        <p:par>
                          <p:cTn id="123" fill="hold">
                            <p:stCondLst>
                              <p:cond delay="2220500"/>
                            </p:stCondLst>
                            <p:childTnLst>
                              <p:par>
                                <p:cTn id="124" presetID="8" presetClass="emph" presetSubtype="0" fill="hold" nodeType="afterEffect">
                                  <p:stCondLst>
                                    <p:cond delay="55000"/>
                                  </p:stCondLst>
                                  <p:childTnLst>
                                    <p:animRot by="-360000">
                                      <p:cBhvr>
                                        <p:cTn id="125" dur="5000" fill="hold"/>
                                        <p:tgtEl>
                                          <p:spTgt spid="117"/>
                                        </p:tgtEl>
                                        <p:attrNameLst>
                                          <p:attrName>r</p:attrName>
                                        </p:attrNameLst>
                                      </p:cBhvr>
                                    </p:animRot>
                                  </p:childTnLst>
                                </p:cTn>
                              </p:par>
                            </p:childTnLst>
                          </p:cTn>
                        </p:par>
                        <p:par>
                          <p:cTn id="126" fill="hold">
                            <p:stCondLst>
                              <p:cond delay="2280500"/>
                            </p:stCondLst>
                            <p:childTnLst>
                              <p:par>
                                <p:cTn id="127" presetID="8" presetClass="emph" presetSubtype="0" fill="hold" nodeType="afterEffect">
                                  <p:stCondLst>
                                    <p:cond delay="55000"/>
                                  </p:stCondLst>
                                  <p:childTnLst>
                                    <p:animRot by="-360000">
                                      <p:cBhvr>
                                        <p:cTn id="128" dur="5000" fill="hold"/>
                                        <p:tgtEl>
                                          <p:spTgt spid="117"/>
                                        </p:tgtEl>
                                        <p:attrNameLst>
                                          <p:attrName>r</p:attrName>
                                        </p:attrNameLst>
                                      </p:cBhvr>
                                    </p:animRot>
                                  </p:childTnLst>
                                </p:cTn>
                              </p:par>
                            </p:childTnLst>
                          </p:cTn>
                        </p:par>
                        <p:par>
                          <p:cTn id="129" fill="hold">
                            <p:stCondLst>
                              <p:cond delay="2340500"/>
                            </p:stCondLst>
                            <p:childTnLst>
                              <p:par>
                                <p:cTn id="130" presetID="8" presetClass="emph" presetSubtype="0" fill="hold" nodeType="afterEffect">
                                  <p:stCondLst>
                                    <p:cond delay="55000"/>
                                  </p:stCondLst>
                                  <p:childTnLst>
                                    <p:animRot by="-360000">
                                      <p:cBhvr>
                                        <p:cTn id="131" dur="5000" fill="hold"/>
                                        <p:tgtEl>
                                          <p:spTgt spid="117"/>
                                        </p:tgtEl>
                                        <p:attrNameLst>
                                          <p:attrName>r</p:attrName>
                                        </p:attrNameLst>
                                      </p:cBhvr>
                                    </p:animRot>
                                  </p:childTnLst>
                                </p:cTn>
                              </p:par>
                            </p:childTnLst>
                          </p:cTn>
                        </p:par>
                        <p:par>
                          <p:cTn id="132" fill="hold">
                            <p:stCondLst>
                              <p:cond delay="2400500"/>
                            </p:stCondLst>
                            <p:childTnLst>
                              <p:par>
                                <p:cTn id="133" presetID="8" presetClass="emph" presetSubtype="0" fill="hold" nodeType="afterEffect">
                                  <p:stCondLst>
                                    <p:cond delay="55000"/>
                                  </p:stCondLst>
                                  <p:childTnLst>
                                    <p:animRot by="-360000">
                                      <p:cBhvr>
                                        <p:cTn id="134" dur="5000" fill="hold"/>
                                        <p:tgtEl>
                                          <p:spTgt spid="117"/>
                                        </p:tgtEl>
                                        <p:attrNameLst>
                                          <p:attrName>r</p:attrName>
                                        </p:attrNameLst>
                                      </p:cBhvr>
                                    </p:animRot>
                                  </p:childTnLst>
                                </p:cTn>
                              </p:par>
                            </p:childTnLst>
                          </p:cTn>
                        </p:par>
                        <p:par>
                          <p:cTn id="135" fill="hold">
                            <p:stCondLst>
                              <p:cond delay="2460500"/>
                            </p:stCondLst>
                            <p:childTnLst>
                              <p:par>
                                <p:cTn id="136" presetID="8" presetClass="emph" presetSubtype="0" fill="hold" nodeType="afterEffect">
                                  <p:stCondLst>
                                    <p:cond delay="55000"/>
                                  </p:stCondLst>
                                  <p:childTnLst>
                                    <p:animRot by="-360000">
                                      <p:cBhvr>
                                        <p:cTn id="137" dur="5000" fill="hold"/>
                                        <p:tgtEl>
                                          <p:spTgt spid="117"/>
                                        </p:tgtEl>
                                        <p:attrNameLst>
                                          <p:attrName>r</p:attrName>
                                        </p:attrNameLst>
                                      </p:cBhvr>
                                    </p:animRot>
                                  </p:childTnLst>
                                </p:cTn>
                              </p:par>
                            </p:childTnLst>
                          </p:cTn>
                        </p:par>
                        <p:par>
                          <p:cTn id="138" fill="hold">
                            <p:stCondLst>
                              <p:cond delay="2520500"/>
                            </p:stCondLst>
                            <p:childTnLst>
                              <p:par>
                                <p:cTn id="139" presetID="8" presetClass="emph" presetSubtype="0" fill="hold" nodeType="afterEffect">
                                  <p:stCondLst>
                                    <p:cond delay="55000"/>
                                  </p:stCondLst>
                                  <p:childTnLst>
                                    <p:animRot by="-360000">
                                      <p:cBhvr>
                                        <p:cTn id="140" dur="5000" fill="hold"/>
                                        <p:tgtEl>
                                          <p:spTgt spid="117"/>
                                        </p:tgtEl>
                                        <p:attrNameLst>
                                          <p:attrName>r</p:attrName>
                                        </p:attrNameLst>
                                      </p:cBhvr>
                                    </p:animRot>
                                  </p:childTnLst>
                                </p:cTn>
                              </p:par>
                            </p:childTnLst>
                          </p:cTn>
                        </p:par>
                        <p:par>
                          <p:cTn id="141" fill="hold">
                            <p:stCondLst>
                              <p:cond delay="2580500"/>
                            </p:stCondLst>
                            <p:childTnLst>
                              <p:par>
                                <p:cTn id="142" presetID="8" presetClass="emph" presetSubtype="0" fill="hold" nodeType="afterEffect">
                                  <p:stCondLst>
                                    <p:cond delay="55000"/>
                                  </p:stCondLst>
                                  <p:childTnLst>
                                    <p:animRot by="-360000">
                                      <p:cBhvr>
                                        <p:cTn id="143" dur="5000" fill="hold"/>
                                        <p:tgtEl>
                                          <p:spTgt spid="117"/>
                                        </p:tgtEl>
                                        <p:attrNameLst>
                                          <p:attrName>r</p:attrName>
                                        </p:attrNameLst>
                                      </p:cBhvr>
                                    </p:animRot>
                                  </p:childTnLst>
                                </p:cTn>
                              </p:par>
                            </p:childTnLst>
                          </p:cTn>
                        </p:par>
                        <p:par>
                          <p:cTn id="144" fill="hold">
                            <p:stCondLst>
                              <p:cond delay="2640500"/>
                            </p:stCondLst>
                            <p:childTnLst>
                              <p:par>
                                <p:cTn id="145" presetID="8" presetClass="emph" presetSubtype="0" fill="hold" nodeType="afterEffect">
                                  <p:stCondLst>
                                    <p:cond delay="55000"/>
                                  </p:stCondLst>
                                  <p:childTnLst>
                                    <p:animRot by="-360000">
                                      <p:cBhvr>
                                        <p:cTn id="146" dur="5000" fill="hold"/>
                                        <p:tgtEl>
                                          <p:spTgt spid="117"/>
                                        </p:tgtEl>
                                        <p:attrNameLst>
                                          <p:attrName>r</p:attrName>
                                        </p:attrNameLst>
                                      </p:cBhvr>
                                    </p:animRot>
                                  </p:childTnLst>
                                </p:cTn>
                              </p:par>
                            </p:childTnLst>
                          </p:cTn>
                        </p:par>
                        <p:par>
                          <p:cTn id="147" fill="hold">
                            <p:stCondLst>
                              <p:cond delay="2700500"/>
                            </p:stCondLst>
                            <p:childTnLst>
                              <p:par>
                                <p:cTn id="148" presetID="8" presetClass="emph" presetSubtype="0" fill="hold" nodeType="afterEffect">
                                  <p:stCondLst>
                                    <p:cond delay="55000"/>
                                  </p:stCondLst>
                                  <p:childTnLst>
                                    <p:animRot by="-360000">
                                      <p:cBhvr>
                                        <p:cTn id="149" dur="5000" fill="hold"/>
                                        <p:tgtEl>
                                          <p:spTgt spid="117"/>
                                        </p:tgtEl>
                                        <p:attrNameLst>
                                          <p:attrName>r</p:attrName>
                                        </p:attrNameLst>
                                      </p:cBhvr>
                                    </p:animRot>
                                  </p:childTnLst>
                                </p:cTn>
                              </p:par>
                            </p:childTnLst>
                          </p:cTn>
                        </p:par>
                        <p:par>
                          <p:cTn id="150" fill="hold">
                            <p:stCondLst>
                              <p:cond delay="2760500"/>
                            </p:stCondLst>
                            <p:childTnLst>
                              <p:par>
                                <p:cTn id="151" presetID="8" presetClass="emph" presetSubtype="0" fill="hold" nodeType="afterEffect">
                                  <p:stCondLst>
                                    <p:cond delay="55000"/>
                                  </p:stCondLst>
                                  <p:childTnLst>
                                    <p:animRot by="-360000">
                                      <p:cBhvr>
                                        <p:cTn id="152" dur="5000" fill="hold"/>
                                        <p:tgtEl>
                                          <p:spTgt spid="117"/>
                                        </p:tgtEl>
                                        <p:attrNameLst>
                                          <p:attrName>r</p:attrName>
                                        </p:attrNameLst>
                                      </p:cBhvr>
                                    </p:animRot>
                                  </p:childTnLst>
                                </p:cTn>
                              </p:par>
                            </p:childTnLst>
                          </p:cTn>
                        </p:par>
                        <p:par>
                          <p:cTn id="153" fill="hold">
                            <p:stCondLst>
                              <p:cond delay="2820500"/>
                            </p:stCondLst>
                            <p:childTnLst>
                              <p:par>
                                <p:cTn id="154" presetID="8" presetClass="emph" presetSubtype="0" fill="hold" nodeType="afterEffect">
                                  <p:stCondLst>
                                    <p:cond delay="55000"/>
                                  </p:stCondLst>
                                  <p:childTnLst>
                                    <p:animRot by="-360000">
                                      <p:cBhvr>
                                        <p:cTn id="155" dur="5000" fill="hold"/>
                                        <p:tgtEl>
                                          <p:spTgt spid="117"/>
                                        </p:tgtEl>
                                        <p:attrNameLst>
                                          <p:attrName>r</p:attrName>
                                        </p:attrNameLst>
                                      </p:cBhvr>
                                    </p:animRot>
                                  </p:childTnLst>
                                </p:cTn>
                              </p:par>
                            </p:childTnLst>
                          </p:cTn>
                        </p:par>
                        <p:par>
                          <p:cTn id="156" fill="hold">
                            <p:stCondLst>
                              <p:cond delay="2880500"/>
                            </p:stCondLst>
                            <p:childTnLst>
                              <p:par>
                                <p:cTn id="157" presetID="8" presetClass="emph" presetSubtype="0" fill="hold" nodeType="afterEffect">
                                  <p:stCondLst>
                                    <p:cond delay="55000"/>
                                  </p:stCondLst>
                                  <p:childTnLst>
                                    <p:animRot by="-360000">
                                      <p:cBhvr>
                                        <p:cTn id="158" dur="5000" fill="hold"/>
                                        <p:tgtEl>
                                          <p:spTgt spid="117"/>
                                        </p:tgtEl>
                                        <p:attrNameLst>
                                          <p:attrName>r</p:attrName>
                                        </p:attrNameLst>
                                      </p:cBhvr>
                                    </p:animRot>
                                  </p:childTnLst>
                                </p:cTn>
                              </p:par>
                            </p:childTnLst>
                          </p:cTn>
                        </p:par>
                        <p:par>
                          <p:cTn id="159" fill="hold">
                            <p:stCondLst>
                              <p:cond delay="2940500"/>
                            </p:stCondLst>
                            <p:childTnLst>
                              <p:par>
                                <p:cTn id="160" presetID="8" presetClass="emph" presetSubtype="0" fill="hold" nodeType="afterEffect">
                                  <p:stCondLst>
                                    <p:cond delay="55000"/>
                                  </p:stCondLst>
                                  <p:childTnLst>
                                    <p:animRot by="-360000">
                                      <p:cBhvr>
                                        <p:cTn id="161" dur="5000" fill="hold"/>
                                        <p:tgtEl>
                                          <p:spTgt spid="117"/>
                                        </p:tgtEl>
                                        <p:attrNameLst>
                                          <p:attrName>r</p:attrName>
                                        </p:attrNameLst>
                                      </p:cBhvr>
                                    </p:animRot>
                                  </p:childTnLst>
                                </p:cTn>
                              </p:par>
                            </p:childTnLst>
                          </p:cTn>
                        </p:par>
                        <p:par>
                          <p:cTn id="162" fill="hold">
                            <p:stCondLst>
                              <p:cond delay="3000500"/>
                            </p:stCondLst>
                            <p:childTnLst>
                              <p:par>
                                <p:cTn id="163" presetID="8" presetClass="emph" presetSubtype="0" fill="hold" nodeType="afterEffect">
                                  <p:stCondLst>
                                    <p:cond delay="55000"/>
                                  </p:stCondLst>
                                  <p:childTnLst>
                                    <p:animRot by="-360000">
                                      <p:cBhvr>
                                        <p:cTn id="164" dur="5000" fill="hold"/>
                                        <p:tgtEl>
                                          <p:spTgt spid="117"/>
                                        </p:tgtEl>
                                        <p:attrNameLst>
                                          <p:attrName>r</p:attrName>
                                        </p:attrNameLst>
                                      </p:cBhvr>
                                    </p:animRot>
                                  </p:childTnLst>
                                </p:cTn>
                              </p:par>
                            </p:childTnLst>
                          </p:cTn>
                        </p:par>
                        <p:par>
                          <p:cTn id="165" fill="hold">
                            <p:stCondLst>
                              <p:cond delay="3060500"/>
                            </p:stCondLst>
                            <p:childTnLst>
                              <p:par>
                                <p:cTn id="166" presetID="8" presetClass="emph" presetSubtype="0" fill="hold" nodeType="afterEffect">
                                  <p:stCondLst>
                                    <p:cond delay="55000"/>
                                  </p:stCondLst>
                                  <p:childTnLst>
                                    <p:animRot by="-360000">
                                      <p:cBhvr>
                                        <p:cTn id="167" dur="5000" fill="hold"/>
                                        <p:tgtEl>
                                          <p:spTgt spid="117"/>
                                        </p:tgtEl>
                                        <p:attrNameLst>
                                          <p:attrName>r</p:attrName>
                                        </p:attrNameLst>
                                      </p:cBhvr>
                                    </p:animRot>
                                  </p:childTnLst>
                                </p:cTn>
                              </p:par>
                            </p:childTnLst>
                          </p:cTn>
                        </p:par>
                        <p:par>
                          <p:cTn id="168" fill="hold">
                            <p:stCondLst>
                              <p:cond delay="3120500"/>
                            </p:stCondLst>
                            <p:childTnLst>
                              <p:par>
                                <p:cTn id="169" presetID="8" presetClass="emph" presetSubtype="0" fill="hold" nodeType="afterEffect">
                                  <p:stCondLst>
                                    <p:cond delay="55000"/>
                                  </p:stCondLst>
                                  <p:childTnLst>
                                    <p:animRot by="-360000">
                                      <p:cBhvr>
                                        <p:cTn id="170" dur="5000" fill="hold"/>
                                        <p:tgtEl>
                                          <p:spTgt spid="117"/>
                                        </p:tgtEl>
                                        <p:attrNameLst>
                                          <p:attrName>r</p:attrName>
                                        </p:attrNameLst>
                                      </p:cBhvr>
                                    </p:animRot>
                                  </p:childTnLst>
                                </p:cTn>
                              </p:par>
                            </p:childTnLst>
                          </p:cTn>
                        </p:par>
                        <p:par>
                          <p:cTn id="171" fill="hold">
                            <p:stCondLst>
                              <p:cond delay="3180500"/>
                            </p:stCondLst>
                            <p:childTnLst>
                              <p:par>
                                <p:cTn id="172" presetID="8" presetClass="emph" presetSubtype="0" fill="hold" nodeType="afterEffect">
                                  <p:stCondLst>
                                    <p:cond delay="55000"/>
                                  </p:stCondLst>
                                  <p:childTnLst>
                                    <p:animRot by="-360000">
                                      <p:cBhvr>
                                        <p:cTn id="173" dur="5000" fill="hold"/>
                                        <p:tgtEl>
                                          <p:spTgt spid="117"/>
                                        </p:tgtEl>
                                        <p:attrNameLst>
                                          <p:attrName>r</p:attrName>
                                        </p:attrNameLst>
                                      </p:cBhvr>
                                    </p:animRot>
                                  </p:childTnLst>
                                </p:cTn>
                              </p:par>
                            </p:childTnLst>
                          </p:cTn>
                        </p:par>
                        <p:par>
                          <p:cTn id="174" fill="hold">
                            <p:stCondLst>
                              <p:cond delay="3240500"/>
                            </p:stCondLst>
                            <p:childTnLst>
                              <p:par>
                                <p:cTn id="175" presetID="8" presetClass="emph" presetSubtype="0" fill="hold" nodeType="afterEffect">
                                  <p:stCondLst>
                                    <p:cond delay="55000"/>
                                  </p:stCondLst>
                                  <p:childTnLst>
                                    <p:animRot by="-360000">
                                      <p:cBhvr>
                                        <p:cTn id="176" dur="5000" fill="hold"/>
                                        <p:tgtEl>
                                          <p:spTgt spid="117"/>
                                        </p:tgtEl>
                                        <p:attrNameLst>
                                          <p:attrName>r</p:attrName>
                                        </p:attrNameLst>
                                      </p:cBhvr>
                                    </p:animRot>
                                  </p:childTnLst>
                                </p:cTn>
                              </p:par>
                            </p:childTnLst>
                          </p:cTn>
                        </p:par>
                        <p:par>
                          <p:cTn id="177" fill="hold">
                            <p:stCondLst>
                              <p:cond delay="3300500"/>
                            </p:stCondLst>
                            <p:childTnLst>
                              <p:par>
                                <p:cTn id="178" presetID="8" presetClass="emph" presetSubtype="0" fill="hold" nodeType="afterEffect">
                                  <p:stCondLst>
                                    <p:cond delay="55000"/>
                                  </p:stCondLst>
                                  <p:childTnLst>
                                    <p:animRot by="-360000">
                                      <p:cBhvr>
                                        <p:cTn id="179" dur="5000" fill="hold"/>
                                        <p:tgtEl>
                                          <p:spTgt spid="117"/>
                                        </p:tgtEl>
                                        <p:attrNameLst>
                                          <p:attrName>r</p:attrName>
                                        </p:attrNameLst>
                                      </p:cBhvr>
                                    </p:animRot>
                                  </p:childTnLst>
                                </p:cTn>
                              </p:par>
                            </p:childTnLst>
                          </p:cTn>
                        </p:par>
                        <p:par>
                          <p:cTn id="180" fill="hold">
                            <p:stCondLst>
                              <p:cond delay="3360500"/>
                            </p:stCondLst>
                            <p:childTnLst>
                              <p:par>
                                <p:cTn id="181" presetID="8" presetClass="emph" presetSubtype="0" fill="hold" nodeType="afterEffect">
                                  <p:stCondLst>
                                    <p:cond delay="55000"/>
                                  </p:stCondLst>
                                  <p:childTnLst>
                                    <p:animRot by="-360000">
                                      <p:cBhvr>
                                        <p:cTn id="182" dur="5000" fill="hold"/>
                                        <p:tgtEl>
                                          <p:spTgt spid="117"/>
                                        </p:tgtEl>
                                        <p:attrNameLst>
                                          <p:attrName>r</p:attrName>
                                        </p:attrNameLst>
                                      </p:cBhvr>
                                    </p:animRot>
                                  </p:childTnLst>
                                </p:cTn>
                              </p:par>
                            </p:childTnLst>
                          </p:cTn>
                        </p:par>
                        <p:par>
                          <p:cTn id="183" fill="hold">
                            <p:stCondLst>
                              <p:cond delay="3420500"/>
                            </p:stCondLst>
                            <p:childTnLst>
                              <p:par>
                                <p:cTn id="184" presetID="8" presetClass="emph" presetSubtype="0" fill="hold" nodeType="afterEffect">
                                  <p:stCondLst>
                                    <p:cond delay="55000"/>
                                  </p:stCondLst>
                                  <p:childTnLst>
                                    <p:animRot by="-360000">
                                      <p:cBhvr>
                                        <p:cTn id="185" dur="5000" fill="hold"/>
                                        <p:tgtEl>
                                          <p:spTgt spid="117"/>
                                        </p:tgtEl>
                                        <p:attrNameLst>
                                          <p:attrName>r</p:attrName>
                                        </p:attrNameLst>
                                      </p:cBhvr>
                                    </p:animRot>
                                  </p:childTnLst>
                                </p:cTn>
                              </p:par>
                            </p:childTnLst>
                          </p:cTn>
                        </p:par>
                        <p:par>
                          <p:cTn id="186" fill="hold">
                            <p:stCondLst>
                              <p:cond delay="3480500"/>
                            </p:stCondLst>
                            <p:childTnLst>
                              <p:par>
                                <p:cTn id="187" presetID="8" presetClass="emph" presetSubtype="0" fill="hold" nodeType="afterEffect">
                                  <p:stCondLst>
                                    <p:cond delay="55000"/>
                                  </p:stCondLst>
                                  <p:childTnLst>
                                    <p:animRot by="-360000">
                                      <p:cBhvr>
                                        <p:cTn id="188" dur="5000" fill="hold"/>
                                        <p:tgtEl>
                                          <p:spTgt spid="117"/>
                                        </p:tgtEl>
                                        <p:attrNameLst>
                                          <p:attrName>r</p:attrName>
                                        </p:attrNameLst>
                                      </p:cBhvr>
                                    </p:animRot>
                                  </p:childTnLst>
                                </p:cTn>
                              </p:par>
                            </p:childTnLst>
                          </p:cTn>
                        </p:par>
                        <p:par>
                          <p:cTn id="189" fill="hold">
                            <p:stCondLst>
                              <p:cond delay="3540500"/>
                            </p:stCondLst>
                            <p:childTnLst>
                              <p:par>
                                <p:cTn id="190" presetID="8" presetClass="emph" presetSubtype="0" fill="hold" nodeType="afterEffect">
                                  <p:stCondLst>
                                    <p:cond delay="55000"/>
                                  </p:stCondLst>
                                  <p:childTnLst>
                                    <p:animRot by="-360000">
                                      <p:cBhvr>
                                        <p:cTn id="191" dur="5000" fill="hold"/>
                                        <p:tgtEl>
                                          <p:spTgt spid="117"/>
                                        </p:tgtEl>
                                        <p:attrNameLst>
                                          <p:attrName>r</p:attrName>
                                        </p:attrNameLst>
                                      </p:cBhvr>
                                    </p:animRot>
                                  </p:childTnLst>
                                </p:cTn>
                              </p:par>
                            </p:childTnLst>
                          </p:cTn>
                        </p:par>
                        <p:par>
                          <p:cTn id="192" fill="hold">
                            <p:stCondLst>
                              <p:cond delay="3600500"/>
                            </p:stCondLst>
                            <p:childTnLst>
                              <p:par>
                                <p:cTn id="193" presetID="19" presetClass="emph" presetSubtype="0" fill="hold" grpId="1" nodeType="afterEffect">
                                  <p:stCondLst>
                                    <p:cond delay="0"/>
                                  </p:stCondLst>
                                  <p:childTnLst>
                                    <p:animClr clrSpc="rgb" dir="cw">
                                      <p:cBhvr override="childStyle">
                                        <p:cTn id="194" dur="100" fill="hold"/>
                                        <p:tgtEl>
                                          <p:spTgt spid="121"/>
                                        </p:tgtEl>
                                        <p:attrNameLst>
                                          <p:attrName>style.color</p:attrName>
                                        </p:attrNameLst>
                                      </p:cBhvr>
                                      <p:to>
                                        <a:srgbClr val="CC0000"/>
                                      </p:to>
                                    </p:animClr>
                                    <p:animClr clrSpc="rgb" dir="cw">
                                      <p:cBhvr>
                                        <p:cTn id="195" dur="100" fill="hold"/>
                                        <p:tgtEl>
                                          <p:spTgt spid="121"/>
                                        </p:tgtEl>
                                        <p:attrNameLst>
                                          <p:attrName>fillcolor</p:attrName>
                                        </p:attrNameLst>
                                      </p:cBhvr>
                                      <p:to>
                                        <a:srgbClr val="CC0000"/>
                                      </p:to>
                                    </p:animClr>
                                    <p:set>
                                      <p:cBhvr>
                                        <p:cTn id="196" dur="100" fill="hold"/>
                                        <p:tgtEl>
                                          <p:spTgt spid="121"/>
                                        </p:tgtEl>
                                        <p:attrNameLst>
                                          <p:attrName>fill.type</p:attrName>
                                        </p:attrNameLst>
                                      </p:cBhvr>
                                      <p:to>
                                        <p:strVal val="solid"/>
                                      </p:to>
                                    </p:set>
                                    <p:set>
                                      <p:cBhvr>
                                        <p:cTn id="197" dur="100" fill="hold"/>
                                        <p:tgtEl>
                                          <p:spTgt spid="12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21" grpId="1"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5 Minute Flipchart">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550" y="3334557"/>
            <a:ext cx="6648450" cy="6952441"/>
          </a:xfrm>
        </p:spPr>
        <p:txBody>
          <a:bodyPr>
            <a:normAutofit/>
          </a:bodyPr>
          <a:lstStyle>
            <a:lvl1pPr marL="0" indent="0">
              <a:lnSpc>
                <a:spcPct val="90000"/>
              </a:lnSpc>
              <a:spcAft>
                <a:spcPts val="1200"/>
              </a:spcAft>
              <a:buClr>
                <a:schemeClr val="accent1">
                  <a:lumMod val="50000"/>
                </a:schemeClr>
              </a:buClr>
              <a:buFont typeface="Ink Free" panose="03080402000500000000" pitchFamily="66" charset="0"/>
              <a:buNone/>
              <a:defRPr sz="3600">
                <a:solidFill>
                  <a:schemeClr val="accent5">
                    <a:lumMod val="75000"/>
                  </a:schemeClr>
                </a:solidFill>
              </a:defRPr>
            </a:lvl1pPr>
          </a:lstStyle>
          <a:p>
            <a:pPr lvl="0"/>
            <a:r>
              <a:rPr lang="en-US" dirty="0"/>
              <a:t>Click to edit Master text styles</a:t>
            </a:r>
          </a:p>
        </p:txBody>
      </p:sp>
      <p:sp>
        <p:nvSpPr>
          <p:cNvPr id="2" name="Title 1">
            <a:extLst>
              <a:ext uri="{FF2B5EF4-FFF2-40B4-BE49-F238E27FC236}">
                <a16:creationId xmlns:a16="http://schemas.microsoft.com/office/drawing/2014/main" id="{EEB51ACB-B4DA-4FC2-9BAE-E9D5340468F4}"/>
              </a:ext>
            </a:extLst>
          </p:cNvPr>
          <p:cNvSpPr>
            <a:spLocks noGrp="1"/>
          </p:cNvSpPr>
          <p:nvPr>
            <p:ph type="title" hasCustomPrompt="1"/>
          </p:nvPr>
        </p:nvSpPr>
        <p:spPr>
          <a:xfrm>
            <a:off x="519114" y="856623"/>
            <a:ext cx="3483838" cy="2060754"/>
          </a:xfrm>
          <a:prstGeom prst="rect">
            <a:avLst/>
          </a:prstGeom>
        </p:spPr>
        <p:txBody>
          <a:bodyPr anchor="ctr"/>
          <a:lstStyle>
            <a:lvl1pPr>
              <a:lnSpc>
                <a:spcPct val="80000"/>
              </a:lnSpc>
              <a:defRPr sz="4000" b="1" u="sng">
                <a:solidFill>
                  <a:schemeClr val="accent1">
                    <a:lumMod val="50000"/>
                  </a:schemeClr>
                </a:solidFill>
                <a:latin typeface="Ink Free" panose="03080402000500000000" pitchFamily="66" charset="0"/>
              </a:defRPr>
            </a:lvl1pPr>
          </a:lstStyle>
          <a:p>
            <a:r>
              <a:rPr lang="en-US" dirty="0"/>
              <a:t>45 Minutes: Click to add title</a:t>
            </a:r>
            <a:endParaRPr lang="en-GB" dirty="0"/>
          </a:p>
        </p:txBody>
      </p:sp>
      <p:sp>
        <p:nvSpPr>
          <p:cNvPr id="38" name="Oval 37">
            <a:extLst>
              <a:ext uri="{FF2B5EF4-FFF2-40B4-BE49-F238E27FC236}">
                <a16:creationId xmlns:a16="http://schemas.microsoft.com/office/drawing/2014/main" id="{CBD239A8-3461-4C88-B801-E44E61019353}"/>
              </a:ext>
            </a:extLst>
          </p:cNvPr>
          <p:cNvSpPr/>
          <p:nvPr userDrawn="1"/>
        </p:nvSpPr>
        <p:spPr>
          <a:xfrm>
            <a:off x="4315104" y="73198"/>
            <a:ext cx="3148043" cy="3138058"/>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4" name="Group 53">
            <a:extLst>
              <a:ext uri="{FF2B5EF4-FFF2-40B4-BE49-F238E27FC236}">
                <a16:creationId xmlns:a16="http://schemas.microsoft.com/office/drawing/2014/main" id="{2D83361F-6032-4A3C-95F2-345F7ADC7267}"/>
              </a:ext>
            </a:extLst>
          </p:cNvPr>
          <p:cNvGrpSpPr/>
          <p:nvPr userDrawn="1"/>
        </p:nvGrpSpPr>
        <p:grpSpPr>
          <a:xfrm>
            <a:off x="4315335" y="73198"/>
            <a:ext cx="3147812" cy="3138058"/>
            <a:chOff x="2381770" y="2464895"/>
            <a:chExt cx="2098541" cy="2091885"/>
          </a:xfrm>
        </p:grpSpPr>
        <p:grpSp>
          <p:nvGrpSpPr>
            <p:cNvPr id="55" name="Group 54">
              <a:extLst>
                <a:ext uri="{FF2B5EF4-FFF2-40B4-BE49-F238E27FC236}">
                  <a16:creationId xmlns:a16="http://schemas.microsoft.com/office/drawing/2014/main" id="{07FD6F1E-2DBC-4FAA-A1CF-EFD81A8B97B3}"/>
                </a:ext>
              </a:extLst>
            </p:cNvPr>
            <p:cNvGrpSpPr/>
            <p:nvPr/>
          </p:nvGrpSpPr>
          <p:grpSpPr>
            <a:xfrm>
              <a:off x="2381770" y="2464895"/>
              <a:ext cx="2098541" cy="2091885"/>
              <a:chOff x="2381770" y="2464895"/>
              <a:chExt cx="2098541" cy="2091885"/>
            </a:xfrm>
          </p:grpSpPr>
          <p:grpSp>
            <p:nvGrpSpPr>
              <p:cNvPr id="57" name="Group 56">
                <a:extLst>
                  <a:ext uri="{FF2B5EF4-FFF2-40B4-BE49-F238E27FC236}">
                    <a16:creationId xmlns:a16="http://schemas.microsoft.com/office/drawing/2014/main" id="{71B573D5-449E-42DC-B752-5AD97E3FA03E}"/>
                  </a:ext>
                </a:extLst>
              </p:cNvPr>
              <p:cNvGrpSpPr/>
              <p:nvPr/>
            </p:nvGrpSpPr>
            <p:grpSpPr>
              <a:xfrm>
                <a:off x="2469544" y="2553077"/>
                <a:ext cx="1923844" cy="1923844"/>
                <a:chOff x="822698" y="906231"/>
                <a:chExt cx="5217536" cy="5217536"/>
              </a:xfrm>
            </p:grpSpPr>
            <p:grpSp>
              <p:nvGrpSpPr>
                <p:cNvPr id="64" name="Group 63">
                  <a:extLst>
                    <a:ext uri="{FF2B5EF4-FFF2-40B4-BE49-F238E27FC236}">
                      <a16:creationId xmlns:a16="http://schemas.microsoft.com/office/drawing/2014/main" id="{6AF95688-C548-49F9-9635-DDE1B286662F}"/>
                    </a:ext>
                  </a:extLst>
                </p:cNvPr>
                <p:cNvGrpSpPr/>
                <p:nvPr/>
              </p:nvGrpSpPr>
              <p:grpSpPr>
                <a:xfrm>
                  <a:off x="873863" y="943386"/>
                  <a:ext cx="5115208" cy="5115208"/>
                  <a:chOff x="2802047" y="1312752"/>
                  <a:chExt cx="5115208" cy="5115208"/>
                </a:xfrm>
              </p:grpSpPr>
              <p:cxnSp>
                <p:nvCxnSpPr>
                  <p:cNvPr id="67" name="Straight Connector 66">
                    <a:extLst>
                      <a:ext uri="{FF2B5EF4-FFF2-40B4-BE49-F238E27FC236}">
                        <a16:creationId xmlns:a16="http://schemas.microsoft.com/office/drawing/2014/main" id="{BFA846D4-E478-4F6F-AF08-0047CAE3E990}"/>
                      </a:ext>
                    </a:extLst>
                  </p:cNvPr>
                  <p:cNvCxnSpPr>
                    <a:cxnSpLocks/>
                  </p:cNvCxnSpPr>
                  <p:nvPr/>
                </p:nvCxnSpPr>
                <p:spPr>
                  <a:xfrm>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7B8607D-11A1-4ABD-A667-DBE609FB4BB6}"/>
                      </a:ext>
                    </a:extLst>
                  </p:cNvPr>
                  <p:cNvCxnSpPr>
                    <a:cxnSpLocks/>
                  </p:cNvCxnSpPr>
                  <p:nvPr/>
                </p:nvCxnSpPr>
                <p:spPr>
                  <a:xfrm rot="104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5AC493E-6238-460E-AA8D-AEEAF59B68B2}"/>
                      </a:ext>
                    </a:extLst>
                  </p:cNvPr>
                  <p:cNvCxnSpPr>
                    <a:cxnSpLocks/>
                  </p:cNvCxnSpPr>
                  <p:nvPr/>
                </p:nvCxnSpPr>
                <p:spPr>
                  <a:xfrm rot="93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CF6EC55A-F428-42F1-A24E-84A7359A9F73}"/>
                      </a:ext>
                    </a:extLst>
                  </p:cNvPr>
                  <p:cNvCxnSpPr>
                    <a:cxnSpLocks/>
                  </p:cNvCxnSpPr>
                  <p:nvPr/>
                </p:nvCxnSpPr>
                <p:spPr>
                  <a:xfrm rot="82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92D3018-1352-4BE7-AC19-14FE5A81E1B7}"/>
                      </a:ext>
                    </a:extLst>
                  </p:cNvPr>
                  <p:cNvCxnSpPr>
                    <a:cxnSpLocks/>
                  </p:cNvCxnSpPr>
                  <p:nvPr/>
                </p:nvCxnSpPr>
                <p:spPr>
                  <a:xfrm rot="7200000">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3261672-7050-46EC-8082-8B9962533C35}"/>
                      </a:ext>
                    </a:extLst>
                  </p:cNvPr>
                  <p:cNvCxnSpPr>
                    <a:cxnSpLocks/>
                  </p:cNvCxnSpPr>
                  <p:nvPr/>
                </p:nvCxnSpPr>
                <p:spPr>
                  <a:xfrm rot="61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A161710E-23B6-46BF-AD29-F7556422E195}"/>
                      </a:ext>
                    </a:extLst>
                  </p:cNvPr>
                  <p:cNvCxnSpPr>
                    <a:cxnSpLocks/>
                  </p:cNvCxnSpPr>
                  <p:nvPr/>
                </p:nvCxnSpPr>
                <p:spPr>
                  <a:xfrm rot="50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27EB2D7-76AE-451D-854A-4A0DEC78574A}"/>
                      </a:ext>
                    </a:extLst>
                  </p:cNvPr>
                  <p:cNvCxnSpPr>
                    <a:cxnSpLocks/>
                  </p:cNvCxnSpPr>
                  <p:nvPr/>
                </p:nvCxnSpPr>
                <p:spPr>
                  <a:xfrm rot="39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50CC2590-68F9-44C6-8EC8-9820939883F4}"/>
                      </a:ext>
                    </a:extLst>
                  </p:cNvPr>
                  <p:cNvCxnSpPr>
                    <a:cxnSpLocks/>
                  </p:cNvCxnSpPr>
                  <p:nvPr/>
                </p:nvCxnSpPr>
                <p:spPr>
                  <a:xfrm rot="28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5C71CD6E-093C-42AC-9432-E65893B1EBF2}"/>
                      </a:ext>
                    </a:extLst>
                  </p:cNvPr>
                  <p:cNvCxnSpPr>
                    <a:cxnSpLocks/>
                  </p:cNvCxnSpPr>
                  <p:nvPr/>
                </p:nvCxnSpPr>
                <p:spPr>
                  <a:xfrm rot="1800000">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F88B0D4C-2016-4F02-BDB8-593EB5A51BBE}"/>
                      </a:ext>
                    </a:extLst>
                  </p:cNvPr>
                  <p:cNvCxnSpPr>
                    <a:cxnSpLocks/>
                  </p:cNvCxnSpPr>
                  <p:nvPr/>
                </p:nvCxnSpPr>
                <p:spPr>
                  <a:xfrm rot="7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47F412D7-E482-4CB5-8D6B-E9462716FD18}"/>
                      </a:ext>
                    </a:extLst>
                  </p:cNvPr>
                  <p:cNvCxnSpPr>
                    <a:cxnSpLocks/>
                  </p:cNvCxnSpPr>
                  <p:nvPr/>
                </p:nvCxnSpPr>
                <p:spPr>
                  <a:xfrm rot="100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5E68493-EAED-42F9-AA4E-D0CB979A98FF}"/>
                      </a:ext>
                    </a:extLst>
                  </p:cNvPr>
                  <p:cNvCxnSpPr>
                    <a:cxnSpLocks/>
                  </p:cNvCxnSpPr>
                  <p:nvPr/>
                </p:nvCxnSpPr>
                <p:spPr>
                  <a:xfrm rot="97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47F984C-54B6-426B-9105-6D41BF1A38E4}"/>
                      </a:ext>
                    </a:extLst>
                  </p:cNvPr>
                  <p:cNvCxnSpPr>
                    <a:cxnSpLocks/>
                  </p:cNvCxnSpPr>
                  <p:nvPr/>
                </p:nvCxnSpPr>
                <p:spPr>
                  <a:xfrm rot="9000000">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7929C88C-585E-4061-87FD-C76EC920734B}"/>
                      </a:ext>
                    </a:extLst>
                  </p:cNvPr>
                  <p:cNvCxnSpPr>
                    <a:cxnSpLocks/>
                  </p:cNvCxnSpPr>
                  <p:nvPr/>
                </p:nvCxnSpPr>
                <p:spPr>
                  <a:xfrm rot="86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A38EC4A6-AAF2-4A69-940D-D40E6D8549A8}"/>
                      </a:ext>
                    </a:extLst>
                  </p:cNvPr>
                  <p:cNvCxnSpPr>
                    <a:cxnSpLocks/>
                  </p:cNvCxnSpPr>
                  <p:nvPr/>
                </p:nvCxnSpPr>
                <p:spPr>
                  <a:xfrm rot="79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3F7D58D7-152B-4E5A-BAF5-D680AC733C0A}"/>
                      </a:ext>
                    </a:extLst>
                  </p:cNvPr>
                  <p:cNvCxnSpPr>
                    <a:cxnSpLocks/>
                  </p:cNvCxnSpPr>
                  <p:nvPr/>
                </p:nvCxnSpPr>
                <p:spPr>
                  <a:xfrm rot="75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6A779A89-74C0-4801-9F5C-E84CEAF6FDEC}"/>
                      </a:ext>
                    </a:extLst>
                  </p:cNvPr>
                  <p:cNvCxnSpPr>
                    <a:cxnSpLocks/>
                  </p:cNvCxnSpPr>
                  <p:nvPr/>
                </p:nvCxnSpPr>
                <p:spPr>
                  <a:xfrm rot="68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B7A409DE-281E-4EEE-8163-B06F0163DD06}"/>
                      </a:ext>
                    </a:extLst>
                  </p:cNvPr>
                  <p:cNvCxnSpPr>
                    <a:cxnSpLocks/>
                  </p:cNvCxnSpPr>
                  <p:nvPr/>
                </p:nvCxnSpPr>
                <p:spPr>
                  <a:xfrm rot="64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B66AD36-A969-4664-A493-86658392E838}"/>
                      </a:ext>
                    </a:extLst>
                  </p:cNvPr>
                  <p:cNvCxnSpPr>
                    <a:cxnSpLocks/>
                  </p:cNvCxnSpPr>
                  <p:nvPr/>
                </p:nvCxnSpPr>
                <p:spPr>
                  <a:xfrm rot="57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66684B2A-B0BD-4C03-8AB8-08634CAF0C3C}"/>
                      </a:ext>
                    </a:extLst>
                  </p:cNvPr>
                  <p:cNvCxnSpPr>
                    <a:cxnSpLocks/>
                  </p:cNvCxnSpPr>
                  <p:nvPr/>
                </p:nvCxnSpPr>
                <p:spPr>
                  <a:xfrm rot="5400000">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01FC21E2-8CB9-489A-AD6D-93423B8352FC}"/>
                      </a:ext>
                    </a:extLst>
                  </p:cNvPr>
                  <p:cNvCxnSpPr>
                    <a:cxnSpLocks/>
                  </p:cNvCxnSpPr>
                  <p:nvPr/>
                </p:nvCxnSpPr>
                <p:spPr>
                  <a:xfrm rot="46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49C13359-862A-43A8-BCCF-162680A942EE}"/>
                      </a:ext>
                    </a:extLst>
                  </p:cNvPr>
                  <p:cNvCxnSpPr>
                    <a:cxnSpLocks/>
                  </p:cNvCxnSpPr>
                  <p:nvPr/>
                </p:nvCxnSpPr>
                <p:spPr>
                  <a:xfrm rot="43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D9113ADC-B913-4DB3-BFB7-53094B81D26C}"/>
                      </a:ext>
                    </a:extLst>
                  </p:cNvPr>
                  <p:cNvCxnSpPr>
                    <a:cxnSpLocks/>
                  </p:cNvCxnSpPr>
                  <p:nvPr/>
                </p:nvCxnSpPr>
                <p:spPr>
                  <a:xfrm rot="3600000">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138BEF8-8F5A-4641-8769-1544E698DECA}"/>
                      </a:ext>
                    </a:extLst>
                  </p:cNvPr>
                  <p:cNvCxnSpPr>
                    <a:cxnSpLocks/>
                  </p:cNvCxnSpPr>
                  <p:nvPr/>
                </p:nvCxnSpPr>
                <p:spPr>
                  <a:xfrm rot="32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6AD2E149-EDC6-4581-A940-E0C608794ECF}"/>
                      </a:ext>
                    </a:extLst>
                  </p:cNvPr>
                  <p:cNvCxnSpPr>
                    <a:cxnSpLocks/>
                  </p:cNvCxnSpPr>
                  <p:nvPr/>
                </p:nvCxnSpPr>
                <p:spPr>
                  <a:xfrm rot="25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B4A3741B-E381-4F2C-BD81-733B50DBFB3E}"/>
                      </a:ext>
                    </a:extLst>
                  </p:cNvPr>
                  <p:cNvCxnSpPr>
                    <a:cxnSpLocks/>
                  </p:cNvCxnSpPr>
                  <p:nvPr/>
                </p:nvCxnSpPr>
                <p:spPr>
                  <a:xfrm rot="21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02C44667-1D4E-438C-9855-A40410505883}"/>
                      </a:ext>
                    </a:extLst>
                  </p:cNvPr>
                  <p:cNvCxnSpPr>
                    <a:cxnSpLocks/>
                  </p:cNvCxnSpPr>
                  <p:nvPr/>
                </p:nvCxnSpPr>
                <p:spPr>
                  <a:xfrm rot="10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26BBD592-5563-439E-A4E4-C5EDB3817408}"/>
                      </a:ext>
                    </a:extLst>
                  </p:cNvPr>
                  <p:cNvCxnSpPr>
                    <a:cxnSpLocks/>
                  </p:cNvCxnSpPr>
                  <p:nvPr/>
                </p:nvCxnSpPr>
                <p:spPr>
                  <a:xfrm rot="14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2226620-B3FF-4200-8629-B0030929BDE9}"/>
                      </a:ext>
                    </a:extLst>
                  </p:cNvPr>
                  <p:cNvCxnSpPr>
                    <a:cxnSpLocks/>
                  </p:cNvCxnSpPr>
                  <p:nvPr/>
                </p:nvCxnSpPr>
                <p:spPr>
                  <a:xfrm rot="3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5" name="Oval 64">
                  <a:extLst>
                    <a:ext uri="{FF2B5EF4-FFF2-40B4-BE49-F238E27FC236}">
                      <a16:creationId xmlns:a16="http://schemas.microsoft.com/office/drawing/2014/main" id="{5DFAA4F4-2439-4932-885C-D08BED0DECAD}"/>
                    </a:ext>
                  </a:extLst>
                </p:cNvPr>
                <p:cNvSpPr/>
                <p:nvPr/>
              </p:nvSpPr>
              <p:spPr>
                <a:xfrm>
                  <a:off x="1128585" y="1184524"/>
                  <a:ext cx="4604912" cy="46049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103"/>
                </a:p>
              </p:txBody>
            </p:sp>
            <p:sp>
              <p:nvSpPr>
                <p:cNvPr id="66" name="Block Arc 65">
                  <a:extLst>
                    <a:ext uri="{FF2B5EF4-FFF2-40B4-BE49-F238E27FC236}">
                      <a16:creationId xmlns:a16="http://schemas.microsoft.com/office/drawing/2014/main" id="{2CF83547-9B93-4D61-8979-13F39F9F9C3B}"/>
                    </a:ext>
                  </a:extLst>
                </p:cNvPr>
                <p:cNvSpPr/>
                <p:nvPr/>
              </p:nvSpPr>
              <p:spPr>
                <a:xfrm>
                  <a:off x="822698" y="906231"/>
                  <a:ext cx="5217536" cy="5217536"/>
                </a:xfrm>
                <a:prstGeom prst="blockArc">
                  <a:avLst>
                    <a:gd name="adj1" fmla="val 10993478"/>
                    <a:gd name="adj2" fmla="val 16132023"/>
                    <a:gd name="adj3" fmla="val 67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103">
                    <a:solidFill>
                      <a:schemeClr val="tx1"/>
                    </a:solidFill>
                  </a:endParaRPr>
                </a:p>
              </p:txBody>
            </p:sp>
          </p:grpSp>
          <p:sp>
            <p:nvSpPr>
              <p:cNvPr id="58" name="Circle: Hollow 57">
                <a:extLst>
                  <a:ext uri="{FF2B5EF4-FFF2-40B4-BE49-F238E27FC236}">
                    <a16:creationId xmlns:a16="http://schemas.microsoft.com/office/drawing/2014/main" id="{C97F4B38-D8DB-4BDA-AD4E-25B43FCE5881}"/>
                  </a:ext>
                </a:extLst>
              </p:cNvPr>
              <p:cNvSpPr>
                <a:spLocks noChangeAspect="1"/>
              </p:cNvSpPr>
              <p:nvPr/>
            </p:nvSpPr>
            <p:spPr bwMode="auto">
              <a:xfrm>
                <a:off x="2381770" y="2464895"/>
                <a:ext cx="2098541" cy="2091885"/>
              </a:xfrm>
              <a:prstGeom prst="donut">
                <a:avLst>
                  <a:gd name="adj" fmla="val 1409"/>
                </a:avLst>
              </a:prstGeom>
              <a:solidFill>
                <a:schemeClr val="tx1">
                  <a:lumMod val="50000"/>
                  <a:lumOff val="50000"/>
                </a:schemeClr>
              </a:solidFill>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a:lstStyle/>
              <a:p>
                <a:pPr fontAlgn="auto">
                  <a:spcBef>
                    <a:spcPts val="0"/>
                  </a:spcBef>
                  <a:spcAft>
                    <a:spcPts val="0"/>
                  </a:spcAft>
                  <a:buClr>
                    <a:srgbClr val="8CA3B0"/>
                  </a:buClr>
                </a:pPr>
                <a:endParaRPr lang="en-GB" sz="827" b="0">
                  <a:solidFill>
                    <a:srgbClr val="000000"/>
                  </a:solidFill>
                </a:endParaRPr>
              </a:p>
            </p:txBody>
          </p:sp>
          <p:sp>
            <p:nvSpPr>
              <p:cNvPr id="59" name="TextBox 58">
                <a:extLst>
                  <a:ext uri="{FF2B5EF4-FFF2-40B4-BE49-F238E27FC236}">
                    <a16:creationId xmlns:a16="http://schemas.microsoft.com/office/drawing/2014/main" id="{1A024E8B-82DF-4B22-8EA6-40E84612B4AD}"/>
                  </a:ext>
                </a:extLst>
              </p:cNvPr>
              <p:cNvSpPr txBox="1"/>
              <p:nvPr/>
            </p:nvSpPr>
            <p:spPr>
              <a:xfrm>
                <a:off x="3175188" y="4033439"/>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30</a:t>
                </a:r>
              </a:p>
            </p:txBody>
          </p:sp>
          <p:sp>
            <p:nvSpPr>
              <p:cNvPr id="60" name="TextBox 59">
                <a:extLst>
                  <a:ext uri="{FF2B5EF4-FFF2-40B4-BE49-F238E27FC236}">
                    <a16:creationId xmlns:a16="http://schemas.microsoft.com/office/drawing/2014/main" id="{4C0EB941-9958-4BB5-A07C-FAF1703C7C22}"/>
                  </a:ext>
                </a:extLst>
              </p:cNvPr>
              <p:cNvSpPr txBox="1"/>
              <p:nvPr/>
            </p:nvSpPr>
            <p:spPr>
              <a:xfrm>
                <a:off x="3182355" y="2596133"/>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0</a:t>
                </a:r>
              </a:p>
            </p:txBody>
          </p:sp>
          <p:sp>
            <p:nvSpPr>
              <p:cNvPr id="61" name="TextBox 60">
                <a:extLst>
                  <a:ext uri="{FF2B5EF4-FFF2-40B4-BE49-F238E27FC236}">
                    <a16:creationId xmlns:a16="http://schemas.microsoft.com/office/drawing/2014/main" id="{D1DAD168-F565-441A-B06C-46B0A1BB2BE1}"/>
                  </a:ext>
                </a:extLst>
              </p:cNvPr>
              <p:cNvSpPr txBox="1"/>
              <p:nvPr/>
            </p:nvSpPr>
            <p:spPr>
              <a:xfrm>
                <a:off x="3770722" y="2964244"/>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10</a:t>
                </a:r>
              </a:p>
            </p:txBody>
          </p:sp>
          <p:sp>
            <p:nvSpPr>
              <p:cNvPr id="62" name="TextBox 61">
                <a:extLst>
                  <a:ext uri="{FF2B5EF4-FFF2-40B4-BE49-F238E27FC236}">
                    <a16:creationId xmlns:a16="http://schemas.microsoft.com/office/drawing/2014/main" id="{3F0979C9-10DA-4BE1-88DB-7E465D658357}"/>
                  </a:ext>
                </a:extLst>
              </p:cNvPr>
              <p:cNvSpPr txBox="1"/>
              <p:nvPr/>
            </p:nvSpPr>
            <p:spPr>
              <a:xfrm>
                <a:off x="2616026" y="3673334"/>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40</a:t>
                </a:r>
              </a:p>
            </p:txBody>
          </p:sp>
          <p:sp>
            <p:nvSpPr>
              <p:cNvPr id="63" name="TextBox 62">
                <a:extLst>
                  <a:ext uri="{FF2B5EF4-FFF2-40B4-BE49-F238E27FC236}">
                    <a16:creationId xmlns:a16="http://schemas.microsoft.com/office/drawing/2014/main" id="{2B4E341E-EB54-45B3-B84E-7CDACFB6A2A9}"/>
                  </a:ext>
                </a:extLst>
              </p:cNvPr>
              <p:cNvSpPr txBox="1"/>
              <p:nvPr/>
            </p:nvSpPr>
            <p:spPr>
              <a:xfrm>
                <a:off x="3734447" y="3681953"/>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20</a:t>
                </a:r>
              </a:p>
            </p:txBody>
          </p:sp>
        </p:grpSp>
        <p:pic>
          <p:nvPicPr>
            <p:cNvPr id="56" name="Picture 55">
              <a:extLst>
                <a:ext uri="{FF2B5EF4-FFF2-40B4-BE49-F238E27FC236}">
                  <a16:creationId xmlns:a16="http://schemas.microsoft.com/office/drawing/2014/main" id="{517E1C1B-2927-48FD-9322-7898A461CE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0666" y="3996480"/>
              <a:ext cx="743129" cy="128579"/>
            </a:xfrm>
            <a:prstGeom prst="rect">
              <a:avLst/>
            </a:prstGeom>
          </p:spPr>
        </p:pic>
      </p:grpSp>
      <p:sp>
        <p:nvSpPr>
          <p:cNvPr id="146" name="TextBox 145">
            <a:extLst>
              <a:ext uri="{FF2B5EF4-FFF2-40B4-BE49-F238E27FC236}">
                <a16:creationId xmlns:a16="http://schemas.microsoft.com/office/drawing/2014/main" id="{86E01FB9-B3B3-4EB4-87D2-891BDE99EC67}"/>
              </a:ext>
            </a:extLst>
          </p:cNvPr>
          <p:cNvSpPr txBox="1"/>
          <p:nvPr userDrawn="1"/>
        </p:nvSpPr>
        <p:spPr>
          <a:xfrm>
            <a:off x="5182519" y="586929"/>
            <a:ext cx="1529972" cy="461665"/>
          </a:xfrm>
          <a:prstGeom prst="rect">
            <a:avLst/>
          </a:prstGeom>
          <a:noFill/>
        </p:spPr>
        <p:txBody>
          <a:bodyPr wrap="square" rtlCol="0">
            <a:spAutoFit/>
          </a:bodyPr>
          <a:lstStyle/>
          <a:p>
            <a:r>
              <a:rPr lang="en-GB" sz="2400" dirty="0">
                <a:solidFill>
                  <a:schemeClr val="bg1">
                    <a:lumMod val="75000"/>
                  </a:schemeClr>
                </a:solidFill>
              </a:rPr>
              <a:t>Minutes</a:t>
            </a:r>
          </a:p>
        </p:txBody>
      </p:sp>
      <p:grpSp>
        <p:nvGrpSpPr>
          <p:cNvPr id="147" name="Group 30">
            <a:extLst>
              <a:ext uri="{FF2B5EF4-FFF2-40B4-BE49-F238E27FC236}">
                <a16:creationId xmlns:a16="http://schemas.microsoft.com/office/drawing/2014/main" id="{1558416A-E6A8-498E-979D-2E042C70E0FB}"/>
              </a:ext>
            </a:extLst>
          </p:cNvPr>
          <p:cNvGrpSpPr>
            <a:grpSpLocks noChangeAspect="1"/>
          </p:cNvGrpSpPr>
          <p:nvPr userDrawn="1"/>
        </p:nvGrpSpPr>
        <p:grpSpPr bwMode="auto">
          <a:xfrm>
            <a:off x="5402956" y="228918"/>
            <a:ext cx="923211" cy="2868316"/>
            <a:chOff x="4796" y="1525"/>
            <a:chExt cx="96" cy="1815"/>
          </a:xfrm>
        </p:grpSpPr>
        <p:sp>
          <p:nvSpPr>
            <p:cNvPr id="148" name="Oval 31">
              <a:extLst>
                <a:ext uri="{FF2B5EF4-FFF2-40B4-BE49-F238E27FC236}">
                  <a16:creationId xmlns:a16="http://schemas.microsoft.com/office/drawing/2014/main" id="{849422CA-885F-44CD-946F-0FD7DF43C561}"/>
                </a:ext>
              </a:extLst>
            </p:cNvPr>
            <p:cNvSpPr>
              <a:spLocks noChangeArrowheads="1"/>
            </p:cNvSpPr>
            <p:nvPr/>
          </p:nvSpPr>
          <p:spPr bwMode="auto">
            <a:xfrm>
              <a:off x="4796" y="2341"/>
              <a:ext cx="96" cy="182"/>
            </a:xfrm>
            <a:prstGeom prst="ellipse">
              <a:avLst/>
            </a:prstGeom>
            <a:solidFill>
              <a:schemeClr val="tx1"/>
            </a:solidFill>
            <a:ln w="12700">
              <a:noFill/>
              <a:round/>
              <a:headEnd type="none" w="sm" len="sm"/>
              <a:tailEnd type="none" w="sm" len="sm"/>
            </a:ln>
          </p:spPr>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sp>
          <p:nvSpPr>
            <p:cNvPr id="149" name="AutoShape 32">
              <a:extLst>
                <a:ext uri="{FF2B5EF4-FFF2-40B4-BE49-F238E27FC236}">
                  <a16:creationId xmlns:a16="http://schemas.microsoft.com/office/drawing/2014/main" id="{428EB828-CA4D-40DD-A32F-ABB134AF3348}"/>
                </a:ext>
              </a:extLst>
            </p:cNvPr>
            <p:cNvSpPr>
              <a:spLocks noChangeArrowheads="1"/>
            </p:cNvSpPr>
            <p:nvPr/>
          </p:nvSpPr>
          <p:spPr bwMode="auto">
            <a:xfrm>
              <a:off x="4798" y="1525"/>
              <a:ext cx="91" cy="862"/>
            </a:xfrm>
            <a:prstGeom prst="triangle">
              <a:avLst>
                <a:gd name="adj" fmla="val 50000"/>
              </a:avLst>
            </a:prstGeom>
            <a:solidFill>
              <a:schemeClr val="accent1">
                <a:lumMod val="75000"/>
              </a:schemeClr>
            </a:solidFill>
            <a:ln w="12700">
              <a:noFill/>
              <a:headEnd type="none" w="sm" len="sm"/>
              <a:tailEnd type="none" w="sm" len="sm"/>
            </a:ln>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sp>
          <p:nvSpPr>
            <p:cNvPr id="150" name="AutoShape 33">
              <a:extLst>
                <a:ext uri="{FF2B5EF4-FFF2-40B4-BE49-F238E27FC236}">
                  <a16:creationId xmlns:a16="http://schemas.microsoft.com/office/drawing/2014/main" id="{FFE6A5DA-99C3-47D5-9250-6E8BB4A74851}"/>
                </a:ext>
              </a:extLst>
            </p:cNvPr>
            <p:cNvSpPr>
              <a:spLocks noChangeArrowheads="1"/>
            </p:cNvSpPr>
            <p:nvPr/>
          </p:nvSpPr>
          <p:spPr bwMode="auto">
            <a:xfrm flipV="1">
              <a:off x="4798" y="2478"/>
              <a:ext cx="91" cy="862"/>
            </a:xfrm>
            <a:prstGeom prst="triangle">
              <a:avLst>
                <a:gd name="adj" fmla="val 50000"/>
              </a:avLst>
            </a:prstGeom>
            <a:noFill/>
            <a:ln w="12700">
              <a:noFill/>
              <a:miter lim="800000"/>
              <a:headEnd type="none" w="sm" len="sm"/>
              <a:tailEnd type="none" w="sm" len="sm"/>
            </a:ln>
          </p:spPr>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grpSp>
      <p:sp>
        <p:nvSpPr>
          <p:cNvPr id="151" name="Oval 150">
            <a:extLst>
              <a:ext uri="{FF2B5EF4-FFF2-40B4-BE49-F238E27FC236}">
                <a16:creationId xmlns:a16="http://schemas.microsoft.com/office/drawing/2014/main" id="{43082357-8AA3-444E-9FB2-D7D9C782BD55}"/>
              </a:ext>
            </a:extLst>
          </p:cNvPr>
          <p:cNvSpPr>
            <a:spLocks noChangeAspect="1"/>
          </p:cNvSpPr>
          <p:nvPr userDrawn="1"/>
        </p:nvSpPr>
        <p:spPr bwMode="auto">
          <a:xfrm>
            <a:off x="5182519" y="976813"/>
            <a:ext cx="1342983" cy="1343082"/>
          </a:xfrm>
          <a:prstGeom prst="ellipse">
            <a:avLst/>
          </a:prstGeom>
          <a:solidFill>
            <a:schemeClr val="tx1">
              <a:lumMod val="50000"/>
              <a:lumOff val="50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16538" tIns="0" rIns="16538" bIns="0"/>
          <a:lstStyle/>
          <a:p>
            <a:pPr fontAlgn="auto">
              <a:spcBef>
                <a:spcPts val="0"/>
              </a:spcBef>
              <a:spcAft>
                <a:spcPts val="0"/>
              </a:spcAft>
              <a:buClr>
                <a:srgbClr val="8CA3B0"/>
              </a:buClr>
              <a:defRPr/>
            </a:pPr>
            <a:endParaRPr lang="en-US" sz="827" b="0">
              <a:solidFill>
                <a:srgbClr val="FFFFFF"/>
              </a:solidFill>
            </a:endParaRPr>
          </a:p>
        </p:txBody>
      </p:sp>
    </p:spTree>
    <p:extLst>
      <p:ext uri="{BB962C8B-B14F-4D97-AF65-F5344CB8AC3E}">
        <p14:creationId xmlns:p14="http://schemas.microsoft.com/office/powerpoint/2010/main" val="57777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16200000">
                                      <p:cBhvr>
                                        <p:cTn id="6" dur="500" fill="hold"/>
                                        <p:tgtEl>
                                          <p:spTgt spid="147"/>
                                        </p:tgtEl>
                                        <p:attrNameLst>
                                          <p:attrName>r</p:attrName>
                                        </p:attrNameLst>
                                      </p:cBhvr>
                                    </p:animRot>
                                  </p:childTnLst>
                                </p:cTn>
                              </p:par>
                            </p:childTnLst>
                          </p:cTn>
                        </p:par>
                        <p:par>
                          <p:cTn id="7" fill="hold">
                            <p:stCondLst>
                              <p:cond delay="500"/>
                            </p:stCondLst>
                            <p:childTnLst>
                              <p:par>
                                <p:cTn id="8" presetID="19" presetClass="emph" presetSubtype="0" fill="hold" grpId="0" nodeType="afterEffect">
                                  <p:stCondLst>
                                    <p:cond delay="0"/>
                                  </p:stCondLst>
                                  <p:childTnLst>
                                    <p:animClr clrSpc="rgb" dir="cw">
                                      <p:cBhvr override="childStyle">
                                        <p:cTn id="9" dur="100" fill="hold"/>
                                        <p:tgtEl>
                                          <p:spTgt spid="151"/>
                                        </p:tgtEl>
                                        <p:attrNameLst>
                                          <p:attrName>style.color</p:attrName>
                                        </p:attrNameLst>
                                      </p:cBhvr>
                                      <p:to>
                                        <a:srgbClr val="008000"/>
                                      </p:to>
                                    </p:animClr>
                                    <p:animClr clrSpc="rgb" dir="cw">
                                      <p:cBhvr>
                                        <p:cTn id="10" dur="100" fill="hold"/>
                                        <p:tgtEl>
                                          <p:spTgt spid="151"/>
                                        </p:tgtEl>
                                        <p:attrNameLst>
                                          <p:attrName>fillcolor</p:attrName>
                                        </p:attrNameLst>
                                      </p:cBhvr>
                                      <p:to>
                                        <a:srgbClr val="008000"/>
                                      </p:to>
                                    </p:animClr>
                                    <p:set>
                                      <p:cBhvr>
                                        <p:cTn id="11" dur="100" fill="hold"/>
                                        <p:tgtEl>
                                          <p:spTgt spid="151"/>
                                        </p:tgtEl>
                                        <p:attrNameLst>
                                          <p:attrName>fill.type</p:attrName>
                                        </p:attrNameLst>
                                      </p:cBhvr>
                                      <p:to>
                                        <p:strVal val="solid"/>
                                      </p:to>
                                    </p:set>
                                    <p:set>
                                      <p:cBhvr>
                                        <p:cTn id="12" dur="100" fill="hold"/>
                                        <p:tgtEl>
                                          <p:spTgt spid="151"/>
                                        </p:tgtEl>
                                        <p:attrNameLst>
                                          <p:attrName>fill.on</p:attrName>
                                        </p:attrNameLst>
                                      </p:cBhvr>
                                      <p:to>
                                        <p:strVal val="true"/>
                                      </p:to>
                                    </p:set>
                                  </p:childTnLst>
                                </p:cTn>
                              </p:par>
                              <p:par>
                                <p:cTn id="13" presetID="8" presetClass="emph" presetSubtype="0" fill="hold" nodeType="withEffect">
                                  <p:stCondLst>
                                    <p:cond delay="55000"/>
                                  </p:stCondLst>
                                  <p:childTnLst>
                                    <p:animRot by="-360000">
                                      <p:cBhvr>
                                        <p:cTn id="14" dur="5000" fill="hold"/>
                                        <p:tgtEl>
                                          <p:spTgt spid="147"/>
                                        </p:tgtEl>
                                        <p:attrNameLst>
                                          <p:attrName>r</p:attrName>
                                        </p:attrNameLst>
                                      </p:cBhvr>
                                    </p:animRot>
                                  </p:childTnLst>
                                </p:cTn>
                              </p:par>
                            </p:childTnLst>
                          </p:cTn>
                        </p:par>
                        <p:par>
                          <p:cTn id="15" fill="hold">
                            <p:stCondLst>
                              <p:cond delay="60500"/>
                            </p:stCondLst>
                            <p:childTnLst>
                              <p:par>
                                <p:cTn id="16" presetID="8" presetClass="emph" presetSubtype="0" fill="hold" nodeType="afterEffect">
                                  <p:stCondLst>
                                    <p:cond delay="55000"/>
                                  </p:stCondLst>
                                  <p:childTnLst>
                                    <p:animRot by="-360000">
                                      <p:cBhvr>
                                        <p:cTn id="17" dur="5000" fill="hold"/>
                                        <p:tgtEl>
                                          <p:spTgt spid="147"/>
                                        </p:tgtEl>
                                        <p:attrNameLst>
                                          <p:attrName>r</p:attrName>
                                        </p:attrNameLst>
                                      </p:cBhvr>
                                    </p:animRot>
                                  </p:childTnLst>
                                </p:cTn>
                              </p:par>
                            </p:childTnLst>
                          </p:cTn>
                        </p:par>
                        <p:par>
                          <p:cTn id="18" fill="hold">
                            <p:stCondLst>
                              <p:cond delay="120500"/>
                            </p:stCondLst>
                            <p:childTnLst>
                              <p:par>
                                <p:cTn id="19" presetID="8" presetClass="emph" presetSubtype="0" fill="hold" nodeType="afterEffect">
                                  <p:stCondLst>
                                    <p:cond delay="55000"/>
                                  </p:stCondLst>
                                  <p:childTnLst>
                                    <p:animRot by="-360000">
                                      <p:cBhvr>
                                        <p:cTn id="20" dur="5000" fill="hold"/>
                                        <p:tgtEl>
                                          <p:spTgt spid="147"/>
                                        </p:tgtEl>
                                        <p:attrNameLst>
                                          <p:attrName>r</p:attrName>
                                        </p:attrNameLst>
                                      </p:cBhvr>
                                    </p:animRot>
                                  </p:childTnLst>
                                </p:cTn>
                              </p:par>
                            </p:childTnLst>
                          </p:cTn>
                        </p:par>
                        <p:par>
                          <p:cTn id="21" fill="hold">
                            <p:stCondLst>
                              <p:cond delay="180500"/>
                            </p:stCondLst>
                            <p:childTnLst>
                              <p:par>
                                <p:cTn id="22" presetID="8" presetClass="emph" presetSubtype="0" fill="hold" nodeType="afterEffect">
                                  <p:stCondLst>
                                    <p:cond delay="55000"/>
                                  </p:stCondLst>
                                  <p:childTnLst>
                                    <p:animRot by="-360000">
                                      <p:cBhvr>
                                        <p:cTn id="23" dur="5000" fill="hold"/>
                                        <p:tgtEl>
                                          <p:spTgt spid="147"/>
                                        </p:tgtEl>
                                        <p:attrNameLst>
                                          <p:attrName>r</p:attrName>
                                        </p:attrNameLst>
                                      </p:cBhvr>
                                    </p:animRot>
                                  </p:childTnLst>
                                </p:cTn>
                              </p:par>
                            </p:childTnLst>
                          </p:cTn>
                        </p:par>
                        <p:par>
                          <p:cTn id="24" fill="hold">
                            <p:stCondLst>
                              <p:cond delay="240500"/>
                            </p:stCondLst>
                            <p:childTnLst>
                              <p:par>
                                <p:cTn id="25" presetID="8" presetClass="emph" presetSubtype="0" fill="hold" nodeType="afterEffect">
                                  <p:stCondLst>
                                    <p:cond delay="55000"/>
                                  </p:stCondLst>
                                  <p:childTnLst>
                                    <p:animRot by="-360000">
                                      <p:cBhvr>
                                        <p:cTn id="26" dur="5000" fill="hold"/>
                                        <p:tgtEl>
                                          <p:spTgt spid="147"/>
                                        </p:tgtEl>
                                        <p:attrNameLst>
                                          <p:attrName>r</p:attrName>
                                        </p:attrNameLst>
                                      </p:cBhvr>
                                    </p:animRot>
                                  </p:childTnLst>
                                </p:cTn>
                              </p:par>
                            </p:childTnLst>
                          </p:cTn>
                        </p:par>
                        <p:par>
                          <p:cTn id="27" fill="hold">
                            <p:stCondLst>
                              <p:cond delay="300500"/>
                            </p:stCondLst>
                            <p:childTnLst>
                              <p:par>
                                <p:cTn id="28" presetID="8" presetClass="emph" presetSubtype="0" fill="hold" nodeType="afterEffect">
                                  <p:stCondLst>
                                    <p:cond delay="55000"/>
                                  </p:stCondLst>
                                  <p:childTnLst>
                                    <p:animRot by="-360000">
                                      <p:cBhvr>
                                        <p:cTn id="29" dur="5000" fill="hold"/>
                                        <p:tgtEl>
                                          <p:spTgt spid="147"/>
                                        </p:tgtEl>
                                        <p:attrNameLst>
                                          <p:attrName>r</p:attrName>
                                        </p:attrNameLst>
                                      </p:cBhvr>
                                    </p:animRot>
                                  </p:childTnLst>
                                </p:cTn>
                              </p:par>
                            </p:childTnLst>
                          </p:cTn>
                        </p:par>
                        <p:par>
                          <p:cTn id="30" fill="hold">
                            <p:stCondLst>
                              <p:cond delay="360500"/>
                            </p:stCondLst>
                            <p:childTnLst>
                              <p:par>
                                <p:cTn id="31" presetID="8" presetClass="emph" presetSubtype="0" fill="hold" nodeType="afterEffect">
                                  <p:stCondLst>
                                    <p:cond delay="55000"/>
                                  </p:stCondLst>
                                  <p:childTnLst>
                                    <p:animRot by="-360000">
                                      <p:cBhvr>
                                        <p:cTn id="32" dur="5000" fill="hold"/>
                                        <p:tgtEl>
                                          <p:spTgt spid="147"/>
                                        </p:tgtEl>
                                        <p:attrNameLst>
                                          <p:attrName>r</p:attrName>
                                        </p:attrNameLst>
                                      </p:cBhvr>
                                    </p:animRot>
                                  </p:childTnLst>
                                </p:cTn>
                              </p:par>
                            </p:childTnLst>
                          </p:cTn>
                        </p:par>
                        <p:par>
                          <p:cTn id="33" fill="hold">
                            <p:stCondLst>
                              <p:cond delay="420500"/>
                            </p:stCondLst>
                            <p:childTnLst>
                              <p:par>
                                <p:cTn id="34" presetID="8" presetClass="emph" presetSubtype="0" fill="hold" nodeType="afterEffect">
                                  <p:stCondLst>
                                    <p:cond delay="55000"/>
                                  </p:stCondLst>
                                  <p:childTnLst>
                                    <p:animRot by="-360000">
                                      <p:cBhvr>
                                        <p:cTn id="35" dur="5000" fill="hold"/>
                                        <p:tgtEl>
                                          <p:spTgt spid="147"/>
                                        </p:tgtEl>
                                        <p:attrNameLst>
                                          <p:attrName>r</p:attrName>
                                        </p:attrNameLst>
                                      </p:cBhvr>
                                    </p:animRot>
                                  </p:childTnLst>
                                </p:cTn>
                              </p:par>
                            </p:childTnLst>
                          </p:cTn>
                        </p:par>
                        <p:par>
                          <p:cTn id="36" fill="hold">
                            <p:stCondLst>
                              <p:cond delay="480500"/>
                            </p:stCondLst>
                            <p:childTnLst>
                              <p:par>
                                <p:cTn id="37" presetID="8" presetClass="emph" presetSubtype="0" fill="hold" nodeType="afterEffect">
                                  <p:stCondLst>
                                    <p:cond delay="55000"/>
                                  </p:stCondLst>
                                  <p:childTnLst>
                                    <p:animRot by="-360000">
                                      <p:cBhvr>
                                        <p:cTn id="38" dur="5000" fill="hold"/>
                                        <p:tgtEl>
                                          <p:spTgt spid="147"/>
                                        </p:tgtEl>
                                        <p:attrNameLst>
                                          <p:attrName>r</p:attrName>
                                        </p:attrNameLst>
                                      </p:cBhvr>
                                    </p:animRot>
                                  </p:childTnLst>
                                </p:cTn>
                              </p:par>
                            </p:childTnLst>
                          </p:cTn>
                        </p:par>
                        <p:par>
                          <p:cTn id="39" fill="hold">
                            <p:stCondLst>
                              <p:cond delay="540500"/>
                            </p:stCondLst>
                            <p:childTnLst>
                              <p:par>
                                <p:cTn id="40" presetID="8" presetClass="emph" presetSubtype="0" fill="hold" nodeType="afterEffect">
                                  <p:stCondLst>
                                    <p:cond delay="55000"/>
                                  </p:stCondLst>
                                  <p:childTnLst>
                                    <p:animRot by="-360000">
                                      <p:cBhvr>
                                        <p:cTn id="41" dur="5000" fill="hold"/>
                                        <p:tgtEl>
                                          <p:spTgt spid="147"/>
                                        </p:tgtEl>
                                        <p:attrNameLst>
                                          <p:attrName>r</p:attrName>
                                        </p:attrNameLst>
                                      </p:cBhvr>
                                    </p:animRot>
                                  </p:childTnLst>
                                </p:cTn>
                              </p:par>
                            </p:childTnLst>
                          </p:cTn>
                        </p:par>
                        <p:par>
                          <p:cTn id="42" fill="hold">
                            <p:stCondLst>
                              <p:cond delay="600500"/>
                            </p:stCondLst>
                            <p:childTnLst>
                              <p:par>
                                <p:cTn id="43" presetID="8" presetClass="emph" presetSubtype="0" fill="hold" nodeType="afterEffect">
                                  <p:stCondLst>
                                    <p:cond delay="55000"/>
                                  </p:stCondLst>
                                  <p:childTnLst>
                                    <p:animRot by="-360000">
                                      <p:cBhvr>
                                        <p:cTn id="44" dur="5000" fill="hold"/>
                                        <p:tgtEl>
                                          <p:spTgt spid="147"/>
                                        </p:tgtEl>
                                        <p:attrNameLst>
                                          <p:attrName>r</p:attrName>
                                        </p:attrNameLst>
                                      </p:cBhvr>
                                    </p:animRot>
                                  </p:childTnLst>
                                </p:cTn>
                              </p:par>
                            </p:childTnLst>
                          </p:cTn>
                        </p:par>
                        <p:par>
                          <p:cTn id="45" fill="hold">
                            <p:stCondLst>
                              <p:cond delay="660500"/>
                            </p:stCondLst>
                            <p:childTnLst>
                              <p:par>
                                <p:cTn id="46" presetID="8" presetClass="emph" presetSubtype="0" fill="hold" nodeType="afterEffect">
                                  <p:stCondLst>
                                    <p:cond delay="55000"/>
                                  </p:stCondLst>
                                  <p:childTnLst>
                                    <p:animRot by="-360000">
                                      <p:cBhvr>
                                        <p:cTn id="47" dur="5000" fill="hold"/>
                                        <p:tgtEl>
                                          <p:spTgt spid="147"/>
                                        </p:tgtEl>
                                        <p:attrNameLst>
                                          <p:attrName>r</p:attrName>
                                        </p:attrNameLst>
                                      </p:cBhvr>
                                    </p:animRot>
                                  </p:childTnLst>
                                </p:cTn>
                              </p:par>
                            </p:childTnLst>
                          </p:cTn>
                        </p:par>
                        <p:par>
                          <p:cTn id="48" fill="hold">
                            <p:stCondLst>
                              <p:cond delay="720500"/>
                            </p:stCondLst>
                            <p:childTnLst>
                              <p:par>
                                <p:cTn id="49" presetID="8" presetClass="emph" presetSubtype="0" fill="hold" nodeType="afterEffect">
                                  <p:stCondLst>
                                    <p:cond delay="55000"/>
                                  </p:stCondLst>
                                  <p:childTnLst>
                                    <p:animRot by="-360000">
                                      <p:cBhvr>
                                        <p:cTn id="50" dur="5000" fill="hold"/>
                                        <p:tgtEl>
                                          <p:spTgt spid="147"/>
                                        </p:tgtEl>
                                        <p:attrNameLst>
                                          <p:attrName>r</p:attrName>
                                        </p:attrNameLst>
                                      </p:cBhvr>
                                    </p:animRot>
                                  </p:childTnLst>
                                </p:cTn>
                              </p:par>
                            </p:childTnLst>
                          </p:cTn>
                        </p:par>
                        <p:par>
                          <p:cTn id="51" fill="hold">
                            <p:stCondLst>
                              <p:cond delay="780500"/>
                            </p:stCondLst>
                            <p:childTnLst>
                              <p:par>
                                <p:cTn id="52" presetID="8" presetClass="emph" presetSubtype="0" fill="hold" nodeType="afterEffect">
                                  <p:stCondLst>
                                    <p:cond delay="55000"/>
                                  </p:stCondLst>
                                  <p:childTnLst>
                                    <p:animRot by="-360000">
                                      <p:cBhvr>
                                        <p:cTn id="53" dur="5000" fill="hold"/>
                                        <p:tgtEl>
                                          <p:spTgt spid="147"/>
                                        </p:tgtEl>
                                        <p:attrNameLst>
                                          <p:attrName>r</p:attrName>
                                        </p:attrNameLst>
                                      </p:cBhvr>
                                    </p:animRot>
                                  </p:childTnLst>
                                </p:cTn>
                              </p:par>
                            </p:childTnLst>
                          </p:cTn>
                        </p:par>
                        <p:par>
                          <p:cTn id="54" fill="hold">
                            <p:stCondLst>
                              <p:cond delay="840500"/>
                            </p:stCondLst>
                            <p:childTnLst>
                              <p:par>
                                <p:cTn id="55" presetID="8" presetClass="emph" presetSubtype="0" fill="hold" nodeType="afterEffect">
                                  <p:stCondLst>
                                    <p:cond delay="55000"/>
                                  </p:stCondLst>
                                  <p:childTnLst>
                                    <p:animRot by="-360000">
                                      <p:cBhvr>
                                        <p:cTn id="56" dur="5000" fill="hold"/>
                                        <p:tgtEl>
                                          <p:spTgt spid="147"/>
                                        </p:tgtEl>
                                        <p:attrNameLst>
                                          <p:attrName>r</p:attrName>
                                        </p:attrNameLst>
                                      </p:cBhvr>
                                    </p:animRot>
                                  </p:childTnLst>
                                </p:cTn>
                              </p:par>
                            </p:childTnLst>
                          </p:cTn>
                        </p:par>
                        <p:par>
                          <p:cTn id="57" fill="hold">
                            <p:stCondLst>
                              <p:cond delay="900500"/>
                            </p:stCondLst>
                            <p:childTnLst>
                              <p:par>
                                <p:cTn id="58" presetID="8" presetClass="emph" presetSubtype="0" fill="hold" nodeType="afterEffect">
                                  <p:stCondLst>
                                    <p:cond delay="55000"/>
                                  </p:stCondLst>
                                  <p:childTnLst>
                                    <p:animRot by="-360000">
                                      <p:cBhvr>
                                        <p:cTn id="59" dur="5000" fill="hold"/>
                                        <p:tgtEl>
                                          <p:spTgt spid="147"/>
                                        </p:tgtEl>
                                        <p:attrNameLst>
                                          <p:attrName>r</p:attrName>
                                        </p:attrNameLst>
                                      </p:cBhvr>
                                    </p:animRot>
                                  </p:childTnLst>
                                </p:cTn>
                              </p:par>
                            </p:childTnLst>
                          </p:cTn>
                        </p:par>
                        <p:par>
                          <p:cTn id="60" fill="hold">
                            <p:stCondLst>
                              <p:cond delay="960500"/>
                            </p:stCondLst>
                            <p:childTnLst>
                              <p:par>
                                <p:cTn id="61" presetID="8" presetClass="emph" presetSubtype="0" fill="hold" nodeType="afterEffect">
                                  <p:stCondLst>
                                    <p:cond delay="55000"/>
                                  </p:stCondLst>
                                  <p:childTnLst>
                                    <p:animRot by="-360000">
                                      <p:cBhvr>
                                        <p:cTn id="62" dur="5000" fill="hold"/>
                                        <p:tgtEl>
                                          <p:spTgt spid="147"/>
                                        </p:tgtEl>
                                        <p:attrNameLst>
                                          <p:attrName>r</p:attrName>
                                        </p:attrNameLst>
                                      </p:cBhvr>
                                    </p:animRot>
                                  </p:childTnLst>
                                </p:cTn>
                              </p:par>
                            </p:childTnLst>
                          </p:cTn>
                        </p:par>
                        <p:par>
                          <p:cTn id="63" fill="hold">
                            <p:stCondLst>
                              <p:cond delay="1020500"/>
                            </p:stCondLst>
                            <p:childTnLst>
                              <p:par>
                                <p:cTn id="64" presetID="8" presetClass="emph" presetSubtype="0" fill="hold" nodeType="afterEffect">
                                  <p:stCondLst>
                                    <p:cond delay="55000"/>
                                  </p:stCondLst>
                                  <p:childTnLst>
                                    <p:animRot by="-360000">
                                      <p:cBhvr>
                                        <p:cTn id="65" dur="5000" fill="hold"/>
                                        <p:tgtEl>
                                          <p:spTgt spid="147"/>
                                        </p:tgtEl>
                                        <p:attrNameLst>
                                          <p:attrName>r</p:attrName>
                                        </p:attrNameLst>
                                      </p:cBhvr>
                                    </p:animRot>
                                  </p:childTnLst>
                                </p:cTn>
                              </p:par>
                            </p:childTnLst>
                          </p:cTn>
                        </p:par>
                        <p:par>
                          <p:cTn id="66" fill="hold">
                            <p:stCondLst>
                              <p:cond delay="1080500"/>
                            </p:stCondLst>
                            <p:childTnLst>
                              <p:par>
                                <p:cTn id="67" presetID="8" presetClass="emph" presetSubtype="0" fill="hold" nodeType="afterEffect">
                                  <p:stCondLst>
                                    <p:cond delay="55000"/>
                                  </p:stCondLst>
                                  <p:childTnLst>
                                    <p:animRot by="-360000">
                                      <p:cBhvr>
                                        <p:cTn id="68" dur="5000" fill="hold"/>
                                        <p:tgtEl>
                                          <p:spTgt spid="147"/>
                                        </p:tgtEl>
                                        <p:attrNameLst>
                                          <p:attrName>r</p:attrName>
                                        </p:attrNameLst>
                                      </p:cBhvr>
                                    </p:animRot>
                                  </p:childTnLst>
                                </p:cTn>
                              </p:par>
                            </p:childTnLst>
                          </p:cTn>
                        </p:par>
                        <p:par>
                          <p:cTn id="69" fill="hold">
                            <p:stCondLst>
                              <p:cond delay="1140500"/>
                            </p:stCondLst>
                            <p:childTnLst>
                              <p:par>
                                <p:cTn id="70" presetID="8" presetClass="emph" presetSubtype="0" fill="hold" nodeType="afterEffect">
                                  <p:stCondLst>
                                    <p:cond delay="55000"/>
                                  </p:stCondLst>
                                  <p:childTnLst>
                                    <p:animRot by="-360000">
                                      <p:cBhvr>
                                        <p:cTn id="71" dur="5000" fill="hold"/>
                                        <p:tgtEl>
                                          <p:spTgt spid="147"/>
                                        </p:tgtEl>
                                        <p:attrNameLst>
                                          <p:attrName>r</p:attrName>
                                        </p:attrNameLst>
                                      </p:cBhvr>
                                    </p:animRot>
                                  </p:childTnLst>
                                </p:cTn>
                              </p:par>
                            </p:childTnLst>
                          </p:cTn>
                        </p:par>
                        <p:par>
                          <p:cTn id="72" fill="hold">
                            <p:stCondLst>
                              <p:cond delay="1200500"/>
                            </p:stCondLst>
                            <p:childTnLst>
                              <p:par>
                                <p:cTn id="73" presetID="8" presetClass="emph" presetSubtype="0" fill="hold" nodeType="afterEffect">
                                  <p:stCondLst>
                                    <p:cond delay="55000"/>
                                  </p:stCondLst>
                                  <p:childTnLst>
                                    <p:animRot by="-360000">
                                      <p:cBhvr>
                                        <p:cTn id="74" dur="5000" fill="hold"/>
                                        <p:tgtEl>
                                          <p:spTgt spid="147"/>
                                        </p:tgtEl>
                                        <p:attrNameLst>
                                          <p:attrName>r</p:attrName>
                                        </p:attrNameLst>
                                      </p:cBhvr>
                                    </p:animRot>
                                  </p:childTnLst>
                                </p:cTn>
                              </p:par>
                            </p:childTnLst>
                          </p:cTn>
                        </p:par>
                        <p:par>
                          <p:cTn id="75" fill="hold">
                            <p:stCondLst>
                              <p:cond delay="1260500"/>
                            </p:stCondLst>
                            <p:childTnLst>
                              <p:par>
                                <p:cTn id="76" presetID="8" presetClass="emph" presetSubtype="0" fill="hold" nodeType="afterEffect">
                                  <p:stCondLst>
                                    <p:cond delay="55000"/>
                                  </p:stCondLst>
                                  <p:childTnLst>
                                    <p:animRot by="-360000">
                                      <p:cBhvr>
                                        <p:cTn id="77" dur="5000" fill="hold"/>
                                        <p:tgtEl>
                                          <p:spTgt spid="147"/>
                                        </p:tgtEl>
                                        <p:attrNameLst>
                                          <p:attrName>r</p:attrName>
                                        </p:attrNameLst>
                                      </p:cBhvr>
                                    </p:animRot>
                                  </p:childTnLst>
                                </p:cTn>
                              </p:par>
                            </p:childTnLst>
                          </p:cTn>
                        </p:par>
                        <p:par>
                          <p:cTn id="78" fill="hold">
                            <p:stCondLst>
                              <p:cond delay="1320500"/>
                            </p:stCondLst>
                            <p:childTnLst>
                              <p:par>
                                <p:cTn id="79" presetID="8" presetClass="emph" presetSubtype="0" fill="hold" nodeType="afterEffect">
                                  <p:stCondLst>
                                    <p:cond delay="55000"/>
                                  </p:stCondLst>
                                  <p:childTnLst>
                                    <p:animRot by="-360000">
                                      <p:cBhvr>
                                        <p:cTn id="80" dur="5000" fill="hold"/>
                                        <p:tgtEl>
                                          <p:spTgt spid="147"/>
                                        </p:tgtEl>
                                        <p:attrNameLst>
                                          <p:attrName>r</p:attrName>
                                        </p:attrNameLst>
                                      </p:cBhvr>
                                    </p:animRot>
                                  </p:childTnLst>
                                </p:cTn>
                              </p:par>
                            </p:childTnLst>
                          </p:cTn>
                        </p:par>
                        <p:par>
                          <p:cTn id="81" fill="hold">
                            <p:stCondLst>
                              <p:cond delay="1380500"/>
                            </p:stCondLst>
                            <p:childTnLst>
                              <p:par>
                                <p:cTn id="82" presetID="8" presetClass="emph" presetSubtype="0" fill="hold" nodeType="afterEffect">
                                  <p:stCondLst>
                                    <p:cond delay="55000"/>
                                  </p:stCondLst>
                                  <p:childTnLst>
                                    <p:animRot by="-360000">
                                      <p:cBhvr>
                                        <p:cTn id="83" dur="5000" fill="hold"/>
                                        <p:tgtEl>
                                          <p:spTgt spid="147"/>
                                        </p:tgtEl>
                                        <p:attrNameLst>
                                          <p:attrName>r</p:attrName>
                                        </p:attrNameLst>
                                      </p:cBhvr>
                                    </p:animRot>
                                  </p:childTnLst>
                                </p:cTn>
                              </p:par>
                            </p:childTnLst>
                          </p:cTn>
                        </p:par>
                        <p:par>
                          <p:cTn id="84" fill="hold">
                            <p:stCondLst>
                              <p:cond delay="1440500"/>
                            </p:stCondLst>
                            <p:childTnLst>
                              <p:par>
                                <p:cTn id="85" presetID="8" presetClass="emph" presetSubtype="0" fill="hold" nodeType="afterEffect">
                                  <p:stCondLst>
                                    <p:cond delay="55000"/>
                                  </p:stCondLst>
                                  <p:childTnLst>
                                    <p:animRot by="-360000">
                                      <p:cBhvr>
                                        <p:cTn id="86" dur="5000" fill="hold"/>
                                        <p:tgtEl>
                                          <p:spTgt spid="147"/>
                                        </p:tgtEl>
                                        <p:attrNameLst>
                                          <p:attrName>r</p:attrName>
                                        </p:attrNameLst>
                                      </p:cBhvr>
                                    </p:animRot>
                                  </p:childTnLst>
                                </p:cTn>
                              </p:par>
                            </p:childTnLst>
                          </p:cTn>
                        </p:par>
                        <p:par>
                          <p:cTn id="87" fill="hold">
                            <p:stCondLst>
                              <p:cond delay="1500500"/>
                            </p:stCondLst>
                            <p:childTnLst>
                              <p:par>
                                <p:cTn id="88" presetID="8" presetClass="emph" presetSubtype="0" fill="hold" nodeType="afterEffect">
                                  <p:stCondLst>
                                    <p:cond delay="55000"/>
                                  </p:stCondLst>
                                  <p:childTnLst>
                                    <p:animRot by="-360000">
                                      <p:cBhvr>
                                        <p:cTn id="89" dur="5000" fill="hold"/>
                                        <p:tgtEl>
                                          <p:spTgt spid="147"/>
                                        </p:tgtEl>
                                        <p:attrNameLst>
                                          <p:attrName>r</p:attrName>
                                        </p:attrNameLst>
                                      </p:cBhvr>
                                    </p:animRot>
                                  </p:childTnLst>
                                </p:cTn>
                              </p:par>
                            </p:childTnLst>
                          </p:cTn>
                        </p:par>
                        <p:par>
                          <p:cTn id="90" fill="hold">
                            <p:stCondLst>
                              <p:cond delay="1560500"/>
                            </p:stCondLst>
                            <p:childTnLst>
                              <p:par>
                                <p:cTn id="91" presetID="8" presetClass="emph" presetSubtype="0" fill="hold" nodeType="afterEffect">
                                  <p:stCondLst>
                                    <p:cond delay="55000"/>
                                  </p:stCondLst>
                                  <p:childTnLst>
                                    <p:animRot by="-360000">
                                      <p:cBhvr>
                                        <p:cTn id="92" dur="5000" fill="hold"/>
                                        <p:tgtEl>
                                          <p:spTgt spid="147"/>
                                        </p:tgtEl>
                                        <p:attrNameLst>
                                          <p:attrName>r</p:attrName>
                                        </p:attrNameLst>
                                      </p:cBhvr>
                                    </p:animRot>
                                  </p:childTnLst>
                                </p:cTn>
                              </p:par>
                            </p:childTnLst>
                          </p:cTn>
                        </p:par>
                        <p:par>
                          <p:cTn id="93" fill="hold">
                            <p:stCondLst>
                              <p:cond delay="1620500"/>
                            </p:stCondLst>
                            <p:childTnLst>
                              <p:par>
                                <p:cTn id="94" presetID="8" presetClass="emph" presetSubtype="0" fill="hold" nodeType="afterEffect">
                                  <p:stCondLst>
                                    <p:cond delay="55000"/>
                                  </p:stCondLst>
                                  <p:childTnLst>
                                    <p:animRot by="-360000">
                                      <p:cBhvr>
                                        <p:cTn id="95" dur="5000" fill="hold"/>
                                        <p:tgtEl>
                                          <p:spTgt spid="147"/>
                                        </p:tgtEl>
                                        <p:attrNameLst>
                                          <p:attrName>r</p:attrName>
                                        </p:attrNameLst>
                                      </p:cBhvr>
                                    </p:animRot>
                                  </p:childTnLst>
                                </p:cTn>
                              </p:par>
                            </p:childTnLst>
                          </p:cTn>
                        </p:par>
                        <p:par>
                          <p:cTn id="96" fill="hold">
                            <p:stCondLst>
                              <p:cond delay="1680500"/>
                            </p:stCondLst>
                            <p:childTnLst>
                              <p:par>
                                <p:cTn id="97" presetID="8" presetClass="emph" presetSubtype="0" fill="hold" nodeType="afterEffect">
                                  <p:stCondLst>
                                    <p:cond delay="55000"/>
                                  </p:stCondLst>
                                  <p:childTnLst>
                                    <p:animRot by="-360000">
                                      <p:cBhvr>
                                        <p:cTn id="98" dur="5000" fill="hold"/>
                                        <p:tgtEl>
                                          <p:spTgt spid="147"/>
                                        </p:tgtEl>
                                        <p:attrNameLst>
                                          <p:attrName>r</p:attrName>
                                        </p:attrNameLst>
                                      </p:cBhvr>
                                    </p:animRot>
                                  </p:childTnLst>
                                </p:cTn>
                              </p:par>
                            </p:childTnLst>
                          </p:cTn>
                        </p:par>
                        <p:par>
                          <p:cTn id="99" fill="hold">
                            <p:stCondLst>
                              <p:cond delay="1740500"/>
                            </p:stCondLst>
                            <p:childTnLst>
                              <p:par>
                                <p:cTn id="100" presetID="8" presetClass="emph" presetSubtype="0" fill="hold" nodeType="afterEffect">
                                  <p:stCondLst>
                                    <p:cond delay="55000"/>
                                  </p:stCondLst>
                                  <p:childTnLst>
                                    <p:animRot by="-360000">
                                      <p:cBhvr>
                                        <p:cTn id="101" dur="5000" fill="hold"/>
                                        <p:tgtEl>
                                          <p:spTgt spid="147"/>
                                        </p:tgtEl>
                                        <p:attrNameLst>
                                          <p:attrName>r</p:attrName>
                                        </p:attrNameLst>
                                      </p:cBhvr>
                                    </p:animRot>
                                  </p:childTnLst>
                                </p:cTn>
                              </p:par>
                            </p:childTnLst>
                          </p:cTn>
                        </p:par>
                        <p:par>
                          <p:cTn id="102" fill="hold">
                            <p:stCondLst>
                              <p:cond delay="1800500"/>
                            </p:stCondLst>
                            <p:childTnLst>
                              <p:par>
                                <p:cTn id="103" presetID="8" presetClass="emph" presetSubtype="0" fill="hold" nodeType="afterEffect">
                                  <p:stCondLst>
                                    <p:cond delay="55000"/>
                                  </p:stCondLst>
                                  <p:childTnLst>
                                    <p:animRot by="-360000">
                                      <p:cBhvr>
                                        <p:cTn id="104" dur="5000" fill="hold"/>
                                        <p:tgtEl>
                                          <p:spTgt spid="147"/>
                                        </p:tgtEl>
                                        <p:attrNameLst>
                                          <p:attrName>r</p:attrName>
                                        </p:attrNameLst>
                                      </p:cBhvr>
                                    </p:animRot>
                                  </p:childTnLst>
                                </p:cTn>
                              </p:par>
                            </p:childTnLst>
                          </p:cTn>
                        </p:par>
                        <p:par>
                          <p:cTn id="105" fill="hold">
                            <p:stCondLst>
                              <p:cond delay="1860500"/>
                            </p:stCondLst>
                            <p:childTnLst>
                              <p:par>
                                <p:cTn id="106" presetID="8" presetClass="emph" presetSubtype="0" fill="hold" nodeType="afterEffect">
                                  <p:stCondLst>
                                    <p:cond delay="55000"/>
                                  </p:stCondLst>
                                  <p:childTnLst>
                                    <p:animRot by="-360000">
                                      <p:cBhvr>
                                        <p:cTn id="107" dur="5000" fill="hold"/>
                                        <p:tgtEl>
                                          <p:spTgt spid="147"/>
                                        </p:tgtEl>
                                        <p:attrNameLst>
                                          <p:attrName>r</p:attrName>
                                        </p:attrNameLst>
                                      </p:cBhvr>
                                    </p:animRot>
                                  </p:childTnLst>
                                </p:cTn>
                              </p:par>
                            </p:childTnLst>
                          </p:cTn>
                        </p:par>
                        <p:par>
                          <p:cTn id="108" fill="hold">
                            <p:stCondLst>
                              <p:cond delay="1920500"/>
                            </p:stCondLst>
                            <p:childTnLst>
                              <p:par>
                                <p:cTn id="109" presetID="8" presetClass="emph" presetSubtype="0" fill="hold" nodeType="afterEffect">
                                  <p:stCondLst>
                                    <p:cond delay="55000"/>
                                  </p:stCondLst>
                                  <p:childTnLst>
                                    <p:animRot by="-360000">
                                      <p:cBhvr>
                                        <p:cTn id="110" dur="5000" fill="hold"/>
                                        <p:tgtEl>
                                          <p:spTgt spid="147"/>
                                        </p:tgtEl>
                                        <p:attrNameLst>
                                          <p:attrName>r</p:attrName>
                                        </p:attrNameLst>
                                      </p:cBhvr>
                                    </p:animRot>
                                  </p:childTnLst>
                                </p:cTn>
                              </p:par>
                            </p:childTnLst>
                          </p:cTn>
                        </p:par>
                        <p:par>
                          <p:cTn id="111" fill="hold">
                            <p:stCondLst>
                              <p:cond delay="1980500"/>
                            </p:stCondLst>
                            <p:childTnLst>
                              <p:par>
                                <p:cTn id="112" presetID="8" presetClass="emph" presetSubtype="0" fill="hold" nodeType="afterEffect">
                                  <p:stCondLst>
                                    <p:cond delay="55000"/>
                                  </p:stCondLst>
                                  <p:childTnLst>
                                    <p:animRot by="-360000">
                                      <p:cBhvr>
                                        <p:cTn id="113" dur="5000" fill="hold"/>
                                        <p:tgtEl>
                                          <p:spTgt spid="147"/>
                                        </p:tgtEl>
                                        <p:attrNameLst>
                                          <p:attrName>r</p:attrName>
                                        </p:attrNameLst>
                                      </p:cBhvr>
                                    </p:animRot>
                                  </p:childTnLst>
                                </p:cTn>
                              </p:par>
                            </p:childTnLst>
                          </p:cTn>
                        </p:par>
                        <p:par>
                          <p:cTn id="114" fill="hold">
                            <p:stCondLst>
                              <p:cond delay="2040500"/>
                            </p:stCondLst>
                            <p:childTnLst>
                              <p:par>
                                <p:cTn id="115" presetID="8" presetClass="emph" presetSubtype="0" fill="hold" nodeType="afterEffect">
                                  <p:stCondLst>
                                    <p:cond delay="55000"/>
                                  </p:stCondLst>
                                  <p:childTnLst>
                                    <p:animRot by="-360000">
                                      <p:cBhvr>
                                        <p:cTn id="116" dur="5000" fill="hold"/>
                                        <p:tgtEl>
                                          <p:spTgt spid="147"/>
                                        </p:tgtEl>
                                        <p:attrNameLst>
                                          <p:attrName>r</p:attrName>
                                        </p:attrNameLst>
                                      </p:cBhvr>
                                    </p:animRot>
                                  </p:childTnLst>
                                </p:cTn>
                              </p:par>
                            </p:childTnLst>
                          </p:cTn>
                        </p:par>
                        <p:par>
                          <p:cTn id="117" fill="hold">
                            <p:stCondLst>
                              <p:cond delay="2100500"/>
                            </p:stCondLst>
                            <p:childTnLst>
                              <p:par>
                                <p:cTn id="118" presetID="8" presetClass="emph" presetSubtype="0" fill="hold" nodeType="afterEffect">
                                  <p:stCondLst>
                                    <p:cond delay="55000"/>
                                  </p:stCondLst>
                                  <p:childTnLst>
                                    <p:animRot by="-360000">
                                      <p:cBhvr>
                                        <p:cTn id="119" dur="5000" fill="hold"/>
                                        <p:tgtEl>
                                          <p:spTgt spid="147"/>
                                        </p:tgtEl>
                                        <p:attrNameLst>
                                          <p:attrName>r</p:attrName>
                                        </p:attrNameLst>
                                      </p:cBhvr>
                                    </p:animRot>
                                  </p:childTnLst>
                                </p:cTn>
                              </p:par>
                            </p:childTnLst>
                          </p:cTn>
                        </p:par>
                        <p:par>
                          <p:cTn id="120" fill="hold">
                            <p:stCondLst>
                              <p:cond delay="2160500"/>
                            </p:stCondLst>
                            <p:childTnLst>
                              <p:par>
                                <p:cTn id="121" presetID="8" presetClass="emph" presetSubtype="0" fill="hold" nodeType="afterEffect">
                                  <p:stCondLst>
                                    <p:cond delay="55000"/>
                                  </p:stCondLst>
                                  <p:childTnLst>
                                    <p:animRot by="-360000">
                                      <p:cBhvr>
                                        <p:cTn id="122" dur="5000" fill="hold"/>
                                        <p:tgtEl>
                                          <p:spTgt spid="147"/>
                                        </p:tgtEl>
                                        <p:attrNameLst>
                                          <p:attrName>r</p:attrName>
                                        </p:attrNameLst>
                                      </p:cBhvr>
                                    </p:animRot>
                                  </p:childTnLst>
                                </p:cTn>
                              </p:par>
                            </p:childTnLst>
                          </p:cTn>
                        </p:par>
                        <p:par>
                          <p:cTn id="123" fill="hold">
                            <p:stCondLst>
                              <p:cond delay="2220500"/>
                            </p:stCondLst>
                            <p:childTnLst>
                              <p:par>
                                <p:cTn id="124" presetID="8" presetClass="emph" presetSubtype="0" fill="hold" nodeType="afterEffect">
                                  <p:stCondLst>
                                    <p:cond delay="55000"/>
                                  </p:stCondLst>
                                  <p:childTnLst>
                                    <p:animRot by="-360000">
                                      <p:cBhvr>
                                        <p:cTn id="125" dur="5000" fill="hold"/>
                                        <p:tgtEl>
                                          <p:spTgt spid="147"/>
                                        </p:tgtEl>
                                        <p:attrNameLst>
                                          <p:attrName>r</p:attrName>
                                        </p:attrNameLst>
                                      </p:cBhvr>
                                    </p:animRot>
                                  </p:childTnLst>
                                </p:cTn>
                              </p:par>
                            </p:childTnLst>
                          </p:cTn>
                        </p:par>
                        <p:par>
                          <p:cTn id="126" fill="hold">
                            <p:stCondLst>
                              <p:cond delay="2280500"/>
                            </p:stCondLst>
                            <p:childTnLst>
                              <p:par>
                                <p:cTn id="127" presetID="8" presetClass="emph" presetSubtype="0" fill="hold" nodeType="afterEffect">
                                  <p:stCondLst>
                                    <p:cond delay="55000"/>
                                  </p:stCondLst>
                                  <p:childTnLst>
                                    <p:animRot by="-360000">
                                      <p:cBhvr>
                                        <p:cTn id="128" dur="5000" fill="hold"/>
                                        <p:tgtEl>
                                          <p:spTgt spid="147"/>
                                        </p:tgtEl>
                                        <p:attrNameLst>
                                          <p:attrName>r</p:attrName>
                                        </p:attrNameLst>
                                      </p:cBhvr>
                                    </p:animRot>
                                  </p:childTnLst>
                                </p:cTn>
                              </p:par>
                            </p:childTnLst>
                          </p:cTn>
                        </p:par>
                        <p:par>
                          <p:cTn id="129" fill="hold">
                            <p:stCondLst>
                              <p:cond delay="2340500"/>
                            </p:stCondLst>
                            <p:childTnLst>
                              <p:par>
                                <p:cTn id="130" presetID="8" presetClass="emph" presetSubtype="0" fill="hold" nodeType="afterEffect">
                                  <p:stCondLst>
                                    <p:cond delay="55000"/>
                                  </p:stCondLst>
                                  <p:childTnLst>
                                    <p:animRot by="-360000">
                                      <p:cBhvr>
                                        <p:cTn id="131" dur="5000" fill="hold"/>
                                        <p:tgtEl>
                                          <p:spTgt spid="147"/>
                                        </p:tgtEl>
                                        <p:attrNameLst>
                                          <p:attrName>r</p:attrName>
                                        </p:attrNameLst>
                                      </p:cBhvr>
                                    </p:animRot>
                                  </p:childTnLst>
                                </p:cTn>
                              </p:par>
                            </p:childTnLst>
                          </p:cTn>
                        </p:par>
                        <p:par>
                          <p:cTn id="132" fill="hold">
                            <p:stCondLst>
                              <p:cond delay="2400500"/>
                            </p:stCondLst>
                            <p:childTnLst>
                              <p:par>
                                <p:cTn id="133" presetID="8" presetClass="emph" presetSubtype="0" fill="hold" nodeType="afterEffect">
                                  <p:stCondLst>
                                    <p:cond delay="55000"/>
                                  </p:stCondLst>
                                  <p:childTnLst>
                                    <p:animRot by="-360000">
                                      <p:cBhvr>
                                        <p:cTn id="134" dur="5000" fill="hold"/>
                                        <p:tgtEl>
                                          <p:spTgt spid="147"/>
                                        </p:tgtEl>
                                        <p:attrNameLst>
                                          <p:attrName>r</p:attrName>
                                        </p:attrNameLst>
                                      </p:cBhvr>
                                    </p:animRot>
                                  </p:childTnLst>
                                </p:cTn>
                              </p:par>
                            </p:childTnLst>
                          </p:cTn>
                        </p:par>
                        <p:par>
                          <p:cTn id="135" fill="hold">
                            <p:stCondLst>
                              <p:cond delay="2460500"/>
                            </p:stCondLst>
                            <p:childTnLst>
                              <p:par>
                                <p:cTn id="136" presetID="8" presetClass="emph" presetSubtype="0" fill="hold" nodeType="afterEffect">
                                  <p:stCondLst>
                                    <p:cond delay="55000"/>
                                  </p:stCondLst>
                                  <p:childTnLst>
                                    <p:animRot by="-360000">
                                      <p:cBhvr>
                                        <p:cTn id="137" dur="5000" fill="hold"/>
                                        <p:tgtEl>
                                          <p:spTgt spid="147"/>
                                        </p:tgtEl>
                                        <p:attrNameLst>
                                          <p:attrName>r</p:attrName>
                                        </p:attrNameLst>
                                      </p:cBhvr>
                                    </p:animRot>
                                  </p:childTnLst>
                                </p:cTn>
                              </p:par>
                            </p:childTnLst>
                          </p:cTn>
                        </p:par>
                        <p:par>
                          <p:cTn id="138" fill="hold">
                            <p:stCondLst>
                              <p:cond delay="2520500"/>
                            </p:stCondLst>
                            <p:childTnLst>
                              <p:par>
                                <p:cTn id="139" presetID="8" presetClass="emph" presetSubtype="0" fill="hold" nodeType="afterEffect">
                                  <p:stCondLst>
                                    <p:cond delay="55000"/>
                                  </p:stCondLst>
                                  <p:childTnLst>
                                    <p:animRot by="-360000">
                                      <p:cBhvr>
                                        <p:cTn id="140" dur="5000" fill="hold"/>
                                        <p:tgtEl>
                                          <p:spTgt spid="147"/>
                                        </p:tgtEl>
                                        <p:attrNameLst>
                                          <p:attrName>r</p:attrName>
                                        </p:attrNameLst>
                                      </p:cBhvr>
                                    </p:animRot>
                                  </p:childTnLst>
                                </p:cTn>
                              </p:par>
                            </p:childTnLst>
                          </p:cTn>
                        </p:par>
                        <p:par>
                          <p:cTn id="141" fill="hold">
                            <p:stCondLst>
                              <p:cond delay="2580500"/>
                            </p:stCondLst>
                            <p:childTnLst>
                              <p:par>
                                <p:cTn id="142" presetID="8" presetClass="emph" presetSubtype="0" fill="hold" nodeType="afterEffect">
                                  <p:stCondLst>
                                    <p:cond delay="55000"/>
                                  </p:stCondLst>
                                  <p:childTnLst>
                                    <p:animRot by="-360000">
                                      <p:cBhvr>
                                        <p:cTn id="143" dur="5000" fill="hold"/>
                                        <p:tgtEl>
                                          <p:spTgt spid="147"/>
                                        </p:tgtEl>
                                        <p:attrNameLst>
                                          <p:attrName>r</p:attrName>
                                        </p:attrNameLst>
                                      </p:cBhvr>
                                    </p:animRot>
                                  </p:childTnLst>
                                </p:cTn>
                              </p:par>
                            </p:childTnLst>
                          </p:cTn>
                        </p:par>
                        <p:par>
                          <p:cTn id="144" fill="hold">
                            <p:stCondLst>
                              <p:cond delay="2640500"/>
                            </p:stCondLst>
                            <p:childTnLst>
                              <p:par>
                                <p:cTn id="145" presetID="8" presetClass="emph" presetSubtype="0" fill="hold" nodeType="afterEffect">
                                  <p:stCondLst>
                                    <p:cond delay="55000"/>
                                  </p:stCondLst>
                                  <p:childTnLst>
                                    <p:animRot by="-360000">
                                      <p:cBhvr>
                                        <p:cTn id="146" dur="5000" fill="hold"/>
                                        <p:tgtEl>
                                          <p:spTgt spid="147"/>
                                        </p:tgtEl>
                                        <p:attrNameLst>
                                          <p:attrName>r</p:attrName>
                                        </p:attrNameLst>
                                      </p:cBhvr>
                                    </p:animRot>
                                  </p:childTnLst>
                                </p:cTn>
                              </p:par>
                            </p:childTnLst>
                          </p:cTn>
                        </p:par>
                        <p:par>
                          <p:cTn id="147" fill="hold">
                            <p:stCondLst>
                              <p:cond delay="2700500"/>
                            </p:stCondLst>
                            <p:childTnLst>
                              <p:par>
                                <p:cTn id="148" presetID="19" presetClass="emph" presetSubtype="0" fill="hold" grpId="1" nodeType="afterEffect">
                                  <p:stCondLst>
                                    <p:cond delay="0"/>
                                  </p:stCondLst>
                                  <p:childTnLst>
                                    <p:animClr clrSpc="rgb" dir="cw">
                                      <p:cBhvr override="childStyle">
                                        <p:cTn id="149" dur="100" fill="hold"/>
                                        <p:tgtEl>
                                          <p:spTgt spid="151"/>
                                        </p:tgtEl>
                                        <p:attrNameLst>
                                          <p:attrName>style.color</p:attrName>
                                        </p:attrNameLst>
                                      </p:cBhvr>
                                      <p:to>
                                        <a:srgbClr val="CC0000"/>
                                      </p:to>
                                    </p:animClr>
                                    <p:animClr clrSpc="rgb" dir="cw">
                                      <p:cBhvr>
                                        <p:cTn id="150" dur="100" fill="hold"/>
                                        <p:tgtEl>
                                          <p:spTgt spid="151"/>
                                        </p:tgtEl>
                                        <p:attrNameLst>
                                          <p:attrName>fillcolor</p:attrName>
                                        </p:attrNameLst>
                                      </p:cBhvr>
                                      <p:to>
                                        <a:srgbClr val="CC0000"/>
                                      </p:to>
                                    </p:animClr>
                                    <p:set>
                                      <p:cBhvr>
                                        <p:cTn id="151" dur="100" fill="hold"/>
                                        <p:tgtEl>
                                          <p:spTgt spid="151"/>
                                        </p:tgtEl>
                                        <p:attrNameLst>
                                          <p:attrName>fill.type</p:attrName>
                                        </p:attrNameLst>
                                      </p:cBhvr>
                                      <p:to>
                                        <p:strVal val="solid"/>
                                      </p:to>
                                    </p:set>
                                    <p:set>
                                      <p:cBhvr>
                                        <p:cTn id="152" dur="100" fill="hold"/>
                                        <p:tgtEl>
                                          <p:spTgt spid="15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animBg="1"/>
      <p:bldP spid="151" grpId="1"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0 Minute Flipchart">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550" y="3334557"/>
            <a:ext cx="6648450" cy="6952441"/>
          </a:xfrm>
        </p:spPr>
        <p:txBody>
          <a:bodyPr>
            <a:normAutofit/>
          </a:bodyPr>
          <a:lstStyle>
            <a:lvl1pPr marL="0" indent="0">
              <a:lnSpc>
                <a:spcPct val="90000"/>
              </a:lnSpc>
              <a:spcAft>
                <a:spcPts val="1200"/>
              </a:spcAft>
              <a:buClr>
                <a:schemeClr val="accent1">
                  <a:lumMod val="50000"/>
                </a:schemeClr>
              </a:buClr>
              <a:buFont typeface="Ink Free" panose="03080402000500000000" pitchFamily="66" charset="0"/>
              <a:buNone/>
              <a:defRPr sz="3600">
                <a:solidFill>
                  <a:schemeClr val="accent5">
                    <a:lumMod val="75000"/>
                  </a:schemeClr>
                </a:solidFill>
              </a:defRPr>
            </a:lvl1pPr>
          </a:lstStyle>
          <a:p>
            <a:pPr lvl="0"/>
            <a:r>
              <a:rPr lang="en-US" dirty="0"/>
              <a:t>Click to edit Master text styles</a:t>
            </a:r>
          </a:p>
        </p:txBody>
      </p:sp>
      <p:sp>
        <p:nvSpPr>
          <p:cNvPr id="2" name="Title 1">
            <a:extLst>
              <a:ext uri="{FF2B5EF4-FFF2-40B4-BE49-F238E27FC236}">
                <a16:creationId xmlns:a16="http://schemas.microsoft.com/office/drawing/2014/main" id="{EEB51ACB-B4DA-4FC2-9BAE-E9D5340468F4}"/>
              </a:ext>
            </a:extLst>
          </p:cNvPr>
          <p:cNvSpPr>
            <a:spLocks noGrp="1"/>
          </p:cNvSpPr>
          <p:nvPr>
            <p:ph type="title" hasCustomPrompt="1"/>
          </p:nvPr>
        </p:nvSpPr>
        <p:spPr>
          <a:xfrm>
            <a:off x="519114" y="856623"/>
            <a:ext cx="3483838" cy="2060754"/>
          </a:xfrm>
          <a:prstGeom prst="rect">
            <a:avLst/>
          </a:prstGeom>
        </p:spPr>
        <p:txBody>
          <a:bodyPr anchor="ctr"/>
          <a:lstStyle>
            <a:lvl1pPr>
              <a:lnSpc>
                <a:spcPct val="80000"/>
              </a:lnSpc>
              <a:defRPr sz="4000" b="1" u="sng">
                <a:solidFill>
                  <a:schemeClr val="accent1">
                    <a:lumMod val="50000"/>
                  </a:schemeClr>
                </a:solidFill>
                <a:latin typeface="Ink Free" panose="03080402000500000000" pitchFamily="66" charset="0"/>
              </a:defRPr>
            </a:lvl1pPr>
          </a:lstStyle>
          <a:p>
            <a:r>
              <a:rPr lang="en-US" dirty="0"/>
              <a:t>40 Minutes: Click to add title</a:t>
            </a:r>
            <a:endParaRPr lang="en-GB" dirty="0"/>
          </a:p>
        </p:txBody>
      </p:sp>
      <p:sp>
        <p:nvSpPr>
          <p:cNvPr id="38" name="Oval 37">
            <a:extLst>
              <a:ext uri="{FF2B5EF4-FFF2-40B4-BE49-F238E27FC236}">
                <a16:creationId xmlns:a16="http://schemas.microsoft.com/office/drawing/2014/main" id="{CBD239A8-3461-4C88-B801-E44E61019353}"/>
              </a:ext>
            </a:extLst>
          </p:cNvPr>
          <p:cNvSpPr/>
          <p:nvPr userDrawn="1"/>
        </p:nvSpPr>
        <p:spPr>
          <a:xfrm>
            <a:off x="4315104" y="73198"/>
            <a:ext cx="3148043" cy="3138058"/>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AD70032D-B8F7-4766-A335-93CE040FC8D7}"/>
              </a:ext>
            </a:extLst>
          </p:cNvPr>
          <p:cNvGrpSpPr/>
          <p:nvPr userDrawn="1"/>
        </p:nvGrpSpPr>
        <p:grpSpPr>
          <a:xfrm>
            <a:off x="4315104" y="73198"/>
            <a:ext cx="3147812" cy="3138058"/>
            <a:chOff x="8192301" y="2441037"/>
            <a:chExt cx="2098541" cy="2091885"/>
          </a:xfrm>
        </p:grpSpPr>
        <p:grpSp>
          <p:nvGrpSpPr>
            <p:cNvPr id="6" name="Group 5">
              <a:extLst>
                <a:ext uri="{FF2B5EF4-FFF2-40B4-BE49-F238E27FC236}">
                  <a16:creationId xmlns:a16="http://schemas.microsoft.com/office/drawing/2014/main" id="{C0F90533-54FA-409E-A164-5B61CE715B61}"/>
                </a:ext>
              </a:extLst>
            </p:cNvPr>
            <p:cNvGrpSpPr/>
            <p:nvPr/>
          </p:nvGrpSpPr>
          <p:grpSpPr>
            <a:xfrm>
              <a:off x="8192301" y="2441037"/>
              <a:ext cx="2098541" cy="2091885"/>
              <a:chOff x="8192301" y="2441037"/>
              <a:chExt cx="2098541" cy="2091885"/>
            </a:xfrm>
          </p:grpSpPr>
          <p:grpSp>
            <p:nvGrpSpPr>
              <p:cNvPr id="8" name="Group 7">
                <a:extLst>
                  <a:ext uri="{FF2B5EF4-FFF2-40B4-BE49-F238E27FC236}">
                    <a16:creationId xmlns:a16="http://schemas.microsoft.com/office/drawing/2014/main" id="{6A40E1EF-8784-4FDE-8D81-F8D4B576355B}"/>
                  </a:ext>
                </a:extLst>
              </p:cNvPr>
              <p:cNvGrpSpPr/>
              <p:nvPr/>
            </p:nvGrpSpPr>
            <p:grpSpPr>
              <a:xfrm>
                <a:off x="8322586" y="2591343"/>
                <a:ext cx="1847314" cy="1847314"/>
                <a:chOff x="6688639" y="957396"/>
                <a:chExt cx="5115208" cy="5115208"/>
              </a:xfrm>
            </p:grpSpPr>
            <p:grpSp>
              <p:nvGrpSpPr>
                <p:cNvPr id="14" name="Group 13">
                  <a:extLst>
                    <a:ext uri="{FF2B5EF4-FFF2-40B4-BE49-F238E27FC236}">
                      <a16:creationId xmlns:a16="http://schemas.microsoft.com/office/drawing/2014/main" id="{BEB13A3C-8837-4FEE-BC64-F1B99E5DD5AF}"/>
                    </a:ext>
                  </a:extLst>
                </p:cNvPr>
                <p:cNvGrpSpPr/>
                <p:nvPr/>
              </p:nvGrpSpPr>
              <p:grpSpPr>
                <a:xfrm>
                  <a:off x="6688639" y="957396"/>
                  <a:ext cx="5115208" cy="5115208"/>
                  <a:chOff x="2802047" y="1312752"/>
                  <a:chExt cx="5115208" cy="5115208"/>
                </a:xfrm>
              </p:grpSpPr>
              <p:cxnSp>
                <p:nvCxnSpPr>
                  <p:cNvPr id="16" name="Straight Connector 15">
                    <a:extLst>
                      <a:ext uri="{FF2B5EF4-FFF2-40B4-BE49-F238E27FC236}">
                        <a16:creationId xmlns:a16="http://schemas.microsoft.com/office/drawing/2014/main" id="{7A36619A-36C8-40FB-B996-91DB93040634}"/>
                      </a:ext>
                    </a:extLst>
                  </p:cNvPr>
                  <p:cNvCxnSpPr>
                    <a:cxnSpLocks/>
                  </p:cNvCxnSpPr>
                  <p:nvPr/>
                </p:nvCxnSpPr>
                <p:spPr>
                  <a:xfrm>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E7E04C1-C55F-433F-9CBA-48942055E702}"/>
                      </a:ext>
                    </a:extLst>
                  </p:cNvPr>
                  <p:cNvCxnSpPr>
                    <a:cxnSpLocks/>
                  </p:cNvCxnSpPr>
                  <p:nvPr/>
                </p:nvCxnSpPr>
                <p:spPr>
                  <a:xfrm rot="102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B275186-FA14-492C-93CB-055244C9723E}"/>
                      </a:ext>
                    </a:extLst>
                  </p:cNvPr>
                  <p:cNvCxnSpPr>
                    <a:cxnSpLocks/>
                  </p:cNvCxnSpPr>
                  <p:nvPr/>
                </p:nvCxnSpPr>
                <p:spPr>
                  <a:xfrm rot="97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9C76EE2-B397-46D4-8AF9-2BF1A04ABBD0}"/>
                      </a:ext>
                    </a:extLst>
                  </p:cNvPr>
                  <p:cNvCxnSpPr>
                    <a:cxnSpLocks/>
                  </p:cNvCxnSpPr>
                  <p:nvPr/>
                </p:nvCxnSpPr>
                <p:spPr>
                  <a:xfrm rot="91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CB7BBC2-DBFF-4BF9-BDEA-8191EBE087F2}"/>
                      </a:ext>
                    </a:extLst>
                  </p:cNvPr>
                  <p:cNvCxnSpPr>
                    <a:cxnSpLocks/>
                  </p:cNvCxnSpPr>
                  <p:nvPr/>
                </p:nvCxnSpPr>
                <p:spPr>
                  <a:xfrm rot="86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6F89DA4-A2D7-409A-91E4-794395876766}"/>
                      </a:ext>
                    </a:extLst>
                  </p:cNvPr>
                  <p:cNvCxnSpPr>
                    <a:cxnSpLocks/>
                  </p:cNvCxnSpPr>
                  <p:nvPr/>
                </p:nvCxnSpPr>
                <p:spPr>
                  <a:xfrm rot="8100000">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C8317F7-CE51-4F13-ABE1-34225BE00E2C}"/>
                      </a:ext>
                    </a:extLst>
                  </p:cNvPr>
                  <p:cNvCxnSpPr>
                    <a:cxnSpLocks/>
                  </p:cNvCxnSpPr>
                  <p:nvPr/>
                </p:nvCxnSpPr>
                <p:spPr>
                  <a:xfrm rot="75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650BED9-6365-4EAA-825A-93AE541DC059}"/>
                      </a:ext>
                    </a:extLst>
                  </p:cNvPr>
                  <p:cNvCxnSpPr>
                    <a:cxnSpLocks/>
                  </p:cNvCxnSpPr>
                  <p:nvPr/>
                </p:nvCxnSpPr>
                <p:spPr>
                  <a:xfrm rot="70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3C2BA8F-C6AC-49B4-A785-D85F1C07A4DD}"/>
                      </a:ext>
                    </a:extLst>
                  </p:cNvPr>
                  <p:cNvCxnSpPr>
                    <a:cxnSpLocks/>
                  </p:cNvCxnSpPr>
                  <p:nvPr/>
                </p:nvCxnSpPr>
                <p:spPr>
                  <a:xfrm rot="64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6474D6F-7800-4D6D-B964-888C709AF4E3}"/>
                      </a:ext>
                    </a:extLst>
                  </p:cNvPr>
                  <p:cNvCxnSpPr>
                    <a:cxnSpLocks/>
                  </p:cNvCxnSpPr>
                  <p:nvPr/>
                </p:nvCxnSpPr>
                <p:spPr>
                  <a:xfrm rot="59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F1F3C2D-056A-4600-9410-374134DD7B73}"/>
                      </a:ext>
                    </a:extLst>
                  </p:cNvPr>
                  <p:cNvCxnSpPr>
                    <a:cxnSpLocks/>
                  </p:cNvCxnSpPr>
                  <p:nvPr/>
                </p:nvCxnSpPr>
                <p:spPr>
                  <a:xfrm rot="5400000">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47C36BD-0E14-4994-9A4D-FEC15337F4ED}"/>
                      </a:ext>
                    </a:extLst>
                  </p:cNvPr>
                  <p:cNvCxnSpPr>
                    <a:cxnSpLocks/>
                  </p:cNvCxnSpPr>
                  <p:nvPr/>
                </p:nvCxnSpPr>
                <p:spPr>
                  <a:xfrm rot="48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16C8143-376D-4D3B-8A1B-703B33F689F4}"/>
                      </a:ext>
                    </a:extLst>
                  </p:cNvPr>
                  <p:cNvCxnSpPr>
                    <a:cxnSpLocks/>
                  </p:cNvCxnSpPr>
                  <p:nvPr/>
                </p:nvCxnSpPr>
                <p:spPr>
                  <a:xfrm rot="43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A1C2809-B969-498F-AA8D-CF3DF8F29F96}"/>
                      </a:ext>
                    </a:extLst>
                  </p:cNvPr>
                  <p:cNvCxnSpPr>
                    <a:cxnSpLocks/>
                  </p:cNvCxnSpPr>
                  <p:nvPr/>
                </p:nvCxnSpPr>
                <p:spPr>
                  <a:xfrm rot="37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5AD585D-8D8F-4FE3-A8ED-3D448B92AF47}"/>
                      </a:ext>
                    </a:extLst>
                  </p:cNvPr>
                  <p:cNvCxnSpPr>
                    <a:cxnSpLocks/>
                  </p:cNvCxnSpPr>
                  <p:nvPr/>
                </p:nvCxnSpPr>
                <p:spPr>
                  <a:xfrm rot="32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831A4CA-2C26-4782-B6C8-650595C87135}"/>
                      </a:ext>
                    </a:extLst>
                  </p:cNvPr>
                  <p:cNvCxnSpPr>
                    <a:cxnSpLocks/>
                  </p:cNvCxnSpPr>
                  <p:nvPr/>
                </p:nvCxnSpPr>
                <p:spPr>
                  <a:xfrm rot="2700000">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9E48E58-89DE-4EF5-907F-6312738FB321}"/>
                      </a:ext>
                    </a:extLst>
                  </p:cNvPr>
                  <p:cNvCxnSpPr>
                    <a:cxnSpLocks/>
                  </p:cNvCxnSpPr>
                  <p:nvPr/>
                </p:nvCxnSpPr>
                <p:spPr>
                  <a:xfrm rot="21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FB76BA9-26D2-4DD1-BEE6-DD9DB91D744B}"/>
                      </a:ext>
                    </a:extLst>
                  </p:cNvPr>
                  <p:cNvCxnSpPr>
                    <a:cxnSpLocks/>
                  </p:cNvCxnSpPr>
                  <p:nvPr/>
                </p:nvCxnSpPr>
                <p:spPr>
                  <a:xfrm rot="10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CB6CFCC-2BFF-4751-95F3-6393710B18AB}"/>
                      </a:ext>
                    </a:extLst>
                  </p:cNvPr>
                  <p:cNvCxnSpPr>
                    <a:cxnSpLocks/>
                  </p:cNvCxnSpPr>
                  <p:nvPr/>
                </p:nvCxnSpPr>
                <p:spPr>
                  <a:xfrm rot="16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E02CEEF-0589-4185-8F4C-88544CE19EFB}"/>
                      </a:ext>
                    </a:extLst>
                  </p:cNvPr>
                  <p:cNvCxnSpPr>
                    <a:cxnSpLocks/>
                  </p:cNvCxnSpPr>
                  <p:nvPr/>
                </p:nvCxnSpPr>
                <p:spPr>
                  <a:xfrm rot="5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Oval 14">
                  <a:extLst>
                    <a:ext uri="{FF2B5EF4-FFF2-40B4-BE49-F238E27FC236}">
                      <a16:creationId xmlns:a16="http://schemas.microsoft.com/office/drawing/2014/main" id="{2F75A4B5-BF31-44DE-B0A9-895B616A6E0E}"/>
                    </a:ext>
                  </a:extLst>
                </p:cNvPr>
                <p:cNvSpPr/>
                <p:nvPr/>
              </p:nvSpPr>
              <p:spPr>
                <a:xfrm>
                  <a:off x="6939117" y="1212544"/>
                  <a:ext cx="4604912" cy="46049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103"/>
                </a:p>
              </p:txBody>
            </p:sp>
          </p:grpSp>
          <p:sp>
            <p:nvSpPr>
              <p:cNvPr id="9" name="Circle: Hollow 8">
                <a:extLst>
                  <a:ext uri="{FF2B5EF4-FFF2-40B4-BE49-F238E27FC236}">
                    <a16:creationId xmlns:a16="http://schemas.microsoft.com/office/drawing/2014/main" id="{5CAF45DE-1241-4FE5-A305-0BC60BBDA7D9}"/>
                  </a:ext>
                </a:extLst>
              </p:cNvPr>
              <p:cNvSpPr>
                <a:spLocks noChangeAspect="1"/>
              </p:cNvSpPr>
              <p:nvPr/>
            </p:nvSpPr>
            <p:spPr bwMode="auto">
              <a:xfrm>
                <a:off x="8192301" y="2441037"/>
                <a:ext cx="2098541" cy="2091885"/>
              </a:xfrm>
              <a:prstGeom prst="donut">
                <a:avLst>
                  <a:gd name="adj" fmla="val 1409"/>
                </a:avLst>
              </a:prstGeom>
              <a:solidFill>
                <a:schemeClr val="tx1">
                  <a:lumMod val="50000"/>
                  <a:lumOff val="50000"/>
                </a:schemeClr>
              </a:solidFill>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a:lstStyle/>
              <a:p>
                <a:pPr fontAlgn="auto">
                  <a:spcBef>
                    <a:spcPts val="0"/>
                  </a:spcBef>
                  <a:spcAft>
                    <a:spcPts val="0"/>
                  </a:spcAft>
                  <a:buClr>
                    <a:srgbClr val="8CA3B0"/>
                  </a:buClr>
                </a:pPr>
                <a:endParaRPr lang="en-GB" sz="827" b="0">
                  <a:solidFill>
                    <a:srgbClr val="000000"/>
                  </a:solidFill>
                </a:endParaRPr>
              </a:p>
            </p:txBody>
          </p:sp>
          <p:sp>
            <p:nvSpPr>
              <p:cNvPr id="10" name="TextBox 9">
                <a:extLst>
                  <a:ext uri="{FF2B5EF4-FFF2-40B4-BE49-F238E27FC236}">
                    <a16:creationId xmlns:a16="http://schemas.microsoft.com/office/drawing/2014/main" id="{9A0068D1-5E09-47AD-AA2A-90C1F0CCC218}"/>
                  </a:ext>
                </a:extLst>
              </p:cNvPr>
              <p:cNvSpPr txBox="1"/>
              <p:nvPr/>
            </p:nvSpPr>
            <p:spPr>
              <a:xfrm>
                <a:off x="8989543" y="4027542"/>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20</a:t>
                </a:r>
              </a:p>
            </p:txBody>
          </p:sp>
          <p:sp>
            <p:nvSpPr>
              <p:cNvPr id="11" name="TextBox 10">
                <a:extLst>
                  <a:ext uri="{FF2B5EF4-FFF2-40B4-BE49-F238E27FC236}">
                    <a16:creationId xmlns:a16="http://schemas.microsoft.com/office/drawing/2014/main" id="{D0CF7858-4241-44AD-8575-2B81059AA631}"/>
                  </a:ext>
                </a:extLst>
              </p:cNvPr>
              <p:cNvSpPr txBox="1"/>
              <p:nvPr/>
            </p:nvSpPr>
            <p:spPr>
              <a:xfrm>
                <a:off x="8996542" y="2610644"/>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40</a:t>
                </a:r>
              </a:p>
            </p:txBody>
          </p:sp>
          <p:sp>
            <p:nvSpPr>
              <p:cNvPr id="12" name="TextBox 11">
                <a:extLst>
                  <a:ext uri="{FF2B5EF4-FFF2-40B4-BE49-F238E27FC236}">
                    <a16:creationId xmlns:a16="http://schemas.microsoft.com/office/drawing/2014/main" id="{89B25E0B-B685-48E7-B071-86A38EEB990F}"/>
                  </a:ext>
                </a:extLst>
              </p:cNvPr>
              <p:cNvSpPr txBox="1"/>
              <p:nvPr/>
            </p:nvSpPr>
            <p:spPr>
              <a:xfrm>
                <a:off x="8327905" y="3316800"/>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30</a:t>
                </a:r>
              </a:p>
            </p:txBody>
          </p:sp>
          <p:sp>
            <p:nvSpPr>
              <p:cNvPr id="13" name="TextBox 12">
                <a:extLst>
                  <a:ext uri="{FF2B5EF4-FFF2-40B4-BE49-F238E27FC236}">
                    <a16:creationId xmlns:a16="http://schemas.microsoft.com/office/drawing/2014/main" id="{C0672700-0479-4FF8-B1D5-390EE4ADB396}"/>
                  </a:ext>
                </a:extLst>
              </p:cNvPr>
              <p:cNvSpPr txBox="1"/>
              <p:nvPr/>
            </p:nvSpPr>
            <p:spPr>
              <a:xfrm>
                <a:off x="9679331" y="3316800"/>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10</a:t>
                </a:r>
              </a:p>
            </p:txBody>
          </p:sp>
        </p:grpSp>
        <p:pic>
          <p:nvPicPr>
            <p:cNvPr id="7" name="Picture 6">
              <a:extLst>
                <a:ext uri="{FF2B5EF4-FFF2-40B4-BE49-F238E27FC236}">
                  <a16:creationId xmlns:a16="http://schemas.microsoft.com/office/drawing/2014/main" id="{3BE98B07-BFE2-4F68-97A7-42D062E0B8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22068" y="3994502"/>
              <a:ext cx="743129" cy="128579"/>
            </a:xfrm>
            <a:prstGeom prst="rect">
              <a:avLst/>
            </a:prstGeom>
          </p:spPr>
        </p:pic>
      </p:grpSp>
      <p:grpSp>
        <p:nvGrpSpPr>
          <p:cNvPr id="36" name="Group 30">
            <a:extLst>
              <a:ext uri="{FF2B5EF4-FFF2-40B4-BE49-F238E27FC236}">
                <a16:creationId xmlns:a16="http://schemas.microsoft.com/office/drawing/2014/main" id="{BEA7DA5F-276D-4AB2-B49A-6A04DC683FD6}"/>
              </a:ext>
            </a:extLst>
          </p:cNvPr>
          <p:cNvGrpSpPr>
            <a:grpSpLocks noChangeAspect="1"/>
          </p:cNvGrpSpPr>
          <p:nvPr userDrawn="1"/>
        </p:nvGrpSpPr>
        <p:grpSpPr bwMode="auto">
          <a:xfrm>
            <a:off x="5432568" y="237835"/>
            <a:ext cx="923211" cy="2868316"/>
            <a:chOff x="4796" y="1525"/>
            <a:chExt cx="96" cy="1815"/>
          </a:xfrm>
        </p:grpSpPr>
        <p:sp>
          <p:nvSpPr>
            <p:cNvPr id="37" name="Oval 31">
              <a:extLst>
                <a:ext uri="{FF2B5EF4-FFF2-40B4-BE49-F238E27FC236}">
                  <a16:creationId xmlns:a16="http://schemas.microsoft.com/office/drawing/2014/main" id="{D2906DA5-E2F3-44FB-9D39-A8C592CA611E}"/>
                </a:ext>
              </a:extLst>
            </p:cNvPr>
            <p:cNvSpPr>
              <a:spLocks noChangeArrowheads="1"/>
            </p:cNvSpPr>
            <p:nvPr/>
          </p:nvSpPr>
          <p:spPr bwMode="auto">
            <a:xfrm>
              <a:off x="4796" y="2341"/>
              <a:ext cx="96" cy="182"/>
            </a:xfrm>
            <a:prstGeom prst="ellipse">
              <a:avLst/>
            </a:prstGeom>
            <a:solidFill>
              <a:schemeClr val="tx1"/>
            </a:solidFill>
            <a:ln w="12700">
              <a:noFill/>
              <a:round/>
              <a:headEnd type="none" w="sm" len="sm"/>
              <a:tailEnd type="none" w="sm" len="sm"/>
            </a:ln>
          </p:spPr>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sp>
          <p:nvSpPr>
            <p:cNvPr id="39" name="AutoShape 32">
              <a:extLst>
                <a:ext uri="{FF2B5EF4-FFF2-40B4-BE49-F238E27FC236}">
                  <a16:creationId xmlns:a16="http://schemas.microsoft.com/office/drawing/2014/main" id="{CBEF3A1B-89E1-45E6-8997-CD69B6F2CAA8}"/>
                </a:ext>
              </a:extLst>
            </p:cNvPr>
            <p:cNvSpPr>
              <a:spLocks noChangeArrowheads="1"/>
            </p:cNvSpPr>
            <p:nvPr/>
          </p:nvSpPr>
          <p:spPr bwMode="auto">
            <a:xfrm>
              <a:off x="4798" y="1525"/>
              <a:ext cx="91" cy="862"/>
            </a:xfrm>
            <a:prstGeom prst="triangle">
              <a:avLst>
                <a:gd name="adj" fmla="val 50000"/>
              </a:avLst>
            </a:prstGeom>
            <a:solidFill>
              <a:schemeClr val="accent1">
                <a:lumMod val="75000"/>
              </a:schemeClr>
            </a:solidFill>
            <a:ln w="12700">
              <a:noFill/>
              <a:headEnd type="none" w="sm" len="sm"/>
              <a:tailEnd type="none" w="sm" len="sm"/>
            </a:ln>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sp>
          <p:nvSpPr>
            <p:cNvPr id="40" name="AutoShape 33">
              <a:extLst>
                <a:ext uri="{FF2B5EF4-FFF2-40B4-BE49-F238E27FC236}">
                  <a16:creationId xmlns:a16="http://schemas.microsoft.com/office/drawing/2014/main" id="{CA508CDB-01B9-4D0D-A72A-88270F8B3756}"/>
                </a:ext>
              </a:extLst>
            </p:cNvPr>
            <p:cNvSpPr>
              <a:spLocks noChangeArrowheads="1"/>
            </p:cNvSpPr>
            <p:nvPr/>
          </p:nvSpPr>
          <p:spPr bwMode="auto">
            <a:xfrm flipV="1">
              <a:off x="4798" y="2478"/>
              <a:ext cx="91" cy="862"/>
            </a:xfrm>
            <a:prstGeom prst="triangle">
              <a:avLst>
                <a:gd name="adj" fmla="val 50000"/>
              </a:avLst>
            </a:prstGeom>
            <a:noFill/>
            <a:ln w="12700">
              <a:noFill/>
              <a:miter lim="800000"/>
              <a:headEnd type="none" w="sm" len="sm"/>
              <a:tailEnd type="none" w="sm" len="sm"/>
            </a:ln>
          </p:spPr>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grpSp>
      <p:sp>
        <p:nvSpPr>
          <p:cNvPr id="41" name="Oval 40">
            <a:extLst>
              <a:ext uri="{FF2B5EF4-FFF2-40B4-BE49-F238E27FC236}">
                <a16:creationId xmlns:a16="http://schemas.microsoft.com/office/drawing/2014/main" id="{B3448BC3-B408-43CD-99A9-FEA419B2E17E}"/>
              </a:ext>
            </a:extLst>
          </p:cNvPr>
          <p:cNvSpPr>
            <a:spLocks noChangeAspect="1"/>
          </p:cNvSpPr>
          <p:nvPr userDrawn="1"/>
        </p:nvSpPr>
        <p:spPr bwMode="auto">
          <a:xfrm>
            <a:off x="5212131" y="985730"/>
            <a:ext cx="1342983" cy="1343082"/>
          </a:xfrm>
          <a:prstGeom prst="ellipse">
            <a:avLst/>
          </a:prstGeom>
          <a:solidFill>
            <a:schemeClr val="tx1">
              <a:lumMod val="50000"/>
              <a:lumOff val="50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16538" tIns="0" rIns="16538" bIns="0"/>
          <a:lstStyle/>
          <a:p>
            <a:pPr fontAlgn="auto">
              <a:spcBef>
                <a:spcPts val="0"/>
              </a:spcBef>
              <a:spcAft>
                <a:spcPts val="0"/>
              </a:spcAft>
              <a:buClr>
                <a:srgbClr val="8CA3B0"/>
              </a:buClr>
              <a:defRPr/>
            </a:pPr>
            <a:endParaRPr lang="en-US" sz="827" b="0">
              <a:solidFill>
                <a:srgbClr val="FFFFFF"/>
              </a:solidFill>
            </a:endParaRPr>
          </a:p>
        </p:txBody>
      </p:sp>
    </p:spTree>
    <p:extLst>
      <p:ext uri="{BB962C8B-B14F-4D97-AF65-F5344CB8AC3E}">
        <p14:creationId xmlns:p14="http://schemas.microsoft.com/office/powerpoint/2010/main" val="203962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500" fill="hold"/>
                                        <p:tgtEl>
                                          <p:spTgt spid="36"/>
                                        </p:tgtEl>
                                        <p:attrNameLst>
                                          <p:attrName>r</p:attrName>
                                        </p:attrNameLst>
                                      </p:cBhvr>
                                    </p:animRot>
                                  </p:childTnLst>
                                </p:cTn>
                              </p:par>
                            </p:childTnLst>
                          </p:cTn>
                        </p:par>
                        <p:par>
                          <p:cTn id="7" fill="hold">
                            <p:stCondLst>
                              <p:cond delay="500"/>
                            </p:stCondLst>
                            <p:childTnLst>
                              <p:par>
                                <p:cTn id="8" presetID="19" presetClass="emph" presetSubtype="0" fill="hold" grpId="0" nodeType="afterEffect">
                                  <p:stCondLst>
                                    <p:cond delay="0"/>
                                  </p:stCondLst>
                                  <p:childTnLst>
                                    <p:animClr clrSpc="rgb" dir="cw">
                                      <p:cBhvr override="childStyle">
                                        <p:cTn id="9" dur="100" fill="hold"/>
                                        <p:tgtEl>
                                          <p:spTgt spid="41"/>
                                        </p:tgtEl>
                                        <p:attrNameLst>
                                          <p:attrName>style.color</p:attrName>
                                        </p:attrNameLst>
                                      </p:cBhvr>
                                      <p:to>
                                        <a:srgbClr val="008000"/>
                                      </p:to>
                                    </p:animClr>
                                    <p:animClr clrSpc="rgb" dir="cw">
                                      <p:cBhvr>
                                        <p:cTn id="10" dur="100" fill="hold"/>
                                        <p:tgtEl>
                                          <p:spTgt spid="41"/>
                                        </p:tgtEl>
                                        <p:attrNameLst>
                                          <p:attrName>fillcolor</p:attrName>
                                        </p:attrNameLst>
                                      </p:cBhvr>
                                      <p:to>
                                        <a:srgbClr val="008000"/>
                                      </p:to>
                                    </p:animClr>
                                    <p:set>
                                      <p:cBhvr>
                                        <p:cTn id="11" dur="100" fill="hold"/>
                                        <p:tgtEl>
                                          <p:spTgt spid="41"/>
                                        </p:tgtEl>
                                        <p:attrNameLst>
                                          <p:attrName>fill.type</p:attrName>
                                        </p:attrNameLst>
                                      </p:cBhvr>
                                      <p:to>
                                        <p:strVal val="solid"/>
                                      </p:to>
                                    </p:set>
                                    <p:set>
                                      <p:cBhvr>
                                        <p:cTn id="12" dur="100" fill="hold"/>
                                        <p:tgtEl>
                                          <p:spTgt spid="41"/>
                                        </p:tgtEl>
                                        <p:attrNameLst>
                                          <p:attrName>fill.on</p:attrName>
                                        </p:attrNameLst>
                                      </p:cBhvr>
                                      <p:to>
                                        <p:strVal val="true"/>
                                      </p:to>
                                    </p:set>
                                  </p:childTnLst>
                                </p:cTn>
                              </p:par>
                              <p:par>
                                <p:cTn id="13" presetID="8" presetClass="emph" presetSubtype="0" fill="hold" nodeType="withEffect">
                                  <p:stCondLst>
                                    <p:cond delay="55000"/>
                                  </p:stCondLst>
                                  <p:childTnLst>
                                    <p:animRot by="-540000">
                                      <p:cBhvr>
                                        <p:cTn id="14" dur="5000" fill="hold"/>
                                        <p:tgtEl>
                                          <p:spTgt spid="36"/>
                                        </p:tgtEl>
                                        <p:attrNameLst>
                                          <p:attrName>r</p:attrName>
                                        </p:attrNameLst>
                                      </p:cBhvr>
                                    </p:animRot>
                                  </p:childTnLst>
                                </p:cTn>
                              </p:par>
                            </p:childTnLst>
                          </p:cTn>
                        </p:par>
                        <p:par>
                          <p:cTn id="15" fill="hold">
                            <p:stCondLst>
                              <p:cond delay="60500"/>
                            </p:stCondLst>
                            <p:childTnLst>
                              <p:par>
                                <p:cTn id="16" presetID="8" presetClass="emph" presetSubtype="0" fill="hold" nodeType="afterEffect">
                                  <p:stCondLst>
                                    <p:cond delay="55000"/>
                                  </p:stCondLst>
                                  <p:childTnLst>
                                    <p:animRot by="-540000">
                                      <p:cBhvr>
                                        <p:cTn id="17" dur="5000" fill="hold"/>
                                        <p:tgtEl>
                                          <p:spTgt spid="36"/>
                                        </p:tgtEl>
                                        <p:attrNameLst>
                                          <p:attrName>r</p:attrName>
                                        </p:attrNameLst>
                                      </p:cBhvr>
                                    </p:animRot>
                                  </p:childTnLst>
                                </p:cTn>
                              </p:par>
                            </p:childTnLst>
                          </p:cTn>
                        </p:par>
                        <p:par>
                          <p:cTn id="18" fill="hold">
                            <p:stCondLst>
                              <p:cond delay="120500"/>
                            </p:stCondLst>
                            <p:childTnLst>
                              <p:par>
                                <p:cTn id="19" presetID="8" presetClass="emph" presetSubtype="0" fill="hold" nodeType="afterEffect">
                                  <p:stCondLst>
                                    <p:cond delay="55000"/>
                                  </p:stCondLst>
                                  <p:childTnLst>
                                    <p:animRot by="-540000">
                                      <p:cBhvr>
                                        <p:cTn id="20" dur="5000" fill="hold"/>
                                        <p:tgtEl>
                                          <p:spTgt spid="36"/>
                                        </p:tgtEl>
                                        <p:attrNameLst>
                                          <p:attrName>r</p:attrName>
                                        </p:attrNameLst>
                                      </p:cBhvr>
                                    </p:animRot>
                                  </p:childTnLst>
                                </p:cTn>
                              </p:par>
                            </p:childTnLst>
                          </p:cTn>
                        </p:par>
                        <p:par>
                          <p:cTn id="21" fill="hold">
                            <p:stCondLst>
                              <p:cond delay="180500"/>
                            </p:stCondLst>
                            <p:childTnLst>
                              <p:par>
                                <p:cTn id="22" presetID="8" presetClass="emph" presetSubtype="0" fill="hold" nodeType="afterEffect">
                                  <p:stCondLst>
                                    <p:cond delay="55000"/>
                                  </p:stCondLst>
                                  <p:childTnLst>
                                    <p:animRot by="-540000">
                                      <p:cBhvr>
                                        <p:cTn id="23" dur="5000" fill="hold"/>
                                        <p:tgtEl>
                                          <p:spTgt spid="36"/>
                                        </p:tgtEl>
                                        <p:attrNameLst>
                                          <p:attrName>r</p:attrName>
                                        </p:attrNameLst>
                                      </p:cBhvr>
                                    </p:animRot>
                                  </p:childTnLst>
                                </p:cTn>
                              </p:par>
                            </p:childTnLst>
                          </p:cTn>
                        </p:par>
                        <p:par>
                          <p:cTn id="24" fill="hold">
                            <p:stCondLst>
                              <p:cond delay="240500"/>
                            </p:stCondLst>
                            <p:childTnLst>
                              <p:par>
                                <p:cTn id="25" presetID="8" presetClass="emph" presetSubtype="0" fill="hold" nodeType="afterEffect">
                                  <p:stCondLst>
                                    <p:cond delay="55000"/>
                                  </p:stCondLst>
                                  <p:childTnLst>
                                    <p:animRot by="-540000">
                                      <p:cBhvr>
                                        <p:cTn id="26" dur="5000" fill="hold"/>
                                        <p:tgtEl>
                                          <p:spTgt spid="36"/>
                                        </p:tgtEl>
                                        <p:attrNameLst>
                                          <p:attrName>r</p:attrName>
                                        </p:attrNameLst>
                                      </p:cBhvr>
                                    </p:animRot>
                                  </p:childTnLst>
                                </p:cTn>
                              </p:par>
                            </p:childTnLst>
                          </p:cTn>
                        </p:par>
                        <p:par>
                          <p:cTn id="27" fill="hold">
                            <p:stCondLst>
                              <p:cond delay="300500"/>
                            </p:stCondLst>
                            <p:childTnLst>
                              <p:par>
                                <p:cTn id="28" presetID="8" presetClass="emph" presetSubtype="0" fill="hold" nodeType="afterEffect">
                                  <p:stCondLst>
                                    <p:cond delay="55000"/>
                                  </p:stCondLst>
                                  <p:childTnLst>
                                    <p:animRot by="-540000">
                                      <p:cBhvr>
                                        <p:cTn id="29" dur="5000" fill="hold"/>
                                        <p:tgtEl>
                                          <p:spTgt spid="36"/>
                                        </p:tgtEl>
                                        <p:attrNameLst>
                                          <p:attrName>r</p:attrName>
                                        </p:attrNameLst>
                                      </p:cBhvr>
                                    </p:animRot>
                                  </p:childTnLst>
                                </p:cTn>
                              </p:par>
                            </p:childTnLst>
                          </p:cTn>
                        </p:par>
                        <p:par>
                          <p:cTn id="30" fill="hold">
                            <p:stCondLst>
                              <p:cond delay="360500"/>
                            </p:stCondLst>
                            <p:childTnLst>
                              <p:par>
                                <p:cTn id="31" presetID="8" presetClass="emph" presetSubtype="0" fill="hold" nodeType="afterEffect">
                                  <p:stCondLst>
                                    <p:cond delay="55000"/>
                                  </p:stCondLst>
                                  <p:childTnLst>
                                    <p:animRot by="-540000">
                                      <p:cBhvr>
                                        <p:cTn id="32" dur="5000" fill="hold"/>
                                        <p:tgtEl>
                                          <p:spTgt spid="36"/>
                                        </p:tgtEl>
                                        <p:attrNameLst>
                                          <p:attrName>r</p:attrName>
                                        </p:attrNameLst>
                                      </p:cBhvr>
                                    </p:animRot>
                                  </p:childTnLst>
                                </p:cTn>
                              </p:par>
                            </p:childTnLst>
                          </p:cTn>
                        </p:par>
                        <p:par>
                          <p:cTn id="33" fill="hold">
                            <p:stCondLst>
                              <p:cond delay="420500"/>
                            </p:stCondLst>
                            <p:childTnLst>
                              <p:par>
                                <p:cTn id="34" presetID="8" presetClass="emph" presetSubtype="0" fill="hold" nodeType="afterEffect">
                                  <p:stCondLst>
                                    <p:cond delay="55000"/>
                                  </p:stCondLst>
                                  <p:childTnLst>
                                    <p:animRot by="-540000">
                                      <p:cBhvr>
                                        <p:cTn id="35" dur="5000" fill="hold"/>
                                        <p:tgtEl>
                                          <p:spTgt spid="36"/>
                                        </p:tgtEl>
                                        <p:attrNameLst>
                                          <p:attrName>r</p:attrName>
                                        </p:attrNameLst>
                                      </p:cBhvr>
                                    </p:animRot>
                                  </p:childTnLst>
                                </p:cTn>
                              </p:par>
                            </p:childTnLst>
                          </p:cTn>
                        </p:par>
                        <p:par>
                          <p:cTn id="36" fill="hold">
                            <p:stCondLst>
                              <p:cond delay="480500"/>
                            </p:stCondLst>
                            <p:childTnLst>
                              <p:par>
                                <p:cTn id="37" presetID="8" presetClass="emph" presetSubtype="0" fill="hold" nodeType="afterEffect">
                                  <p:stCondLst>
                                    <p:cond delay="55000"/>
                                  </p:stCondLst>
                                  <p:childTnLst>
                                    <p:animRot by="-540000">
                                      <p:cBhvr>
                                        <p:cTn id="38" dur="5000" fill="hold"/>
                                        <p:tgtEl>
                                          <p:spTgt spid="36"/>
                                        </p:tgtEl>
                                        <p:attrNameLst>
                                          <p:attrName>r</p:attrName>
                                        </p:attrNameLst>
                                      </p:cBhvr>
                                    </p:animRot>
                                  </p:childTnLst>
                                </p:cTn>
                              </p:par>
                            </p:childTnLst>
                          </p:cTn>
                        </p:par>
                        <p:par>
                          <p:cTn id="39" fill="hold">
                            <p:stCondLst>
                              <p:cond delay="540500"/>
                            </p:stCondLst>
                            <p:childTnLst>
                              <p:par>
                                <p:cTn id="40" presetID="8" presetClass="emph" presetSubtype="0" fill="hold" nodeType="afterEffect">
                                  <p:stCondLst>
                                    <p:cond delay="55000"/>
                                  </p:stCondLst>
                                  <p:childTnLst>
                                    <p:animRot by="-540000">
                                      <p:cBhvr>
                                        <p:cTn id="41" dur="5000" fill="hold"/>
                                        <p:tgtEl>
                                          <p:spTgt spid="36"/>
                                        </p:tgtEl>
                                        <p:attrNameLst>
                                          <p:attrName>r</p:attrName>
                                        </p:attrNameLst>
                                      </p:cBhvr>
                                    </p:animRot>
                                  </p:childTnLst>
                                </p:cTn>
                              </p:par>
                            </p:childTnLst>
                          </p:cTn>
                        </p:par>
                        <p:par>
                          <p:cTn id="42" fill="hold">
                            <p:stCondLst>
                              <p:cond delay="600500"/>
                            </p:stCondLst>
                            <p:childTnLst>
                              <p:par>
                                <p:cTn id="43" presetID="8" presetClass="emph" presetSubtype="0" fill="hold" nodeType="afterEffect">
                                  <p:stCondLst>
                                    <p:cond delay="55000"/>
                                  </p:stCondLst>
                                  <p:childTnLst>
                                    <p:animRot by="-540000">
                                      <p:cBhvr>
                                        <p:cTn id="44" dur="5000" fill="hold"/>
                                        <p:tgtEl>
                                          <p:spTgt spid="36"/>
                                        </p:tgtEl>
                                        <p:attrNameLst>
                                          <p:attrName>r</p:attrName>
                                        </p:attrNameLst>
                                      </p:cBhvr>
                                    </p:animRot>
                                  </p:childTnLst>
                                </p:cTn>
                              </p:par>
                            </p:childTnLst>
                          </p:cTn>
                        </p:par>
                        <p:par>
                          <p:cTn id="45" fill="hold">
                            <p:stCondLst>
                              <p:cond delay="660500"/>
                            </p:stCondLst>
                            <p:childTnLst>
                              <p:par>
                                <p:cTn id="46" presetID="8" presetClass="emph" presetSubtype="0" fill="hold" nodeType="afterEffect">
                                  <p:stCondLst>
                                    <p:cond delay="55000"/>
                                  </p:stCondLst>
                                  <p:childTnLst>
                                    <p:animRot by="-540000">
                                      <p:cBhvr>
                                        <p:cTn id="47" dur="5000" fill="hold"/>
                                        <p:tgtEl>
                                          <p:spTgt spid="36"/>
                                        </p:tgtEl>
                                        <p:attrNameLst>
                                          <p:attrName>r</p:attrName>
                                        </p:attrNameLst>
                                      </p:cBhvr>
                                    </p:animRot>
                                  </p:childTnLst>
                                </p:cTn>
                              </p:par>
                            </p:childTnLst>
                          </p:cTn>
                        </p:par>
                        <p:par>
                          <p:cTn id="48" fill="hold">
                            <p:stCondLst>
                              <p:cond delay="720500"/>
                            </p:stCondLst>
                            <p:childTnLst>
                              <p:par>
                                <p:cTn id="49" presetID="8" presetClass="emph" presetSubtype="0" fill="hold" nodeType="afterEffect">
                                  <p:stCondLst>
                                    <p:cond delay="55000"/>
                                  </p:stCondLst>
                                  <p:childTnLst>
                                    <p:animRot by="-540000">
                                      <p:cBhvr>
                                        <p:cTn id="50" dur="5000" fill="hold"/>
                                        <p:tgtEl>
                                          <p:spTgt spid="36"/>
                                        </p:tgtEl>
                                        <p:attrNameLst>
                                          <p:attrName>r</p:attrName>
                                        </p:attrNameLst>
                                      </p:cBhvr>
                                    </p:animRot>
                                  </p:childTnLst>
                                </p:cTn>
                              </p:par>
                            </p:childTnLst>
                          </p:cTn>
                        </p:par>
                        <p:par>
                          <p:cTn id="51" fill="hold">
                            <p:stCondLst>
                              <p:cond delay="780500"/>
                            </p:stCondLst>
                            <p:childTnLst>
                              <p:par>
                                <p:cTn id="52" presetID="8" presetClass="emph" presetSubtype="0" fill="hold" nodeType="afterEffect">
                                  <p:stCondLst>
                                    <p:cond delay="55000"/>
                                  </p:stCondLst>
                                  <p:childTnLst>
                                    <p:animRot by="-540000">
                                      <p:cBhvr>
                                        <p:cTn id="53" dur="5000" fill="hold"/>
                                        <p:tgtEl>
                                          <p:spTgt spid="36"/>
                                        </p:tgtEl>
                                        <p:attrNameLst>
                                          <p:attrName>r</p:attrName>
                                        </p:attrNameLst>
                                      </p:cBhvr>
                                    </p:animRot>
                                  </p:childTnLst>
                                </p:cTn>
                              </p:par>
                            </p:childTnLst>
                          </p:cTn>
                        </p:par>
                        <p:par>
                          <p:cTn id="54" fill="hold">
                            <p:stCondLst>
                              <p:cond delay="840500"/>
                            </p:stCondLst>
                            <p:childTnLst>
                              <p:par>
                                <p:cTn id="55" presetID="8" presetClass="emph" presetSubtype="0" fill="hold" nodeType="afterEffect">
                                  <p:stCondLst>
                                    <p:cond delay="55000"/>
                                  </p:stCondLst>
                                  <p:childTnLst>
                                    <p:animRot by="-540000">
                                      <p:cBhvr>
                                        <p:cTn id="56" dur="5000" fill="hold"/>
                                        <p:tgtEl>
                                          <p:spTgt spid="36"/>
                                        </p:tgtEl>
                                        <p:attrNameLst>
                                          <p:attrName>r</p:attrName>
                                        </p:attrNameLst>
                                      </p:cBhvr>
                                    </p:animRot>
                                  </p:childTnLst>
                                </p:cTn>
                              </p:par>
                            </p:childTnLst>
                          </p:cTn>
                        </p:par>
                        <p:par>
                          <p:cTn id="57" fill="hold">
                            <p:stCondLst>
                              <p:cond delay="900500"/>
                            </p:stCondLst>
                            <p:childTnLst>
                              <p:par>
                                <p:cTn id="58" presetID="8" presetClass="emph" presetSubtype="0" fill="hold" nodeType="afterEffect">
                                  <p:stCondLst>
                                    <p:cond delay="55000"/>
                                  </p:stCondLst>
                                  <p:childTnLst>
                                    <p:animRot by="-540000">
                                      <p:cBhvr>
                                        <p:cTn id="59" dur="5000" fill="hold"/>
                                        <p:tgtEl>
                                          <p:spTgt spid="36"/>
                                        </p:tgtEl>
                                        <p:attrNameLst>
                                          <p:attrName>r</p:attrName>
                                        </p:attrNameLst>
                                      </p:cBhvr>
                                    </p:animRot>
                                  </p:childTnLst>
                                </p:cTn>
                              </p:par>
                            </p:childTnLst>
                          </p:cTn>
                        </p:par>
                        <p:par>
                          <p:cTn id="60" fill="hold">
                            <p:stCondLst>
                              <p:cond delay="960500"/>
                            </p:stCondLst>
                            <p:childTnLst>
                              <p:par>
                                <p:cTn id="61" presetID="8" presetClass="emph" presetSubtype="0" fill="hold" nodeType="afterEffect">
                                  <p:stCondLst>
                                    <p:cond delay="55000"/>
                                  </p:stCondLst>
                                  <p:childTnLst>
                                    <p:animRot by="-540000">
                                      <p:cBhvr>
                                        <p:cTn id="62" dur="5000" fill="hold"/>
                                        <p:tgtEl>
                                          <p:spTgt spid="36"/>
                                        </p:tgtEl>
                                        <p:attrNameLst>
                                          <p:attrName>r</p:attrName>
                                        </p:attrNameLst>
                                      </p:cBhvr>
                                    </p:animRot>
                                  </p:childTnLst>
                                </p:cTn>
                              </p:par>
                            </p:childTnLst>
                          </p:cTn>
                        </p:par>
                        <p:par>
                          <p:cTn id="63" fill="hold">
                            <p:stCondLst>
                              <p:cond delay="1020500"/>
                            </p:stCondLst>
                            <p:childTnLst>
                              <p:par>
                                <p:cTn id="64" presetID="8" presetClass="emph" presetSubtype="0" fill="hold" nodeType="afterEffect">
                                  <p:stCondLst>
                                    <p:cond delay="55000"/>
                                  </p:stCondLst>
                                  <p:childTnLst>
                                    <p:animRot by="-540000">
                                      <p:cBhvr>
                                        <p:cTn id="65" dur="5000" fill="hold"/>
                                        <p:tgtEl>
                                          <p:spTgt spid="36"/>
                                        </p:tgtEl>
                                        <p:attrNameLst>
                                          <p:attrName>r</p:attrName>
                                        </p:attrNameLst>
                                      </p:cBhvr>
                                    </p:animRot>
                                  </p:childTnLst>
                                </p:cTn>
                              </p:par>
                            </p:childTnLst>
                          </p:cTn>
                        </p:par>
                        <p:par>
                          <p:cTn id="66" fill="hold">
                            <p:stCondLst>
                              <p:cond delay="1080500"/>
                            </p:stCondLst>
                            <p:childTnLst>
                              <p:par>
                                <p:cTn id="67" presetID="8" presetClass="emph" presetSubtype="0" fill="hold" nodeType="afterEffect">
                                  <p:stCondLst>
                                    <p:cond delay="55000"/>
                                  </p:stCondLst>
                                  <p:childTnLst>
                                    <p:animRot by="-540000">
                                      <p:cBhvr>
                                        <p:cTn id="68" dur="5000" fill="hold"/>
                                        <p:tgtEl>
                                          <p:spTgt spid="36"/>
                                        </p:tgtEl>
                                        <p:attrNameLst>
                                          <p:attrName>r</p:attrName>
                                        </p:attrNameLst>
                                      </p:cBhvr>
                                    </p:animRot>
                                  </p:childTnLst>
                                </p:cTn>
                              </p:par>
                            </p:childTnLst>
                          </p:cTn>
                        </p:par>
                        <p:par>
                          <p:cTn id="69" fill="hold">
                            <p:stCondLst>
                              <p:cond delay="1140500"/>
                            </p:stCondLst>
                            <p:childTnLst>
                              <p:par>
                                <p:cTn id="70" presetID="8" presetClass="emph" presetSubtype="0" fill="hold" nodeType="afterEffect">
                                  <p:stCondLst>
                                    <p:cond delay="55000"/>
                                  </p:stCondLst>
                                  <p:childTnLst>
                                    <p:animRot by="-540000">
                                      <p:cBhvr>
                                        <p:cTn id="71" dur="5000" fill="hold"/>
                                        <p:tgtEl>
                                          <p:spTgt spid="36"/>
                                        </p:tgtEl>
                                        <p:attrNameLst>
                                          <p:attrName>r</p:attrName>
                                        </p:attrNameLst>
                                      </p:cBhvr>
                                    </p:animRot>
                                  </p:childTnLst>
                                </p:cTn>
                              </p:par>
                            </p:childTnLst>
                          </p:cTn>
                        </p:par>
                        <p:par>
                          <p:cTn id="72" fill="hold">
                            <p:stCondLst>
                              <p:cond delay="1200500"/>
                            </p:stCondLst>
                            <p:childTnLst>
                              <p:par>
                                <p:cTn id="73" presetID="8" presetClass="emph" presetSubtype="0" fill="hold" nodeType="afterEffect">
                                  <p:stCondLst>
                                    <p:cond delay="55000"/>
                                  </p:stCondLst>
                                  <p:childTnLst>
                                    <p:animRot by="-540000">
                                      <p:cBhvr>
                                        <p:cTn id="74" dur="5000" fill="hold"/>
                                        <p:tgtEl>
                                          <p:spTgt spid="36"/>
                                        </p:tgtEl>
                                        <p:attrNameLst>
                                          <p:attrName>r</p:attrName>
                                        </p:attrNameLst>
                                      </p:cBhvr>
                                    </p:animRot>
                                  </p:childTnLst>
                                </p:cTn>
                              </p:par>
                            </p:childTnLst>
                          </p:cTn>
                        </p:par>
                        <p:par>
                          <p:cTn id="75" fill="hold">
                            <p:stCondLst>
                              <p:cond delay="1260500"/>
                            </p:stCondLst>
                            <p:childTnLst>
                              <p:par>
                                <p:cTn id="76" presetID="8" presetClass="emph" presetSubtype="0" fill="hold" nodeType="afterEffect">
                                  <p:stCondLst>
                                    <p:cond delay="55000"/>
                                  </p:stCondLst>
                                  <p:childTnLst>
                                    <p:animRot by="-540000">
                                      <p:cBhvr>
                                        <p:cTn id="77" dur="5000" fill="hold"/>
                                        <p:tgtEl>
                                          <p:spTgt spid="36"/>
                                        </p:tgtEl>
                                        <p:attrNameLst>
                                          <p:attrName>r</p:attrName>
                                        </p:attrNameLst>
                                      </p:cBhvr>
                                    </p:animRot>
                                  </p:childTnLst>
                                </p:cTn>
                              </p:par>
                            </p:childTnLst>
                          </p:cTn>
                        </p:par>
                        <p:par>
                          <p:cTn id="78" fill="hold">
                            <p:stCondLst>
                              <p:cond delay="1320500"/>
                            </p:stCondLst>
                            <p:childTnLst>
                              <p:par>
                                <p:cTn id="79" presetID="8" presetClass="emph" presetSubtype="0" fill="hold" nodeType="afterEffect">
                                  <p:stCondLst>
                                    <p:cond delay="55000"/>
                                  </p:stCondLst>
                                  <p:childTnLst>
                                    <p:animRot by="-540000">
                                      <p:cBhvr>
                                        <p:cTn id="80" dur="5000" fill="hold"/>
                                        <p:tgtEl>
                                          <p:spTgt spid="36"/>
                                        </p:tgtEl>
                                        <p:attrNameLst>
                                          <p:attrName>r</p:attrName>
                                        </p:attrNameLst>
                                      </p:cBhvr>
                                    </p:animRot>
                                  </p:childTnLst>
                                </p:cTn>
                              </p:par>
                            </p:childTnLst>
                          </p:cTn>
                        </p:par>
                        <p:par>
                          <p:cTn id="81" fill="hold">
                            <p:stCondLst>
                              <p:cond delay="1380500"/>
                            </p:stCondLst>
                            <p:childTnLst>
                              <p:par>
                                <p:cTn id="82" presetID="8" presetClass="emph" presetSubtype="0" fill="hold" nodeType="afterEffect">
                                  <p:stCondLst>
                                    <p:cond delay="55000"/>
                                  </p:stCondLst>
                                  <p:childTnLst>
                                    <p:animRot by="-540000">
                                      <p:cBhvr>
                                        <p:cTn id="83" dur="5000" fill="hold"/>
                                        <p:tgtEl>
                                          <p:spTgt spid="36"/>
                                        </p:tgtEl>
                                        <p:attrNameLst>
                                          <p:attrName>r</p:attrName>
                                        </p:attrNameLst>
                                      </p:cBhvr>
                                    </p:animRot>
                                  </p:childTnLst>
                                </p:cTn>
                              </p:par>
                            </p:childTnLst>
                          </p:cTn>
                        </p:par>
                        <p:par>
                          <p:cTn id="84" fill="hold">
                            <p:stCondLst>
                              <p:cond delay="1440500"/>
                            </p:stCondLst>
                            <p:childTnLst>
                              <p:par>
                                <p:cTn id="85" presetID="8" presetClass="emph" presetSubtype="0" fill="hold" nodeType="afterEffect">
                                  <p:stCondLst>
                                    <p:cond delay="55000"/>
                                  </p:stCondLst>
                                  <p:childTnLst>
                                    <p:animRot by="-540000">
                                      <p:cBhvr>
                                        <p:cTn id="86" dur="5000" fill="hold"/>
                                        <p:tgtEl>
                                          <p:spTgt spid="36"/>
                                        </p:tgtEl>
                                        <p:attrNameLst>
                                          <p:attrName>r</p:attrName>
                                        </p:attrNameLst>
                                      </p:cBhvr>
                                    </p:animRot>
                                  </p:childTnLst>
                                </p:cTn>
                              </p:par>
                            </p:childTnLst>
                          </p:cTn>
                        </p:par>
                        <p:par>
                          <p:cTn id="87" fill="hold">
                            <p:stCondLst>
                              <p:cond delay="1500500"/>
                            </p:stCondLst>
                            <p:childTnLst>
                              <p:par>
                                <p:cTn id="88" presetID="8" presetClass="emph" presetSubtype="0" fill="hold" nodeType="afterEffect">
                                  <p:stCondLst>
                                    <p:cond delay="55000"/>
                                  </p:stCondLst>
                                  <p:childTnLst>
                                    <p:animRot by="-540000">
                                      <p:cBhvr>
                                        <p:cTn id="89" dur="5000" fill="hold"/>
                                        <p:tgtEl>
                                          <p:spTgt spid="36"/>
                                        </p:tgtEl>
                                        <p:attrNameLst>
                                          <p:attrName>r</p:attrName>
                                        </p:attrNameLst>
                                      </p:cBhvr>
                                    </p:animRot>
                                  </p:childTnLst>
                                </p:cTn>
                              </p:par>
                            </p:childTnLst>
                          </p:cTn>
                        </p:par>
                        <p:par>
                          <p:cTn id="90" fill="hold">
                            <p:stCondLst>
                              <p:cond delay="1560500"/>
                            </p:stCondLst>
                            <p:childTnLst>
                              <p:par>
                                <p:cTn id="91" presetID="8" presetClass="emph" presetSubtype="0" fill="hold" nodeType="afterEffect">
                                  <p:stCondLst>
                                    <p:cond delay="55000"/>
                                  </p:stCondLst>
                                  <p:childTnLst>
                                    <p:animRot by="-540000">
                                      <p:cBhvr>
                                        <p:cTn id="92" dur="5000" fill="hold"/>
                                        <p:tgtEl>
                                          <p:spTgt spid="36"/>
                                        </p:tgtEl>
                                        <p:attrNameLst>
                                          <p:attrName>r</p:attrName>
                                        </p:attrNameLst>
                                      </p:cBhvr>
                                    </p:animRot>
                                  </p:childTnLst>
                                </p:cTn>
                              </p:par>
                            </p:childTnLst>
                          </p:cTn>
                        </p:par>
                        <p:par>
                          <p:cTn id="93" fill="hold">
                            <p:stCondLst>
                              <p:cond delay="1620500"/>
                            </p:stCondLst>
                            <p:childTnLst>
                              <p:par>
                                <p:cTn id="94" presetID="8" presetClass="emph" presetSubtype="0" fill="hold" nodeType="afterEffect">
                                  <p:stCondLst>
                                    <p:cond delay="55000"/>
                                  </p:stCondLst>
                                  <p:childTnLst>
                                    <p:animRot by="-540000">
                                      <p:cBhvr>
                                        <p:cTn id="95" dur="5000" fill="hold"/>
                                        <p:tgtEl>
                                          <p:spTgt spid="36"/>
                                        </p:tgtEl>
                                        <p:attrNameLst>
                                          <p:attrName>r</p:attrName>
                                        </p:attrNameLst>
                                      </p:cBhvr>
                                    </p:animRot>
                                  </p:childTnLst>
                                </p:cTn>
                              </p:par>
                            </p:childTnLst>
                          </p:cTn>
                        </p:par>
                        <p:par>
                          <p:cTn id="96" fill="hold">
                            <p:stCondLst>
                              <p:cond delay="1680500"/>
                            </p:stCondLst>
                            <p:childTnLst>
                              <p:par>
                                <p:cTn id="97" presetID="8" presetClass="emph" presetSubtype="0" fill="hold" nodeType="afterEffect">
                                  <p:stCondLst>
                                    <p:cond delay="55000"/>
                                  </p:stCondLst>
                                  <p:childTnLst>
                                    <p:animRot by="-540000">
                                      <p:cBhvr>
                                        <p:cTn id="98" dur="5000" fill="hold"/>
                                        <p:tgtEl>
                                          <p:spTgt spid="36"/>
                                        </p:tgtEl>
                                        <p:attrNameLst>
                                          <p:attrName>r</p:attrName>
                                        </p:attrNameLst>
                                      </p:cBhvr>
                                    </p:animRot>
                                  </p:childTnLst>
                                </p:cTn>
                              </p:par>
                            </p:childTnLst>
                          </p:cTn>
                        </p:par>
                        <p:par>
                          <p:cTn id="99" fill="hold">
                            <p:stCondLst>
                              <p:cond delay="1740500"/>
                            </p:stCondLst>
                            <p:childTnLst>
                              <p:par>
                                <p:cTn id="100" presetID="8" presetClass="emph" presetSubtype="0" fill="hold" nodeType="afterEffect">
                                  <p:stCondLst>
                                    <p:cond delay="55000"/>
                                  </p:stCondLst>
                                  <p:childTnLst>
                                    <p:animRot by="-540000">
                                      <p:cBhvr>
                                        <p:cTn id="101" dur="5000" fill="hold"/>
                                        <p:tgtEl>
                                          <p:spTgt spid="36"/>
                                        </p:tgtEl>
                                        <p:attrNameLst>
                                          <p:attrName>r</p:attrName>
                                        </p:attrNameLst>
                                      </p:cBhvr>
                                    </p:animRot>
                                  </p:childTnLst>
                                </p:cTn>
                              </p:par>
                            </p:childTnLst>
                          </p:cTn>
                        </p:par>
                        <p:par>
                          <p:cTn id="102" fill="hold">
                            <p:stCondLst>
                              <p:cond delay="1800500"/>
                            </p:stCondLst>
                            <p:childTnLst>
                              <p:par>
                                <p:cTn id="103" presetID="8" presetClass="emph" presetSubtype="0" fill="hold" nodeType="afterEffect">
                                  <p:stCondLst>
                                    <p:cond delay="55000"/>
                                  </p:stCondLst>
                                  <p:childTnLst>
                                    <p:animRot by="-540000">
                                      <p:cBhvr>
                                        <p:cTn id="104" dur="5000" fill="hold"/>
                                        <p:tgtEl>
                                          <p:spTgt spid="36"/>
                                        </p:tgtEl>
                                        <p:attrNameLst>
                                          <p:attrName>r</p:attrName>
                                        </p:attrNameLst>
                                      </p:cBhvr>
                                    </p:animRot>
                                  </p:childTnLst>
                                </p:cTn>
                              </p:par>
                            </p:childTnLst>
                          </p:cTn>
                        </p:par>
                        <p:par>
                          <p:cTn id="105" fill="hold">
                            <p:stCondLst>
                              <p:cond delay="1860500"/>
                            </p:stCondLst>
                            <p:childTnLst>
                              <p:par>
                                <p:cTn id="106" presetID="8" presetClass="emph" presetSubtype="0" fill="hold" nodeType="afterEffect">
                                  <p:stCondLst>
                                    <p:cond delay="55000"/>
                                  </p:stCondLst>
                                  <p:childTnLst>
                                    <p:animRot by="-540000">
                                      <p:cBhvr>
                                        <p:cTn id="107" dur="5000" fill="hold"/>
                                        <p:tgtEl>
                                          <p:spTgt spid="36"/>
                                        </p:tgtEl>
                                        <p:attrNameLst>
                                          <p:attrName>r</p:attrName>
                                        </p:attrNameLst>
                                      </p:cBhvr>
                                    </p:animRot>
                                  </p:childTnLst>
                                </p:cTn>
                              </p:par>
                            </p:childTnLst>
                          </p:cTn>
                        </p:par>
                        <p:par>
                          <p:cTn id="108" fill="hold">
                            <p:stCondLst>
                              <p:cond delay="1920500"/>
                            </p:stCondLst>
                            <p:childTnLst>
                              <p:par>
                                <p:cTn id="109" presetID="8" presetClass="emph" presetSubtype="0" fill="hold" nodeType="afterEffect">
                                  <p:stCondLst>
                                    <p:cond delay="55000"/>
                                  </p:stCondLst>
                                  <p:childTnLst>
                                    <p:animRot by="-540000">
                                      <p:cBhvr>
                                        <p:cTn id="110" dur="5000" fill="hold"/>
                                        <p:tgtEl>
                                          <p:spTgt spid="36"/>
                                        </p:tgtEl>
                                        <p:attrNameLst>
                                          <p:attrName>r</p:attrName>
                                        </p:attrNameLst>
                                      </p:cBhvr>
                                    </p:animRot>
                                  </p:childTnLst>
                                </p:cTn>
                              </p:par>
                            </p:childTnLst>
                          </p:cTn>
                        </p:par>
                        <p:par>
                          <p:cTn id="111" fill="hold">
                            <p:stCondLst>
                              <p:cond delay="1980500"/>
                            </p:stCondLst>
                            <p:childTnLst>
                              <p:par>
                                <p:cTn id="112" presetID="8" presetClass="emph" presetSubtype="0" fill="hold" nodeType="afterEffect">
                                  <p:stCondLst>
                                    <p:cond delay="55000"/>
                                  </p:stCondLst>
                                  <p:childTnLst>
                                    <p:animRot by="-540000">
                                      <p:cBhvr>
                                        <p:cTn id="113" dur="5000" fill="hold"/>
                                        <p:tgtEl>
                                          <p:spTgt spid="36"/>
                                        </p:tgtEl>
                                        <p:attrNameLst>
                                          <p:attrName>r</p:attrName>
                                        </p:attrNameLst>
                                      </p:cBhvr>
                                    </p:animRot>
                                  </p:childTnLst>
                                </p:cTn>
                              </p:par>
                            </p:childTnLst>
                          </p:cTn>
                        </p:par>
                        <p:par>
                          <p:cTn id="114" fill="hold">
                            <p:stCondLst>
                              <p:cond delay="2040500"/>
                            </p:stCondLst>
                            <p:childTnLst>
                              <p:par>
                                <p:cTn id="115" presetID="8" presetClass="emph" presetSubtype="0" fill="hold" nodeType="afterEffect">
                                  <p:stCondLst>
                                    <p:cond delay="55000"/>
                                  </p:stCondLst>
                                  <p:childTnLst>
                                    <p:animRot by="-540000">
                                      <p:cBhvr>
                                        <p:cTn id="116" dur="5000" fill="hold"/>
                                        <p:tgtEl>
                                          <p:spTgt spid="36"/>
                                        </p:tgtEl>
                                        <p:attrNameLst>
                                          <p:attrName>r</p:attrName>
                                        </p:attrNameLst>
                                      </p:cBhvr>
                                    </p:animRot>
                                  </p:childTnLst>
                                </p:cTn>
                              </p:par>
                            </p:childTnLst>
                          </p:cTn>
                        </p:par>
                        <p:par>
                          <p:cTn id="117" fill="hold">
                            <p:stCondLst>
                              <p:cond delay="2100500"/>
                            </p:stCondLst>
                            <p:childTnLst>
                              <p:par>
                                <p:cTn id="118" presetID="8" presetClass="emph" presetSubtype="0" fill="hold" nodeType="afterEffect">
                                  <p:stCondLst>
                                    <p:cond delay="55000"/>
                                  </p:stCondLst>
                                  <p:childTnLst>
                                    <p:animRot by="-540000">
                                      <p:cBhvr>
                                        <p:cTn id="119" dur="5000" fill="hold"/>
                                        <p:tgtEl>
                                          <p:spTgt spid="36"/>
                                        </p:tgtEl>
                                        <p:attrNameLst>
                                          <p:attrName>r</p:attrName>
                                        </p:attrNameLst>
                                      </p:cBhvr>
                                    </p:animRot>
                                  </p:childTnLst>
                                </p:cTn>
                              </p:par>
                            </p:childTnLst>
                          </p:cTn>
                        </p:par>
                        <p:par>
                          <p:cTn id="120" fill="hold">
                            <p:stCondLst>
                              <p:cond delay="2160500"/>
                            </p:stCondLst>
                            <p:childTnLst>
                              <p:par>
                                <p:cTn id="121" presetID="8" presetClass="emph" presetSubtype="0" fill="hold" nodeType="afterEffect">
                                  <p:stCondLst>
                                    <p:cond delay="55000"/>
                                  </p:stCondLst>
                                  <p:childTnLst>
                                    <p:animRot by="-540000">
                                      <p:cBhvr>
                                        <p:cTn id="122" dur="5000" fill="hold"/>
                                        <p:tgtEl>
                                          <p:spTgt spid="36"/>
                                        </p:tgtEl>
                                        <p:attrNameLst>
                                          <p:attrName>r</p:attrName>
                                        </p:attrNameLst>
                                      </p:cBhvr>
                                    </p:animRot>
                                  </p:childTnLst>
                                </p:cTn>
                              </p:par>
                            </p:childTnLst>
                          </p:cTn>
                        </p:par>
                        <p:par>
                          <p:cTn id="123" fill="hold">
                            <p:stCondLst>
                              <p:cond delay="2220500"/>
                            </p:stCondLst>
                            <p:childTnLst>
                              <p:par>
                                <p:cTn id="124" presetID="8" presetClass="emph" presetSubtype="0" fill="hold" nodeType="afterEffect">
                                  <p:stCondLst>
                                    <p:cond delay="55000"/>
                                  </p:stCondLst>
                                  <p:childTnLst>
                                    <p:animRot by="-540000">
                                      <p:cBhvr>
                                        <p:cTn id="125" dur="5000" fill="hold"/>
                                        <p:tgtEl>
                                          <p:spTgt spid="36"/>
                                        </p:tgtEl>
                                        <p:attrNameLst>
                                          <p:attrName>r</p:attrName>
                                        </p:attrNameLst>
                                      </p:cBhvr>
                                    </p:animRot>
                                  </p:childTnLst>
                                </p:cTn>
                              </p:par>
                            </p:childTnLst>
                          </p:cTn>
                        </p:par>
                        <p:par>
                          <p:cTn id="126" fill="hold">
                            <p:stCondLst>
                              <p:cond delay="2280500"/>
                            </p:stCondLst>
                            <p:childTnLst>
                              <p:par>
                                <p:cTn id="127" presetID="8" presetClass="emph" presetSubtype="0" fill="hold" nodeType="afterEffect">
                                  <p:stCondLst>
                                    <p:cond delay="55000"/>
                                  </p:stCondLst>
                                  <p:childTnLst>
                                    <p:animRot by="-540000">
                                      <p:cBhvr>
                                        <p:cTn id="128" dur="5000" fill="hold"/>
                                        <p:tgtEl>
                                          <p:spTgt spid="36"/>
                                        </p:tgtEl>
                                        <p:attrNameLst>
                                          <p:attrName>r</p:attrName>
                                        </p:attrNameLst>
                                      </p:cBhvr>
                                    </p:animRot>
                                  </p:childTnLst>
                                </p:cTn>
                              </p:par>
                            </p:childTnLst>
                          </p:cTn>
                        </p:par>
                        <p:par>
                          <p:cTn id="129" fill="hold">
                            <p:stCondLst>
                              <p:cond delay="2340500"/>
                            </p:stCondLst>
                            <p:childTnLst>
                              <p:par>
                                <p:cTn id="130" presetID="8" presetClass="emph" presetSubtype="0" fill="hold" nodeType="afterEffect">
                                  <p:stCondLst>
                                    <p:cond delay="55000"/>
                                  </p:stCondLst>
                                  <p:childTnLst>
                                    <p:animRot by="-540000">
                                      <p:cBhvr>
                                        <p:cTn id="131" dur="5000" fill="hold"/>
                                        <p:tgtEl>
                                          <p:spTgt spid="36"/>
                                        </p:tgtEl>
                                        <p:attrNameLst>
                                          <p:attrName>r</p:attrName>
                                        </p:attrNameLst>
                                      </p:cBhvr>
                                    </p:animRot>
                                  </p:childTnLst>
                                </p:cTn>
                              </p:par>
                            </p:childTnLst>
                          </p:cTn>
                        </p:par>
                        <p:par>
                          <p:cTn id="132" fill="hold">
                            <p:stCondLst>
                              <p:cond delay="2400500"/>
                            </p:stCondLst>
                            <p:childTnLst>
                              <p:par>
                                <p:cTn id="133" presetID="19" presetClass="emph" presetSubtype="0" fill="hold" grpId="1" nodeType="afterEffect">
                                  <p:stCondLst>
                                    <p:cond delay="0"/>
                                  </p:stCondLst>
                                  <p:childTnLst>
                                    <p:animClr clrSpc="rgb" dir="cw">
                                      <p:cBhvr override="childStyle">
                                        <p:cTn id="134" dur="100" fill="hold"/>
                                        <p:tgtEl>
                                          <p:spTgt spid="41"/>
                                        </p:tgtEl>
                                        <p:attrNameLst>
                                          <p:attrName>style.color</p:attrName>
                                        </p:attrNameLst>
                                      </p:cBhvr>
                                      <p:to>
                                        <a:srgbClr val="CC0000"/>
                                      </p:to>
                                    </p:animClr>
                                    <p:animClr clrSpc="rgb" dir="cw">
                                      <p:cBhvr>
                                        <p:cTn id="135" dur="100" fill="hold"/>
                                        <p:tgtEl>
                                          <p:spTgt spid="41"/>
                                        </p:tgtEl>
                                        <p:attrNameLst>
                                          <p:attrName>fillcolor</p:attrName>
                                        </p:attrNameLst>
                                      </p:cBhvr>
                                      <p:to>
                                        <a:srgbClr val="CC0000"/>
                                      </p:to>
                                    </p:animClr>
                                    <p:set>
                                      <p:cBhvr>
                                        <p:cTn id="136" dur="100" fill="hold"/>
                                        <p:tgtEl>
                                          <p:spTgt spid="41"/>
                                        </p:tgtEl>
                                        <p:attrNameLst>
                                          <p:attrName>fill.type</p:attrName>
                                        </p:attrNameLst>
                                      </p:cBhvr>
                                      <p:to>
                                        <p:strVal val="solid"/>
                                      </p:to>
                                    </p:set>
                                    <p:set>
                                      <p:cBhvr>
                                        <p:cTn id="137" dur="100" fill="hold"/>
                                        <p:tgtEl>
                                          <p:spTgt spid="4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0 Minute Flipchar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550" y="3334557"/>
            <a:ext cx="6648450" cy="6952441"/>
          </a:xfrm>
        </p:spPr>
        <p:txBody>
          <a:bodyPr>
            <a:normAutofit/>
          </a:bodyPr>
          <a:lstStyle>
            <a:lvl1pPr marL="0" indent="0">
              <a:lnSpc>
                <a:spcPct val="90000"/>
              </a:lnSpc>
              <a:spcAft>
                <a:spcPts val="1200"/>
              </a:spcAft>
              <a:buClr>
                <a:schemeClr val="accent1">
                  <a:lumMod val="50000"/>
                </a:schemeClr>
              </a:buClr>
              <a:buFont typeface="Ink Free" panose="03080402000500000000" pitchFamily="66" charset="0"/>
              <a:buNone/>
              <a:defRPr sz="3600">
                <a:solidFill>
                  <a:schemeClr val="accent5">
                    <a:lumMod val="75000"/>
                  </a:schemeClr>
                </a:solidFill>
              </a:defRPr>
            </a:lvl1pPr>
          </a:lstStyle>
          <a:p>
            <a:pPr lvl="0"/>
            <a:r>
              <a:rPr lang="en-US" dirty="0"/>
              <a:t>Click to edit Master text styles</a:t>
            </a:r>
          </a:p>
        </p:txBody>
      </p:sp>
      <p:sp>
        <p:nvSpPr>
          <p:cNvPr id="2" name="Title 1">
            <a:extLst>
              <a:ext uri="{FF2B5EF4-FFF2-40B4-BE49-F238E27FC236}">
                <a16:creationId xmlns:a16="http://schemas.microsoft.com/office/drawing/2014/main" id="{EEB51ACB-B4DA-4FC2-9BAE-E9D5340468F4}"/>
              </a:ext>
            </a:extLst>
          </p:cNvPr>
          <p:cNvSpPr>
            <a:spLocks noGrp="1"/>
          </p:cNvSpPr>
          <p:nvPr>
            <p:ph type="title" hasCustomPrompt="1"/>
          </p:nvPr>
        </p:nvSpPr>
        <p:spPr>
          <a:xfrm>
            <a:off x="519114" y="856623"/>
            <a:ext cx="3483838" cy="2060754"/>
          </a:xfrm>
          <a:prstGeom prst="rect">
            <a:avLst/>
          </a:prstGeom>
        </p:spPr>
        <p:txBody>
          <a:bodyPr anchor="ctr"/>
          <a:lstStyle>
            <a:lvl1pPr>
              <a:lnSpc>
                <a:spcPct val="80000"/>
              </a:lnSpc>
              <a:defRPr sz="4000" b="1" u="sng">
                <a:solidFill>
                  <a:schemeClr val="accent1">
                    <a:lumMod val="50000"/>
                  </a:schemeClr>
                </a:solidFill>
                <a:latin typeface="Ink Free" panose="03080402000500000000" pitchFamily="66" charset="0"/>
              </a:defRPr>
            </a:lvl1pPr>
          </a:lstStyle>
          <a:p>
            <a:r>
              <a:rPr lang="en-US" dirty="0"/>
              <a:t>30 Minutes: Click to add title</a:t>
            </a:r>
            <a:endParaRPr lang="en-GB" dirty="0"/>
          </a:p>
        </p:txBody>
      </p:sp>
      <p:sp>
        <p:nvSpPr>
          <p:cNvPr id="38" name="Oval 37">
            <a:extLst>
              <a:ext uri="{FF2B5EF4-FFF2-40B4-BE49-F238E27FC236}">
                <a16:creationId xmlns:a16="http://schemas.microsoft.com/office/drawing/2014/main" id="{CBD239A8-3461-4C88-B801-E44E61019353}"/>
              </a:ext>
            </a:extLst>
          </p:cNvPr>
          <p:cNvSpPr/>
          <p:nvPr userDrawn="1"/>
        </p:nvSpPr>
        <p:spPr>
          <a:xfrm>
            <a:off x="4315104" y="73198"/>
            <a:ext cx="3148043" cy="3138058"/>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A6FAD006-2D67-4B24-BB48-2D4C57E9F7E4}"/>
              </a:ext>
            </a:extLst>
          </p:cNvPr>
          <p:cNvGrpSpPr/>
          <p:nvPr userDrawn="1"/>
        </p:nvGrpSpPr>
        <p:grpSpPr>
          <a:xfrm>
            <a:off x="4315335" y="73198"/>
            <a:ext cx="3147812" cy="3138058"/>
            <a:chOff x="2381770" y="2464895"/>
            <a:chExt cx="2098541" cy="2091885"/>
          </a:xfrm>
        </p:grpSpPr>
        <p:grpSp>
          <p:nvGrpSpPr>
            <p:cNvPr id="6" name="Group 5">
              <a:extLst>
                <a:ext uri="{FF2B5EF4-FFF2-40B4-BE49-F238E27FC236}">
                  <a16:creationId xmlns:a16="http://schemas.microsoft.com/office/drawing/2014/main" id="{FD2BA167-DA8C-40CC-AB07-7E6E232A4E6E}"/>
                </a:ext>
              </a:extLst>
            </p:cNvPr>
            <p:cNvGrpSpPr/>
            <p:nvPr/>
          </p:nvGrpSpPr>
          <p:grpSpPr>
            <a:xfrm>
              <a:off x="2381770" y="2464895"/>
              <a:ext cx="2098541" cy="2091885"/>
              <a:chOff x="2381770" y="2464895"/>
              <a:chExt cx="2098541" cy="2091885"/>
            </a:xfrm>
          </p:grpSpPr>
          <p:grpSp>
            <p:nvGrpSpPr>
              <p:cNvPr id="8" name="Group 7">
                <a:extLst>
                  <a:ext uri="{FF2B5EF4-FFF2-40B4-BE49-F238E27FC236}">
                    <a16:creationId xmlns:a16="http://schemas.microsoft.com/office/drawing/2014/main" id="{40DFF8BE-D040-4D4A-BDDE-FADE66BA7FF8}"/>
                  </a:ext>
                </a:extLst>
              </p:cNvPr>
              <p:cNvGrpSpPr/>
              <p:nvPr/>
            </p:nvGrpSpPr>
            <p:grpSpPr>
              <a:xfrm>
                <a:off x="2483554" y="2553077"/>
                <a:ext cx="1895826" cy="1895826"/>
                <a:chOff x="873863" y="943386"/>
                <a:chExt cx="5115208" cy="5115208"/>
              </a:xfrm>
            </p:grpSpPr>
            <p:grpSp>
              <p:nvGrpSpPr>
                <p:cNvPr id="16" name="Group 15">
                  <a:extLst>
                    <a:ext uri="{FF2B5EF4-FFF2-40B4-BE49-F238E27FC236}">
                      <a16:creationId xmlns:a16="http://schemas.microsoft.com/office/drawing/2014/main" id="{2B9086C0-B3D9-4630-9F89-78B4A20C47E6}"/>
                    </a:ext>
                  </a:extLst>
                </p:cNvPr>
                <p:cNvGrpSpPr/>
                <p:nvPr/>
              </p:nvGrpSpPr>
              <p:grpSpPr>
                <a:xfrm>
                  <a:off x="873863" y="943386"/>
                  <a:ext cx="5115208" cy="5115208"/>
                  <a:chOff x="2802047" y="1312752"/>
                  <a:chExt cx="5115208" cy="5115208"/>
                </a:xfrm>
              </p:grpSpPr>
              <p:cxnSp>
                <p:nvCxnSpPr>
                  <p:cNvPr id="18" name="Straight Connector 17">
                    <a:extLst>
                      <a:ext uri="{FF2B5EF4-FFF2-40B4-BE49-F238E27FC236}">
                        <a16:creationId xmlns:a16="http://schemas.microsoft.com/office/drawing/2014/main" id="{29825EC3-6C2E-4A36-9318-72AE1FE50D47}"/>
                      </a:ext>
                    </a:extLst>
                  </p:cNvPr>
                  <p:cNvCxnSpPr>
                    <a:cxnSpLocks/>
                  </p:cNvCxnSpPr>
                  <p:nvPr/>
                </p:nvCxnSpPr>
                <p:spPr>
                  <a:xfrm>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B7FE40-B456-4631-98FD-93577FFA0899}"/>
                      </a:ext>
                    </a:extLst>
                  </p:cNvPr>
                  <p:cNvCxnSpPr>
                    <a:cxnSpLocks/>
                  </p:cNvCxnSpPr>
                  <p:nvPr/>
                </p:nvCxnSpPr>
                <p:spPr>
                  <a:xfrm rot="93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4A85E5C-F052-4CB1-86F0-63F1704070C6}"/>
                      </a:ext>
                    </a:extLst>
                  </p:cNvPr>
                  <p:cNvCxnSpPr>
                    <a:cxnSpLocks/>
                  </p:cNvCxnSpPr>
                  <p:nvPr/>
                </p:nvCxnSpPr>
                <p:spPr>
                  <a:xfrm rot="7200000">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86FBADC-C2B2-4CD3-A6DF-17EA964C2053}"/>
                      </a:ext>
                    </a:extLst>
                  </p:cNvPr>
                  <p:cNvCxnSpPr>
                    <a:cxnSpLocks/>
                  </p:cNvCxnSpPr>
                  <p:nvPr/>
                </p:nvCxnSpPr>
                <p:spPr>
                  <a:xfrm rot="50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D7AD711-60CD-427E-B72D-97D0D0329CA1}"/>
                      </a:ext>
                    </a:extLst>
                  </p:cNvPr>
                  <p:cNvCxnSpPr>
                    <a:cxnSpLocks/>
                  </p:cNvCxnSpPr>
                  <p:nvPr/>
                </p:nvCxnSpPr>
                <p:spPr>
                  <a:xfrm rot="28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15D34B7-F49B-4479-8389-F7CFDC7BC5FC}"/>
                      </a:ext>
                    </a:extLst>
                  </p:cNvPr>
                  <p:cNvCxnSpPr>
                    <a:cxnSpLocks/>
                  </p:cNvCxnSpPr>
                  <p:nvPr/>
                </p:nvCxnSpPr>
                <p:spPr>
                  <a:xfrm rot="7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3E5B0D4-3A62-4658-9852-594006B4A88C}"/>
                      </a:ext>
                    </a:extLst>
                  </p:cNvPr>
                  <p:cNvCxnSpPr>
                    <a:cxnSpLocks/>
                  </p:cNvCxnSpPr>
                  <p:nvPr/>
                </p:nvCxnSpPr>
                <p:spPr>
                  <a:xfrm rot="100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726DAFB-15AE-4F5F-83B4-3533AFCE0B24}"/>
                      </a:ext>
                    </a:extLst>
                  </p:cNvPr>
                  <p:cNvCxnSpPr>
                    <a:cxnSpLocks/>
                  </p:cNvCxnSpPr>
                  <p:nvPr/>
                </p:nvCxnSpPr>
                <p:spPr>
                  <a:xfrm rot="86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363F0E2-E871-4942-ACFF-0EA0E181363B}"/>
                      </a:ext>
                    </a:extLst>
                  </p:cNvPr>
                  <p:cNvCxnSpPr>
                    <a:cxnSpLocks/>
                  </p:cNvCxnSpPr>
                  <p:nvPr/>
                </p:nvCxnSpPr>
                <p:spPr>
                  <a:xfrm rot="79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77B205D-C840-455F-8CC9-3E1A8AADC74C}"/>
                      </a:ext>
                    </a:extLst>
                  </p:cNvPr>
                  <p:cNvCxnSpPr>
                    <a:cxnSpLocks/>
                  </p:cNvCxnSpPr>
                  <p:nvPr/>
                </p:nvCxnSpPr>
                <p:spPr>
                  <a:xfrm rot="64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84E4060-D2C4-4D13-B6AC-326956828435}"/>
                      </a:ext>
                    </a:extLst>
                  </p:cNvPr>
                  <p:cNvCxnSpPr>
                    <a:cxnSpLocks/>
                  </p:cNvCxnSpPr>
                  <p:nvPr/>
                </p:nvCxnSpPr>
                <p:spPr>
                  <a:xfrm rot="57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B209B5F-CEFD-4018-AF77-F142363D9FB0}"/>
                      </a:ext>
                    </a:extLst>
                  </p:cNvPr>
                  <p:cNvCxnSpPr>
                    <a:cxnSpLocks/>
                  </p:cNvCxnSpPr>
                  <p:nvPr/>
                </p:nvCxnSpPr>
                <p:spPr>
                  <a:xfrm rot="43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68F8F7C-925A-4EA3-AEE3-3FCD3E104EAB}"/>
                      </a:ext>
                    </a:extLst>
                  </p:cNvPr>
                  <p:cNvCxnSpPr>
                    <a:cxnSpLocks/>
                  </p:cNvCxnSpPr>
                  <p:nvPr/>
                </p:nvCxnSpPr>
                <p:spPr>
                  <a:xfrm rot="3600000">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3310ACF-8F33-4FCC-8DC5-56616391808F}"/>
                      </a:ext>
                    </a:extLst>
                  </p:cNvPr>
                  <p:cNvCxnSpPr>
                    <a:cxnSpLocks/>
                  </p:cNvCxnSpPr>
                  <p:nvPr/>
                </p:nvCxnSpPr>
                <p:spPr>
                  <a:xfrm rot="21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D2313DA-AD72-42B6-A8BE-3FB50CEB9969}"/>
                      </a:ext>
                    </a:extLst>
                  </p:cNvPr>
                  <p:cNvCxnSpPr>
                    <a:cxnSpLocks/>
                  </p:cNvCxnSpPr>
                  <p:nvPr/>
                </p:nvCxnSpPr>
                <p:spPr>
                  <a:xfrm rot="14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Oval 16">
                  <a:extLst>
                    <a:ext uri="{FF2B5EF4-FFF2-40B4-BE49-F238E27FC236}">
                      <a16:creationId xmlns:a16="http://schemas.microsoft.com/office/drawing/2014/main" id="{0F2B772B-C1B3-483D-B311-483723F011DA}"/>
                    </a:ext>
                  </a:extLst>
                </p:cNvPr>
                <p:cNvSpPr/>
                <p:nvPr/>
              </p:nvSpPr>
              <p:spPr>
                <a:xfrm>
                  <a:off x="1128585" y="1184524"/>
                  <a:ext cx="4604912" cy="46049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103"/>
                </a:p>
              </p:txBody>
            </p:sp>
          </p:grpSp>
          <p:sp>
            <p:nvSpPr>
              <p:cNvPr id="9" name="Circle: Hollow 8">
                <a:extLst>
                  <a:ext uri="{FF2B5EF4-FFF2-40B4-BE49-F238E27FC236}">
                    <a16:creationId xmlns:a16="http://schemas.microsoft.com/office/drawing/2014/main" id="{83C0370E-2853-4A53-B651-7ACD6EE08AE4}"/>
                  </a:ext>
                </a:extLst>
              </p:cNvPr>
              <p:cNvSpPr>
                <a:spLocks noChangeAspect="1"/>
              </p:cNvSpPr>
              <p:nvPr/>
            </p:nvSpPr>
            <p:spPr bwMode="auto">
              <a:xfrm>
                <a:off x="2381770" y="2464895"/>
                <a:ext cx="2098541" cy="2091885"/>
              </a:xfrm>
              <a:prstGeom prst="donut">
                <a:avLst>
                  <a:gd name="adj" fmla="val 1409"/>
                </a:avLst>
              </a:prstGeom>
              <a:solidFill>
                <a:schemeClr val="tx1">
                  <a:lumMod val="50000"/>
                  <a:lumOff val="50000"/>
                </a:schemeClr>
              </a:solidFill>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a:lstStyle/>
              <a:p>
                <a:pPr fontAlgn="auto">
                  <a:spcBef>
                    <a:spcPts val="0"/>
                  </a:spcBef>
                  <a:spcAft>
                    <a:spcPts val="0"/>
                  </a:spcAft>
                  <a:buClr>
                    <a:srgbClr val="8CA3B0"/>
                  </a:buClr>
                </a:pPr>
                <a:endParaRPr lang="en-GB" sz="827" b="0">
                  <a:solidFill>
                    <a:srgbClr val="000000"/>
                  </a:solidFill>
                </a:endParaRPr>
              </a:p>
            </p:txBody>
          </p:sp>
          <p:sp>
            <p:nvSpPr>
              <p:cNvPr id="10" name="TextBox 9">
                <a:extLst>
                  <a:ext uri="{FF2B5EF4-FFF2-40B4-BE49-F238E27FC236}">
                    <a16:creationId xmlns:a16="http://schemas.microsoft.com/office/drawing/2014/main" id="{ECAE93F8-5C85-40BB-BAF5-30082EE6F149}"/>
                  </a:ext>
                </a:extLst>
              </p:cNvPr>
              <p:cNvSpPr txBox="1"/>
              <p:nvPr/>
            </p:nvSpPr>
            <p:spPr>
              <a:xfrm>
                <a:off x="3175188" y="4033439"/>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15</a:t>
                </a:r>
              </a:p>
            </p:txBody>
          </p:sp>
          <p:sp>
            <p:nvSpPr>
              <p:cNvPr id="11" name="TextBox 10">
                <a:extLst>
                  <a:ext uri="{FF2B5EF4-FFF2-40B4-BE49-F238E27FC236}">
                    <a16:creationId xmlns:a16="http://schemas.microsoft.com/office/drawing/2014/main" id="{1B6AE101-D9B4-42A4-9240-574873AD14C9}"/>
                  </a:ext>
                </a:extLst>
              </p:cNvPr>
              <p:cNvSpPr txBox="1"/>
              <p:nvPr/>
            </p:nvSpPr>
            <p:spPr>
              <a:xfrm>
                <a:off x="3182355" y="2596133"/>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30</a:t>
                </a:r>
              </a:p>
            </p:txBody>
          </p:sp>
          <p:sp>
            <p:nvSpPr>
              <p:cNvPr id="12" name="TextBox 11">
                <a:extLst>
                  <a:ext uri="{FF2B5EF4-FFF2-40B4-BE49-F238E27FC236}">
                    <a16:creationId xmlns:a16="http://schemas.microsoft.com/office/drawing/2014/main" id="{B986969B-7E65-4D71-87AA-CC685C554212}"/>
                  </a:ext>
                </a:extLst>
              </p:cNvPr>
              <p:cNvSpPr txBox="1"/>
              <p:nvPr/>
            </p:nvSpPr>
            <p:spPr>
              <a:xfrm>
                <a:off x="2615029" y="2979283"/>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25</a:t>
                </a:r>
              </a:p>
            </p:txBody>
          </p:sp>
          <p:sp>
            <p:nvSpPr>
              <p:cNvPr id="13" name="TextBox 12">
                <a:extLst>
                  <a:ext uri="{FF2B5EF4-FFF2-40B4-BE49-F238E27FC236}">
                    <a16:creationId xmlns:a16="http://schemas.microsoft.com/office/drawing/2014/main" id="{044D7E67-C80E-41A8-A446-4EE888CEF207}"/>
                  </a:ext>
                </a:extLst>
              </p:cNvPr>
              <p:cNvSpPr txBox="1"/>
              <p:nvPr/>
            </p:nvSpPr>
            <p:spPr>
              <a:xfrm>
                <a:off x="3770722" y="2964244"/>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5</a:t>
                </a:r>
              </a:p>
            </p:txBody>
          </p:sp>
          <p:sp>
            <p:nvSpPr>
              <p:cNvPr id="14" name="TextBox 13">
                <a:extLst>
                  <a:ext uri="{FF2B5EF4-FFF2-40B4-BE49-F238E27FC236}">
                    <a16:creationId xmlns:a16="http://schemas.microsoft.com/office/drawing/2014/main" id="{C4CAEB90-18E7-4EE4-A575-148F03C3F3EC}"/>
                  </a:ext>
                </a:extLst>
              </p:cNvPr>
              <p:cNvSpPr txBox="1"/>
              <p:nvPr/>
            </p:nvSpPr>
            <p:spPr>
              <a:xfrm>
                <a:off x="2616026" y="3673334"/>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20</a:t>
                </a:r>
              </a:p>
            </p:txBody>
          </p:sp>
          <p:sp>
            <p:nvSpPr>
              <p:cNvPr id="15" name="TextBox 14">
                <a:extLst>
                  <a:ext uri="{FF2B5EF4-FFF2-40B4-BE49-F238E27FC236}">
                    <a16:creationId xmlns:a16="http://schemas.microsoft.com/office/drawing/2014/main" id="{0C491C7D-5507-4BD4-8A4F-55150F1A9B63}"/>
                  </a:ext>
                </a:extLst>
              </p:cNvPr>
              <p:cNvSpPr txBox="1"/>
              <p:nvPr/>
            </p:nvSpPr>
            <p:spPr>
              <a:xfrm>
                <a:off x="3734447" y="3681953"/>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10</a:t>
                </a:r>
              </a:p>
            </p:txBody>
          </p:sp>
        </p:grpSp>
        <p:pic>
          <p:nvPicPr>
            <p:cNvPr id="7" name="Picture 6">
              <a:extLst>
                <a:ext uri="{FF2B5EF4-FFF2-40B4-BE49-F238E27FC236}">
                  <a16:creationId xmlns:a16="http://schemas.microsoft.com/office/drawing/2014/main" id="{ECF8285B-125C-4A93-8390-409F92C8B4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0666" y="3996480"/>
              <a:ext cx="743129" cy="128579"/>
            </a:xfrm>
            <a:prstGeom prst="rect">
              <a:avLst/>
            </a:prstGeom>
          </p:spPr>
        </p:pic>
      </p:grpSp>
      <p:grpSp>
        <p:nvGrpSpPr>
          <p:cNvPr id="33" name="Group 30">
            <a:extLst>
              <a:ext uri="{FF2B5EF4-FFF2-40B4-BE49-F238E27FC236}">
                <a16:creationId xmlns:a16="http://schemas.microsoft.com/office/drawing/2014/main" id="{1D57A379-0193-4C83-BA35-215F6B22B28C}"/>
              </a:ext>
            </a:extLst>
          </p:cNvPr>
          <p:cNvGrpSpPr>
            <a:grpSpLocks noChangeAspect="1"/>
          </p:cNvGrpSpPr>
          <p:nvPr userDrawn="1"/>
        </p:nvGrpSpPr>
        <p:grpSpPr bwMode="auto">
          <a:xfrm>
            <a:off x="5429391" y="180235"/>
            <a:ext cx="923211" cy="2868316"/>
            <a:chOff x="4796" y="1525"/>
            <a:chExt cx="96" cy="1815"/>
          </a:xfrm>
        </p:grpSpPr>
        <p:sp>
          <p:nvSpPr>
            <p:cNvPr id="34" name="Oval 31">
              <a:extLst>
                <a:ext uri="{FF2B5EF4-FFF2-40B4-BE49-F238E27FC236}">
                  <a16:creationId xmlns:a16="http://schemas.microsoft.com/office/drawing/2014/main" id="{13F68DDC-D71E-485A-8C40-6B982ABF56B9}"/>
                </a:ext>
              </a:extLst>
            </p:cNvPr>
            <p:cNvSpPr>
              <a:spLocks noChangeArrowheads="1"/>
            </p:cNvSpPr>
            <p:nvPr/>
          </p:nvSpPr>
          <p:spPr bwMode="auto">
            <a:xfrm>
              <a:off x="4796" y="2341"/>
              <a:ext cx="96" cy="182"/>
            </a:xfrm>
            <a:prstGeom prst="ellipse">
              <a:avLst/>
            </a:prstGeom>
            <a:solidFill>
              <a:schemeClr val="tx1"/>
            </a:solidFill>
            <a:ln w="12700">
              <a:noFill/>
              <a:round/>
              <a:headEnd type="none" w="sm" len="sm"/>
              <a:tailEnd type="none" w="sm" len="sm"/>
            </a:ln>
          </p:spPr>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sp>
          <p:nvSpPr>
            <p:cNvPr id="35" name="AutoShape 32">
              <a:extLst>
                <a:ext uri="{FF2B5EF4-FFF2-40B4-BE49-F238E27FC236}">
                  <a16:creationId xmlns:a16="http://schemas.microsoft.com/office/drawing/2014/main" id="{C2539D38-9F9C-4BDA-A45D-FA6A876F74CC}"/>
                </a:ext>
              </a:extLst>
            </p:cNvPr>
            <p:cNvSpPr>
              <a:spLocks noChangeArrowheads="1"/>
            </p:cNvSpPr>
            <p:nvPr/>
          </p:nvSpPr>
          <p:spPr bwMode="auto">
            <a:xfrm>
              <a:off x="4798" y="1525"/>
              <a:ext cx="91" cy="862"/>
            </a:xfrm>
            <a:prstGeom prst="triangle">
              <a:avLst>
                <a:gd name="adj" fmla="val 50000"/>
              </a:avLst>
            </a:prstGeom>
            <a:solidFill>
              <a:schemeClr val="accent1">
                <a:lumMod val="75000"/>
              </a:schemeClr>
            </a:solidFill>
            <a:ln w="12700">
              <a:noFill/>
              <a:headEnd type="none" w="sm" len="sm"/>
              <a:tailEnd type="none" w="sm" len="sm"/>
            </a:ln>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sp>
          <p:nvSpPr>
            <p:cNvPr id="36" name="AutoShape 33">
              <a:extLst>
                <a:ext uri="{FF2B5EF4-FFF2-40B4-BE49-F238E27FC236}">
                  <a16:creationId xmlns:a16="http://schemas.microsoft.com/office/drawing/2014/main" id="{8B239692-7DB5-46A2-B1E5-2BA96203DE1D}"/>
                </a:ext>
              </a:extLst>
            </p:cNvPr>
            <p:cNvSpPr>
              <a:spLocks noChangeArrowheads="1"/>
            </p:cNvSpPr>
            <p:nvPr/>
          </p:nvSpPr>
          <p:spPr bwMode="auto">
            <a:xfrm flipV="1">
              <a:off x="4798" y="2478"/>
              <a:ext cx="91" cy="862"/>
            </a:xfrm>
            <a:prstGeom prst="triangle">
              <a:avLst>
                <a:gd name="adj" fmla="val 50000"/>
              </a:avLst>
            </a:prstGeom>
            <a:noFill/>
            <a:ln w="12700">
              <a:noFill/>
              <a:miter lim="800000"/>
              <a:headEnd type="none" w="sm" len="sm"/>
              <a:tailEnd type="none" w="sm" len="sm"/>
            </a:ln>
          </p:spPr>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grpSp>
      <p:sp>
        <p:nvSpPr>
          <p:cNvPr id="37" name="Oval 36">
            <a:extLst>
              <a:ext uri="{FF2B5EF4-FFF2-40B4-BE49-F238E27FC236}">
                <a16:creationId xmlns:a16="http://schemas.microsoft.com/office/drawing/2014/main" id="{68FFD896-D2D8-4FAE-BAC0-B46FB9CEB1BB}"/>
              </a:ext>
            </a:extLst>
          </p:cNvPr>
          <p:cNvSpPr>
            <a:spLocks noChangeAspect="1"/>
          </p:cNvSpPr>
          <p:nvPr userDrawn="1"/>
        </p:nvSpPr>
        <p:spPr bwMode="auto">
          <a:xfrm>
            <a:off x="5208954" y="928130"/>
            <a:ext cx="1342983" cy="1343082"/>
          </a:xfrm>
          <a:prstGeom prst="ellipse">
            <a:avLst/>
          </a:prstGeom>
          <a:solidFill>
            <a:schemeClr val="tx1">
              <a:lumMod val="50000"/>
              <a:lumOff val="50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16538" tIns="0" rIns="16538" bIns="0"/>
          <a:lstStyle/>
          <a:p>
            <a:pPr fontAlgn="auto">
              <a:spcBef>
                <a:spcPts val="0"/>
              </a:spcBef>
              <a:spcAft>
                <a:spcPts val="0"/>
              </a:spcAft>
              <a:buClr>
                <a:srgbClr val="8CA3B0"/>
              </a:buClr>
              <a:defRPr/>
            </a:pPr>
            <a:endParaRPr lang="en-US" sz="827" b="0">
              <a:solidFill>
                <a:srgbClr val="FFFFFF"/>
              </a:solidFill>
            </a:endParaRPr>
          </a:p>
        </p:txBody>
      </p:sp>
    </p:spTree>
    <p:extLst>
      <p:ext uri="{BB962C8B-B14F-4D97-AF65-F5344CB8AC3E}">
        <p14:creationId xmlns:p14="http://schemas.microsoft.com/office/powerpoint/2010/main" val="175406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500" fill="hold"/>
                                        <p:tgtEl>
                                          <p:spTgt spid="33"/>
                                        </p:tgtEl>
                                        <p:attrNameLst>
                                          <p:attrName>r</p:attrName>
                                        </p:attrNameLst>
                                      </p:cBhvr>
                                    </p:animRot>
                                  </p:childTnLst>
                                </p:cTn>
                              </p:par>
                            </p:childTnLst>
                          </p:cTn>
                        </p:par>
                        <p:par>
                          <p:cTn id="7" fill="hold">
                            <p:stCondLst>
                              <p:cond delay="500"/>
                            </p:stCondLst>
                            <p:childTnLst>
                              <p:par>
                                <p:cTn id="8" presetID="19" presetClass="emph" presetSubtype="0" fill="hold" grpId="0" nodeType="afterEffect">
                                  <p:stCondLst>
                                    <p:cond delay="0"/>
                                  </p:stCondLst>
                                  <p:childTnLst>
                                    <p:animClr clrSpc="rgb" dir="cw">
                                      <p:cBhvr override="childStyle">
                                        <p:cTn id="9" dur="100" fill="hold"/>
                                        <p:tgtEl>
                                          <p:spTgt spid="37"/>
                                        </p:tgtEl>
                                        <p:attrNameLst>
                                          <p:attrName>style.color</p:attrName>
                                        </p:attrNameLst>
                                      </p:cBhvr>
                                      <p:to>
                                        <a:srgbClr val="008000"/>
                                      </p:to>
                                    </p:animClr>
                                    <p:animClr clrSpc="rgb" dir="cw">
                                      <p:cBhvr>
                                        <p:cTn id="10" dur="100" fill="hold"/>
                                        <p:tgtEl>
                                          <p:spTgt spid="37"/>
                                        </p:tgtEl>
                                        <p:attrNameLst>
                                          <p:attrName>fillcolor</p:attrName>
                                        </p:attrNameLst>
                                      </p:cBhvr>
                                      <p:to>
                                        <a:srgbClr val="008000"/>
                                      </p:to>
                                    </p:animClr>
                                    <p:set>
                                      <p:cBhvr>
                                        <p:cTn id="11" dur="100" fill="hold"/>
                                        <p:tgtEl>
                                          <p:spTgt spid="37"/>
                                        </p:tgtEl>
                                        <p:attrNameLst>
                                          <p:attrName>fill.type</p:attrName>
                                        </p:attrNameLst>
                                      </p:cBhvr>
                                      <p:to>
                                        <p:strVal val="solid"/>
                                      </p:to>
                                    </p:set>
                                    <p:set>
                                      <p:cBhvr>
                                        <p:cTn id="12" dur="100" fill="hold"/>
                                        <p:tgtEl>
                                          <p:spTgt spid="37"/>
                                        </p:tgtEl>
                                        <p:attrNameLst>
                                          <p:attrName>fill.on</p:attrName>
                                        </p:attrNameLst>
                                      </p:cBhvr>
                                      <p:to>
                                        <p:strVal val="true"/>
                                      </p:to>
                                    </p:set>
                                  </p:childTnLst>
                                </p:cTn>
                              </p:par>
                              <p:par>
                                <p:cTn id="13" presetID="8" presetClass="emph" presetSubtype="0" fill="hold" nodeType="withEffect">
                                  <p:stCondLst>
                                    <p:cond delay="28000"/>
                                  </p:stCondLst>
                                  <p:childTnLst>
                                    <p:animRot by="-360000">
                                      <p:cBhvr>
                                        <p:cTn id="14" dur="2000" fill="hold"/>
                                        <p:tgtEl>
                                          <p:spTgt spid="33"/>
                                        </p:tgtEl>
                                        <p:attrNameLst>
                                          <p:attrName>r</p:attrName>
                                        </p:attrNameLst>
                                      </p:cBhvr>
                                    </p:animRot>
                                  </p:childTnLst>
                                </p:cTn>
                              </p:par>
                            </p:childTnLst>
                          </p:cTn>
                        </p:par>
                        <p:par>
                          <p:cTn id="15" fill="hold">
                            <p:stCondLst>
                              <p:cond delay="30500"/>
                            </p:stCondLst>
                            <p:childTnLst>
                              <p:par>
                                <p:cTn id="16" presetID="8" presetClass="emph" presetSubtype="0" fill="hold" nodeType="afterEffect">
                                  <p:stCondLst>
                                    <p:cond delay="28000"/>
                                  </p:stCondLst>
                                  <p:childTnLst>
                                    <p:animRot by="-360000">
                                      <p:cBhvr>
                                        <p:cTn id="17" dur="2000" fill="hold"/>
                                        <p:tgtEl>
                                          <p:spTgt spid="33"/>
                                        </p:tgtEl>
                                        <p:attrNameLst>
                                          <p:attrName>r</p:attrName>
                                        </p:attrNameLst>
                                      </p:cBhvr>
                                    </p:animRot>
                                  </p:childTnLst>
                                </p:cTn>
                              </p:par>
                            </p:childTnLst>
                          </p:cTn>
                        </p:par>
                        <p:par>
                          <p:cTn id="18" fill="hold">
                            <p:stCondLst>
                              <p:cond delay="60500"/>
                            </p:stCondLst>
                            <p:childTnLst>
                              <p:par>
                                <p:cTn id="19" presetID="8" presetClass="emph" presetSubtype="0" fill="hold" nodeType="afterEffect">
                                  <p:stCondLst>
                                    <p:cond delay="28000"/>
                                  </p:stCondLst>
                                  <p:childTnLst>
                                    <p:animRot by="-360000">
                                      <p:cBhvr>
                                        <p:cTn id="20" dur="2000" fill="hold"/>
                                        <p:tgtEl>
                                          <p:spTgt spid="33"/>
                                        </p:tgtEl>
                                        <p:attrNameLst>
                                          <p:attrName>r</p:attrName>
                                        </p:attrNameLst>
                                      </p:cBhvr>
                                    </p:animRot>
                                  </p:childTnLst>
                                </p:cTn>
                              </p:par>
                            </p:childTnLst>
                          </p:cTn>
                        </p:par>
                        <p:par>
                          <p:cTn id="21" fill="hold">
                            <p:stCondLst>
                              <p:cond delay="90500"/>
                            </p:stCondLst>
                            <p:childTnLst>
                              <p:par>
                                <p:cTn id="22" presetID="8" presetClass="emph" presetSubtype="0" fill="hold" nodeType="afterEffect">
                                  <p:stCondLst>
                                    <p:cond delay="28000"/>
                                  </p:stCondLst>
                                  <p:childTnLst>
                                    <p:animRot by="-360000">
                                      <p:cBhvr>
                                        <p:cTn id="23" dur="2000" fill="hold"/>
                                        <p:tgtEl>
                                          <p:spTgt spid="33"/>
                                        </p:tgtEl>
                                        <p:attrNameLst>
                                          <p:attrName>r</p:attrName>
                                        </p:attrNameLst>
                                      </p:cBhvr>
                                    </p:animRot>
                                  </p:childTnLst>
                                </p:cTn>
                              </p:par>
                            </p:childTnLst>
                          </p:cTn>
                        </p:par>
                        <p:par>
                          <p:cTn id="24" fill="hold">
                            <p:stCondLst>
                              <p:cond delay="120500"/>
                            </p:stCondLst>
                            <p:childTnLst>
                              <p:par>
                                <p:cTn id="25" presetID="8" presetClass="emph" presetSubtype="0" fill="hold" nodeType="afterEffect">
                                  <p:stCondLst>
                                    <p:cond delay="28000"/>
                                  </p:stCondLst>
                                  <p:childTnLst>
                                    <p:animRot by="-360000">
                                      <p:cBhvr>
                                        <p:cTn id="26" dur="2000" fill="hold"/>
                                        <p:tgtEl>
                                          <p:spTgt spid="33"/>
                                        </p:tgtEl>
                                        <p:attrNameLst>
                                          <p:attrName>r</p:attrName>
                                        </p:attrNameLst>
                                      </p:cBhvr>
                                    </p:animRot>
                                  </p:childTnLst>
                                </p:cTn>
                              </p:par>
                            </p:childTnLst>
                          </p:cTn>
                        </p:par>
                        <p:par>
                          <p:cTn id="27" fill="hold">
                            <p:stCondLst>
                              <p:cond delay="150500"/>
                            </p:stCondLst>
                            <p:childTnLst>
                              <p:par>
                                <p:cTn id="28" presetID="8" presetClass="emph" presetSubtype="0" fill="hold" nodeType="afterEffect">
                                  <p:stCondLst>
                                    <p:cond delay="28000"/>
                                  </p:stCondLst>
                                  <p:childTnLst>
                                    <p:animRot by="-360000">
                                      <p:cBhvr>
                                        <p:cTn id="29" dur="2000" fill="hold"/>
                                        <p:tgtEl>
                                          <p:spTgt spid="33"/>
                                        </p:tgtEl>
                                        <p:attrNameLst>
                                          <p:attrName>r</p:attrName>
                                        </p:attrNameLst>
                                      </p:cBhvr>
                                    </p:animRot>
                                  </p:childTnLst>
                                </p:cTn>
                              </p:par>
                            </p:childTnLst>
                          </p:cTn>
                        </p:par>
                        <p:par>
                          <p:cTn id="30" fill="hold">
                            <p:stCondLst>
                              <p:cond delay="180500"/>
                            </p:stCondLst>
                            <p:childTnLst>
                              <p:par>
                                <p:cTn id="31" presetID="8" presetClass="emph" presetSubtype="0" fill="hold" nodeType="afterEffect">
                                  <p:stCondLst>
                                    <p:cond delay="28000"/>
                                  </p:stCondLst>
                                  <p:childTnLst>
                                    <p:animRot by="-360000">
                                      <p:cBhvr>
                                        <p:cTn id="32" dur="2000" fill="hold"/>
                                        <p:tgtEl>
                                          <p:spTgt spid="33"/>
                                        </p:tgtEl>
                                        <p:attrNameLst>
                                          <p:attrName>r</p:attrName>
                                        </p:attrNameLst>
                                      </p:cBhvr>
                                    </p:animRot>
                                  </p:childTnLst>
                                </p:cTn>
                              </p:par>
                            </p:childTnLst>
                          </p:cTn>
                        </p:par>
                        <p:par>
                          <p:cTn id="33" fill="hold">
                            <p:stCondLst>
                              <p:cond delay="210500"/>
                            </p:stCondLst>
                            <p:childTnLst>
                              <p:par>
                                <p:cTn id="34" presetID="8" presetClass="emph" presetSubtype="0" fill="hold" nodeType="afterEffect">
                                  <p:stCondLst>
                                    <p:cond delay="28000"/>
                                  </p:stCondLst>
                                  <p:childTnLst>
                                    <p:animRot by="-360000">
                                      <p:cBhvr>
                                        <p:cTn id="35" dur="2000" fill="hold"/>
                                        <p:tgtEl>
                                          <p:spTgt spid="33"/>
                                        </p:tgtEl>
                                        <p:attrNameLst>
                                          <p:attrName>r</p:attrName>
                                        </p:attrNameLst>
                                      </p:cBhvr>
                                    </p:animRot>
                                  </p:childTnLst>
                                </p:cTn>
                              </p:par>
                            </p:childTnLst>
                          </p:cTn>
                        </p:par>
                        <p:par>
                          <p:cTn id="36" fill="hold">
                            <p:stCondLst>
                              <p:cond delay="240500"/>
                            </p:stCondLst>
                            <p:childTnLst>
                              <p:par>
                                <p:cTn id="37" presetID="8" presetClass="emph" presetSubtype="0" fill="hold" nodeType="afterEffect">
                                  <p:stCondLst>
                                    <p:cond delay="28000"/>
                                  </p:stCondLst>
                                  <p:childTnLst>
                                    <p:animRot by="-360000">
                                      <p:cBhvr>
                                        <p:cTn id="38" dur="2000" fill="hold"/>
                                        <p:tgtEl>
                                          <p:spTgt spid="33"/>
                                        </p:tgtEl>
                                        <p:attrNameLst>
                                          <p:attrName>r</p:attrName>
                                        </p:attrNameLst>
                                      </p:cBhvr>
                                    </p:animRot>
                                  </p:childTnLst>
                                </p:cTn>
                              </p:par>
                            </p:childTnLst>
                          </p:cTn>
                        </p:par>
                        <p:par>
                          <p:cTn id="39" fill="hold">
                            <p:stCondLst>
                              <p:cond delay="270500"/>
                            </p:stCondLst>
                            <p:childTnLst>
                              <p:par>
                                <p:cTn id="40" presetID="8" presetClass="emph" presetSubtype="0" fill="hold" nodeType="afterEffect">
                                  <p:stCondLst>
                                    <p:cond delay="28000"/>
                                  </p:stCondLst>
                                  <p:childTnLst>
                                    <p:animRot by="-360000">
                                      <p:cBhvr>
                                        <p:cTn id="41" dur="2000" fill="hold"/>
                                        <p:tgtEl>
                                          <p:spTgt spid="33"/>
                                        </p:tgtEl>
                                        <p:attrNameLst>
                                          <p:attrName>r</p:attrName>
                                        </p:attrNameLst>
                                      </p:cBhvr>
                                    </p:animRot>
                                  </p:childTnLst>
                                </p:cTn>
                              </p:par>
                            </p:childTnLst>
                          </p:cTn>
                        </p:par>
                        <p:par>
                          <p:cTn id="42" fill="hold">
                            <p:stCondLst>
                              <p:cond delay="300500"/>
                            </p:stCondLst>
                            <p:childTnLst>
                              <p:par>
                                <p:cTn id="43" presetID="8" presetClass="emph" presetSubtype="0" fill="hold" nodeType="afterEffect">
                                  <p:stCondLst>
                                    <p:cond delay="28000"/>
                                  </p:stCondLst>
                                  <p:childTnLst>
                                    <p:animRot by="-360000">
                                      <p:cBhvr>
                                        <p:cTn id="44" dur="2000" fill="hold"/>
                                        <p:tgtEl>
                                          <p:spTgt spid="33"/>
                                        </p:tgtEl>
                                        <p:attrNameLst>
                                          <p:attrName>r</p:attrName>
                                        </p:attrNameLst>
                                      </p:cBhvr>
                                    </p:animRot>
                                  </p:childTnLst>
                                </p:cTn>
                              </p:par>
                            </p:childTnLst>
                          </p:cTn>
                        </p:par>
                        <p:par>
                          <p:cTn id="45" fill="hold">
                            <p:stCondLst>
                              <p:cond delay="330500"/>
                            </p:stCondLst>
                            <p:childTnLst>
                              <p:par>
                                <p:cTn id="46" presetID="8" presetClass="emph" presetSubtype="0" fill="hold" nodeType="afterEffect">
                                  <p:stCondLst>
                                    <p:cond delay="28000"/>
                                  </p:stCondLst>
                                  <p:childTnLst>
                                    <p:animRot by="-360000">
                                      <p:cBhvr>
                                        <p:cTn id="47" dur="2000" fill="hold"/>
                                        <p:tgtEl>
                                          <p:spTgt spid="33"/>
                                        </p:tgtEl>
                                        <p:attrNameLst>
                                          <p:attrName>r</p:attrName>
                                        </p:attrNameLst>
                                      </p:cBhvr>
                                    </p:animRot>
                                  </p:childTnLst>
                                </p:cTn>
                              </p:par>
                            </p:childTnLst>
                          </p:cTn>
                        </p:par>
                        <p:par>
                          <p:cTn id="48" fill="hold">
                            <p:stCondLst>
                              <p:cond delay="360500"/>
                            </p:stCondLst>
                            <p:childTnLst>
                              <p:par>
                                <p:cTn id="49" presetID="8" presetClass="emph" presetSubtype="0" fill="hold" nodeType="afterEffect">
                                  <p:stCondLst>
                                    <p:cond delay="28000"/>
                                  </p:stCondLst>
                                  <p:childTnLst>
                                    <p:animRot by="-360000">
                                      <p:cBhvr>
                                        <p:cTn id="50" dur="2000" fill="hold"/>
                                        <p:tgtEl>
                                          <p:spTgt spid="33"/>
                                        </p:tgtEl>
                                        <p:attrNameLst>
                                          <p:attrName>r</p:attrName>
                                        </p:attrNameLst>
                                      </p:cBhvr>
                                    </p:animRot>
                                  </p:childTnLst>
                                </p:cTn>
                              </p:par>
                            </p:childTnLst>
                          </p:cTn>
                        </p:par>
                        <p:par>
                          <p:cTn id="51" fill="hold">
                            <p:stCondLst>
                              <p:cond delay="390500"/>
                            </p:stCondLst>
                            <p:childTnLst>
                              <p:par>
                                <p:cTn id="52" presetID="8" presetClass="emph" presetSubtype="0" fill="hold" nodeType="afterEffect">
                                  <p:stCondLst>
                                    <p:cond delay="28000"/>
                                  </p:stCondLst>
                                  <p:childTnLst>
                                    <p:animRot by="-360000">
                                      <p:cBhvr>
                                        <p:cTn id="53" dur="2000" fill="hold"/>
                                        <p:tgtEl>
                                          <p:spTgt spid="33"/>
                                        </p:tgtEl>
                                        <p:attrNameLst>
                                          <p:attrName>r</p:attrName>
                                        </p:attrNameLst>
                                      </p:cBhvr>
                                    </p:animRot>
                                  </p:childTnLst>
                                </p:cTn>
                              </p:par>
                            </p:childTnLst>
                          </p:cTn>
                        </p:par>
                        <p:par>
                          <p:cTn id="54" fill="hold">
                            <p:stCondLst>
                              <p:cond delay="420500"/>
                            </p:stCondLst>
                            <p:childTnLst>
                              <p:par>
                                <p:cTn id="55" presetID="8" presetClass="emph" presetSubtype="0" fill="hold" nodeType="afterEffect">
                                  <p:stCondLst>
                                    <p:cond delay="28000"/>
                                  </p:stCondLst>
                                  <p:childTnLst>
                                    <p:animRot by="-360000">
                                      <p:cBhvr>
                                        <p:cTn id="56" dur="2000" fill="hold"/>
                                        <p:tgtEl>
                                          <p:spTgt spid="33"/>
                                        </p:tgtEl>
                                        <p:attrNameLst>
                                          <p:attrName>r</p:attrName>
                                        </p:attrNameLst>
                                      </p:cBhvr>
                                    </p:animRot>
                                  </p:childTnLst>
                                </p:cTn>
                              </p:par>
                            </p:childTnLst>
                          </p:cTn>
                        </p:par>
                        <p:par>
                          <p:cTn id="57" fill="hold">
                            <p:stCondLst>
                              <p:cond delay="450500"/>
                            </p:stCondLst>
                            <p:childTnLst>
                              <p:par>
                                <p:cTn id="58" presetID="8" presetClass="emph" presetSubtype="0" fill="hold" nodeType="afterEffect">
                                  <p:stCondLst>
                                    <p:cond delay="28000"/>
                                  </p:stCondLst>
                                  <p:childTnLst>
                                    <p:animRot by="-360000">
                                      <p:cBhvr>
                                        <p:cTn id="59" dur="2000" fill="hold"/>
                                        <p:tgtEl>
                                          <p:spTgt spid="33"/>
                                        </p:tgtEl>
                                        <p:attrNameLst>
                                          <p:attrName>r</p:attrName>
                                        </p:attrNameLst>
                                      </p:cBhvr>
                                    </p:animRot>
                                  </p:childTnLst>
                                </p:cTn>
                              </p:par>
                            </p:childTnLst>
                          </p:cTn>
                        </p:par>
                        <p:par>
                          <p:cTn id="60" fill="hold">
                            <p:stCondLst>
                              <p:cond delay="480500"/>
                            </p:stCondLst>
                            <p:childTnLst>
                              <p:par>
                                <p:cTn id="61" presetID="8" presetClass="emph" presetSubtype="0" fill="hold" nodeType="afterEffect">
                                  <p:stCondLst>
                                    <p:cond delay="28000"/>
                                  </p:stCondLst>
                                  <p:childTnLst>
                                    <p:animRot by="-360000">
                                      <p:cBhvr>
                                        <p:cTn id="62" dur="2000" fill="hold"/>
                                        <p:tgtEl>
                                          <p:spTgt spid="33"/>
                                        </p:tgtEl>
                                        <p:attrNameLst>
                                          <p:attrName>r</p:attrName>
                                        </p:attrNameLst>
                                      </p:cBhvr>
                                    </p:animRot>
                                  </p:childTnLst>
                                </p:cTn>
                              </p:par>
                            </p:childTnLst>
                          </p:cTn>
                        </p:par>
                        <p:par>
                          <p:cTn id="63" fill="hold">
                            <p:stCondLst>
                              <p:cond delay="510500"/>
                            </p:stCondLst>
                            <p:childTnLst>
                              <p:par>
                                <p:cTn id="64" presetID="8" presetClass="emph" presetSubtype="0" fill="hold" nodeType="afterEffect">
                                  <p:stCondLst>
                                    <p:cond delay="28000"/>
                                  </p:stCondLst>
                                  <p:childTnLst>
                                    <p:animRot by="-360000">
                                      <p:cBhvr>
                                        <p:cTn id="65" dur="2000" fill="hold"/>
                                        <p:tgtEl>
                                          <p:spTgt spid="33"/>
                                        </p:tgtEl>
                                        <p:attrNameLst>
                                          <p:attrName>r</p:attrName>
                                        </p:attrNameLst>
                                      </p:cBhvr>
                                    </p:animRot>
                                  </p:childTnLst>
                                </p:cTn>
                              </p:par>
                            </p:childTnLst>
                          </p:cTn>
                        </p:par>
                        <p:par>
                          <p:cTn id="66" fill="hold">
                            <p:stCondLst>
                              <p:cond delay="540500"/>
                            </p:stCondLst>
                            <p:childTnLst>
                              <p:par>
                                <p:cTn id="67" presetID="8" presetClass="emph" presetSubtype="0" fill="hold" nodeType="afterEffect">
                                  <p:stCondLst>
                                    <p:cond delay="28000"/>
                                  </p:stCondLst>
                                  <p:childTnLst>
                                    <p:animRot by="-360000">
                                      <p:cBhvr>
                                        <p:cTn id="68" dur="2000" fill="hold"/>
                                        <p:tgtEl>
                                          <p:spTgt spid="33"/>
                                        </p:tgtEl>
                                        <p:attrNameLst>
                                          <p:attrName>r</p:attrName>
                                        </p:attrNameLst>
                                      </p:cBhvr>
                                    </p:animRot>
                                  </p:childTnLst>
                                </p:cTn>
                              </p:par>
                            </p:childTnLst>
                          </p:cTn>
                        </p:par>
                        <p:par>
                          <p:cTn id="69" fill="hold">
                            <p:stCondLst>
                              <p:cond delay="570500"/>
                            </p:stCondLst>
                            <p:childTnLst>
                              <p:par>
                                <p:cTn id="70" presetID="8" presetClass="emph" presetSubtype="0" fill="hold" nodeType="afterEffect">
                                  <p:stCondLst>
                                    <p:cond delay="28000"/>
                                  </p:stCondLst>
                                  <p:childTnLst>
                                    <p:animRot by="-360000">
                                      <p:cBhvr>
                                        <p:cTn id="71" dur="2000" fill="hold"/>
                                        <p:tgtEl>
                                          <p:spTgt spid="33"/>
                                        </p:tgtEl>
                                        <p:attrNameLst>
                                          <p:attrName>r</p:attrName>
                                        </p:attrNameLst>
                                      </p:cBhvr>
                                    </p:animRot>
                                  </p:childTnLst>
                                </p:cTn>
                              </p:par>
                            </p:childTnLst>
                          </p:cTn>
                        </p:par>
                        <p:par>
                          <p:cTn id="72" fill="hold">
                            <p:stCondLst>
                              <p:cond delay="600500"/>
                            </p:stCondLst>
                            <p:childTnLst>
                              <p:par>
                                <p:cTn id="73" presetID="8" presetClass="emph" presetSubtype="0" fill="hold" nodeType="afterEffect">
                                  <p:stCondLst>
                                    <p:cond delay="28000"/>
                                  </p:stCondLst>
                                  <p:childTnLst>
                                    <p:animRot by="-360000">
                                      <p:cBhvr>
                                        <p:cTn id="74" dur="2000" fill="hold"/>
                                        <p:tgtEl>
                                          <p:spTgt spid="33"/>
                                        </p:tgtEl>
                                        <p:attrNameLst>
                                          <p:attrName>r</p:attrName>
                                        </p:attrNameLst>
                                      </p:cBhvr>
                                    </p:animRot>
                                  </p:childTnLst>
                                </p:cTn>
                              </p:par>
                            </p:childTnLst>
                          </p:cTn>
                        </p:par>
                        <p:par>
                          <p:cTn id="75" fill="hold">
                            <p:stCondLst>
                              <p:cond delay="630500"/>
                            </p:stCondLst>
                            <p:childTnLst>
                              <p:par>
                                <p:cTn id="76" presetID="8" presetClass="emph" presetSubtype="0" fill="hold" nodeType="afterEffect">
                                  <p:stCondLst>
                                    <p:cond delay="28000"/>
                                  </p:stCondLst>
                                  <p:childTnLst>
                                    <p:animRot by="-360000">
                                      <p:cBhvr>
                                        <p:cTn id="77" dur="2000" fill="hold"/>
                                        <p:tgtEl>
                                          <p:spTgt spid="33"/>
                                        </p:tgtEl>
                                        <p:attrNameLst>
                                          <p:attrName>r</p:attrName>
                                        </p:attrNameLst>
                                      </p:cBhvr>
                                    </p:animRot>
                                  </p:childTnLst>
                                </p:cTn>
                              </p:par>
                            </p:childTnLst>
                          </p:cTn>
                        </p:par>
                        <p:par>
                          <p:cTn id="78" fill="hold">
                            <p:stCondLst>
                              <p:cond delay="660500"/>
                            </p:stCondLst>
                            <p:childTnLst>
                              <p:par>
                                <p:cTn id="79" presetID="8" presetClass="emph" presetSubtype="0" fill="hold" nodeType="afterEffect">
                                  <p:stCondLst>
                                    <p:cond delay="28000"/>
                                  </p:stCondLst>
                                  <p:childTnLst>
                                    <p:animRot by="-360000">
                                      <p:cBhvr>
                                        <p:cTn id="80" dur="2000" fill="hold"/>
                                        <p:tgtEl>
                                          <p:spTgt spid="33"/>
                                        </p:tgtEl>
                                        <p:attrNameLst>
                                          <p:attrName>r</p:attrName>
                                        </p:attrNameLst>
                                      </p:cBhvr>
                                    </p:animRot>
                                  </p:childTnLst>
                                </p:cTn>
                              </p:par>
                            </p:childTnLst>
                          </p:cTn>
                        </p:par>
                        <p:par>
                          <p:cTn id="81" fill="hold">
                            <p:stCondLst>
                              <p:cond delay="690500"/>
                            </p:stCondLst>
                            <p:childTnLst>
                              <p:par>
                                <p:cTn id="82" presetID="8" presetClass="emph" presetSubtype="0" fill="hold" nodeType="afterEffect">
                                  <p:stCondLst>
                                    <p:cond delay="28000"/>
                                  </p:stCondLst>
                                  <p:childTnLst>
                                    <p:animRot by="-360000">
                                      <p:cBhvr>
                                        <p:cTn id="83" dur="2000" fill="hold"/>
                                        <p:tgtEl>
                                          <p:spTgt spid="33"/>
                                        </p:tgtEl>
                                        <p:attrNameLst>
                                          <p:attrName>r</p:attrName>
                                        </p:attrNameLst>
                                      </p:cBhvr>
                                    </p:animRot>
                                  </p:childTnLst>
                                </p:cTn>
                              </p:par>
                            </p:childTnLst>
                          </p:cTn>
                        </p:par>
                        <p:par>
                          <p:cTn id="84" fill="hold">
                            <p:stCondLst>
                              <p:cond delay="720500"/>
                            </p:stCondLst>
                            <p:childTnLst>
                              <p:par>
                                <p:cTn id="85" presetID="8" presetClass="emph" presetSubtype="0" fill="hold" nodeType="afterEffect">
                                  <p:stCondLst>
                                    <p:cond delay="28000"/>
                                  </p:stCondLst>
                                  <p:childTnLst>
                                    <p:animRot by="-360000">
                                      <p:cBhvr>
                                        <p:cTn id="86" dur="2000" fill="hold"/>
                                        <p:tgtEl>
                                          <p:spTgt spid="33"/>
                                        </p:tgtEl>
                                        <p:attrNameLst>
                                          <p:attrName>r</p:attrName>
                                        </p:attrNameLst>
                                      </p:cBhvr>
                                    </p:animRot>
                                  </p:childTnLst>
                                </p:cTn>
                              </p:par>
                            </p:childTnLst>
                          </p:cTn>
                        </p:par>
                        <p:par>
                          <p:cTn id="87" fill="hold">
                            <p:stCondLst>
                              <p:cond delay="750500"/>
                            </p:stCondLst>
                            <p:childTnLst>
                              <p:par>
                                <p:cTn id="88" presetID="8" presetClass="emph" presetSubtype="0" fill="hold" nodeType="afterEffect">
                                  <p:stCondLst>
                                    <p:cond delay="28000"/>
                                  </p:stCondLst>
                                  <p:childTnLst>
                                    <p:animRot by="-360000">
                                      <p:cBhvr>
                                        <p:cTn id="89" dur="2000" fill="hold"/>
                                        <p:tgtEl>
                                          <p:spTgt spid="33"/>
                                        </p:tgtEl>
                                        <p:attrNameLst>
                                          <p:attrName>r</p:attrName>
                                        </p:attrNameLst>
                                      </p:cBhvr>
                                    </p:animRot>
                                  </p:childTnLst>
                                </p:cTn>
                              </p:par>
                            </p:childTnLst>
                          </p:cTn>
                        </p:par>
                        <p:par>
                          <p:cTn id="90" fill="hold">
                            <p:stCondLst>
                              <p:cond delay="780500"/>
                            </p:stCondLst>
                            <p:childTnLst>
                              <p:par>
                                <p:cTn id="91" presetID="8" presetClass="emph" presetSubtype="0" fill="hold" nodeType="afterEffect">
                                  <p:stCondLst>
                                    <p:cond delay="28000"/>
                                  </p:stCondLst>
                                  <p:childTnLst>
                                    <p:animRot by="-360000">
                                      <p:cBhvr>
                                        <p:cTn id="92" dur="2000" fill="hold"/>
                                        <p:tgtEl>
                                          <p:spTgt spid="33"/>
                                        </p:tgtEl>
                                        <p:attrNameLst>
                                          <p:attrName>r</p:attrName>
                                        </p:attrNameLst>
                                      </p:cBhvr>
                                    </p:animRot>
                                  </p:childTnLst>
                                </p:cTn>
                              </p:par>
                            </p:childTnLst>
                          </p:cTn>
                        </p:par>
                        <p:par>
                          <p:cTn id="93" fill="hold">
                            <p:stCondLst>
                              <p:cond delay="810500"/>
                            </p:stCondLst>
                            <p:childTnLst>
                              <p:par>
                                <p:cTn id="94" presetID="8" presetClass="emph" presetSubtype="0" fill="hold" nodeType="afterEffect">
                                  <p:stCondLst>
                                    <p:cond delay="28000"/>
                                  </p:stCondLst>
                                  <p:childTnLst>
                                    <p:animRot by="-360000">
                                      <p:cBhvr>
                                        <p:cTn id="95" dur="2000" fill="hold"/>
                                        <p:tgtEl>
                                          <p:spTgt spid="33"/>
                                        </p:tgtEl>
                                        <p:attrNameLst>
                                          <p:attrName>r</p:attrName>
                                        </p:attrNameLst>
                                      </p:cBhvr>
                                    </p:animRot>
                                  </p:childTnLst>
                                </p:cTn>
                              </p:par>
                            </p:childTnLst>
                          </p:cTn>
                        </p:par>
                        <p:par>
                          <p:cTn id="96" fill="hold">
                            <p:stCondLst>
                              <p:cond delay="840500"/>
                            </p:stCondLst>
                            <p:childTnLst>
                              <p:par>
                                <p:cTn id="97" presetID="8" presetClass="emph" presetSubtype="0" fill="hold" nodeType="afterEffect">
                                  <p:stCondLst>
                                    <p:cond delay="28000"/>
                                  </p:stCondLst>
                                  <p:childTnLst>
                                    <p:animRot by="-360000">
                                      <p:cBhvr>
                                        <p:cTn id="98" dur="2000" fill="hold"/>
                                        <p:tgtEl>
                                          <p:spTgt spid="33"/>
                                        </p:tgtEl>
                                        <p:attrNameLst>
                                          <p:attrName>r</p:attrName>
                                        </p:attrNameLst>
                                      </p:cBhvr>
                                    </p:animRot>
                                  </p:childTnLst>
                                </p:cTn>
                              </p:par>
                            </p:childTnLst>
                          </p:cTn>
                        </p:par>
                        <p:par>
                          <p:cTn id="99" fill="hold">
                            <p:stCondLst>
                              <p:cond delay="870500"/>
                            </p:stCondLst>
                            <p:childTnLst>
                              <p:par>
                                <p:cTn id="100" presetID="8" presetClass="emph" presetSubtype="0" fill="hold" nodeType="afterEffect">
                                  <p:stCondLst>
                                    <p:cond delay="28000"/>
                                  </p:stCondLst>
                                  <p:childTnLst>
                                    <p:animRot by="-360000">
                                      <p:cBhvr>
                                        <p:cTn id="101" dur="2000" fill="hold"/>
                                        <p:tgtEl>
                                          <p:spTgt spid="33"/>
                                        </p:tgtEl>
                                        <p:attrNameLst>
                                          <p:attrName>r</p:attrName>
                                        </p:attrNameLst>
                                      </p:cBhvr>
                                    </p:animRot>
                                  </p:childTnLst>
                                </p:cTn>
                              </p:par>
                            </p:childTnLst>
                          </p:cTn>
                        </p:par>
                        <p:par>
                          <p:cTn id="102" fill="hold">
                            <p:stCondLst>
                              <p:cond delay="900500"/>
                            </p:stCondLst>
                            <p:childTnLst>
                              <p:par>
                                <p:cTn id="103" presetID="8" presetClass="emph" presetSubtype="0" fill="hold" nodeType="afterEffect">
                                  <p:stCondLst>
                                    <p:cond delay="28000"/>
                                  </p:stCondLst>
                                  <p:childTnLst>
                                    <p:animRot by="-360000">
                                      <p:cBhvr>
                                        <p:cTn id="104" dur="2000" fill="hold"/>
                                        <p:tgtEl>
                                          <p:spTgt spid="33"/>
                                        </p:tgtEl>
                                        <p:attrNameLst>
                                          <p:attrName>r</p:attrName>
                                        </p:attrNameLst>
                                      </p:cBhvr>
                                    </p:animRot>
                                  </p:childTnLst>
                                </p:cTn>
                              </p:par>
                            </p:childTnLst>
                          </p:cTn>
                        </p:par>
                        <p:par>
                          <p:cTn id="105" fill="hold">
                            <p:stCondLst>
                              <p:cond delay="930500"/>
                            </p:stCondLst>
                            <p:childTnLst>
                              <p:par>
                                <p:cTn id="106" presetID="8" presetClass="emph" presetSubtype="0" fill="hold" nodeType="afterEffect">
                                  <p:stCondLst>
                                    <p:cond delay="28000"/>
                                  </p:stCondLst>
                                  <p:childTnLst>
                                    <p:animRot by="-360000">
                                      <p:cBhvr>
                                        <p:cTn id="107" dur="2000" fill="hold"/>
                                        <p:tgtEl>
                                          <p:spTgt spid="33"/>
                                        </p:tgtEl>
                                        <p:attrNameLst>
                                          <p:attrName>r</p:attrName>
                                        </p:attrNameLst>
                                      </p:cBhvr>
                                    </p:animRot>
                                  </p:childTnLst>
                                </p:cTn>
                              </p:par>
                            </p:childTnLst>
                          </p:cTn>
                        </p:par>
                        <p:par>
                          <p:cTn id="108" fill="hold">
                            <p:stCondLst>
                              <p:cond delay="960500"/>
                            </p:stCondLst>
                            <p:childTnLst>
                              <p:par>
                                <p:cTn id="109" presetID="8" presetClass="emph" presetSubtype="0" fill="hold" nodeType="afterEffect">
                                  <p:stCondLst>
                                    <p:cond delay="28000"/>
                                  </p:stCondLst>
                                  <p:childTnLst>
                                    <p:animRot by="-360000">
                                      <p:cBhvr>
                                        <p:cTn id="110" dur="2000" fill="hold"/>
                                        <p:tgtEl>
                                          <p:spTgt spid="33"/>
                                        </p:tgtEl>
                                        <p:attrNameLst>
                                          <p:attrName>r</p:attrName>
                                        </p:attrNameLst>
                                      </p:cBhvr>
                                    </p:animRot>
                                  </p:childTnLst>
                                </p:cTn>
                              </p:par>
                            </p:childTnLst>
                          </p:cTn>
                        </p:par>
                        <p:par>
                          <p:cTn id="111" fill="hold">
                            <p:stCondLst>
                              <p:cond delay="990500"/>
                            </p:stCondLst>
                            <p:childTnLst>
                              <p:par>
                                <p:cTn id="112" presetID="8" presetClass="emph" presetSubtype="0" fill="hold" nodeType="afterEffect">
                                  <p:stCondLst>
                                    <p:cond delay="28000"/>
                                  </p:stCondLst>
                                  <p:childTnLst>
                                    <p:animRot by="-360000">
                                      <p:cBhvr>
                                        <p:cTn id="113" dur="2000" fill="hold"/>
                                        <p:tgtEl>
                                          <p:spTgt spid="33"/>
                                        </p:tgtEl>
                                        <p:attrNameLst>
                                          <p:attrName>r</p:attrName>
                                        </p:attrNameLst>
                                      </p:cBhvr>
                                    </p:animRot>
                                  </p:childTnLst>
                                </p:cTn>
                              </p:par>
                            </p:childTnLst>
                          </p:cTn>
                        </p:par>
                        <p:par>
                          <p:cTn id="114" fill="hold">
                            <p:stCondLst>
                              <p:cond delay="1020500"/>
                            </p:stCondLst>
                            <p:childTnLst>
                              <p:par>
                                <p:cTn id="115" presetID="8" presetClass="emph" presetSubtype="0" fill="hold" nodeType="afterEffect">
                                  <p:stCondLst>
                                    <p:cond delay="28000"/>
                                  </p:stCondLst>
                                  <p:childTnLst>
                                    <p:animRot by="-360000">
                                      <p:cBhvr>
                                        <p:cTn id="116" dur="2000" fill="hold"/>
                                        <p:tgtEl>
                                          <p:spTgt spid="33"/>
                                        </p:tgtEl>
                                        <p:attrNameLst>
                                          <p:attrName>r</p:attrName>
                                        </p:attrNameLst>
                                      </p:cBhvr>
                                    </p:animRot>
                                  </p:childTnLst>
                                </p:cTn>
                              </p:par>
                            </p:childTnLst>
                          </p:cTn>
                        </p:par>
                        <p:par>
                          <p:cTn id="117" fill="hold">
                            <p:stCondLst>
                              <p:cond delay="1050500"/>
                            </p:stCondLst>
                            <p:childTnLst>
                              <p:par>
                                <p:cTn id="118" presetID="8" presetClass="emph" presetSubtype="0" fill="hold" nodeType="afterEffect">
                                  <p:stCondLst>
                                    <p:cond delay="28000"/>
                                  </p:stCondLst>
                                  <p:childTnLst>
                                    <p:animRot by="-360000">
                                      <p:cBhvr>
                                        <p:cTn id="119" dur="2000" fill="hold"/>
                                        <p:tgtEl>
                                          <p:spTgt spid="33"/>
                                        </p:tgtEl>
                                        <p:attrNameLst>
                                          <p:attrName>r</p:attrName>
                                        </p:attrNameLst>
                                      </p:cBhvr>
                                    </p:animRot>
                                  </p:childTnLst>
                                </p:cTn>
                              </p:par>
                            </p:childTnLst>
                          </p:cTn>
                        </p:par>
                        <p:par>
                          <p:cTn id="120" fill="hold">
                            <p:stCondLst>
                              <p:cond delay="1080500"/>
                            </p:stCondLst>
                            <p:childTnLst>
                              <p:par>
                                <p:cTn id="121" presetID="8" presetClass="emph" presetSubtype="0" fill="hold" nodeType="afterEffect">
                                  <p:stCondLst>
                                    <p:cond delay="28000"/>
                                  </p:stCondLst>
                                  <p:childTnLst>
                                    <p:animRot by="-360000">
                                      <p:cBhvr>
                                        <p:cTn id="122" dur="2000" fill="hold"/>
                                        <p:tgtEl>
                                          <p:spTgt spid="33"/>
                                        </p:tgtEl>
                                        <p:attrNameLst>
                                          <p:attrName>r</p:attrName>
                                        </p:attrNameLst>
                                      </p:cBhvr>
                                    </p:animRot>
                                  </p:childTnLst>
                                </p:cTn>
                              </p:par>
                            </p:childTnLst>
                          </p:cTn>
                        </p:par>
                        <p:par>
                          <p:cTn id="123" fill="hold">
                            <p:stCondLst>
                              <p:cond delay="1110500"/>
                            </p:stCondLst>
                            <p:childTnLst>
                              <p:par>
                                <p:cTn id="124" presetID="8" presetClass="emph" presetSubtype="0" fill="hold" nodeType="afterEffect">
                                  <p:stCondLst>
                                    <p:cond delay="28000"/>
                                  </p:stCondLst>
                                  <p:childTnLst>
                                    <p:animRot by="-360000">
                                      <p:cBhvr>
                                        <p:cTn id="125" dur="2000" fill="hold"/>
                                        <p:tgtEl>
                                          <p:spTgt spid="33"/>
                                        </p:tgtEl>
                                        <p:attrNameLst>
                                          <p:attrName>r</p:attrName>
                                        </p:attrNameLst>
                                      </p:cBhvr>
                                    </p:animRot>
                                  </p:childTnLst>
                                </p:cTn>
                              </p:par>
                            </p:childTnLst>
                          </p:cTn>
                        </p:par>
                        <p:par>
                          <p:cTn id="126" fill="hold">
                            <p:stCondLst>
                              <p:cond delay="1140500"/>
                            </p:stCondLst>
                            <p:childTnLst>
                              <p:par>
                                <p:cTn id="127" presetID="8" presetClass="emph" presetSubtype="0" fill="hold" nodeType="afterEffect">
                                  <p:stCondLst>
                                    <p:cond delay="28000"/>
                                  </p:stCondLst>
                                  <p:childTnLst>
                                    <p:animRot by="-360000">
                                      <p:cBhvr>
                                        <p:cTn id="128" dur="2000" fill="hold"/>
                                        <p:tgtEl>
                                          <p:spTgt spid="33"/>
                                        </p:tgtEl>
                                        <p:attrNameLst>
                                          <p:attrName>r</p:attrName>
                                        </p:attrNameLst>
                                      </p:cBhvr>
                                    </p:animRot>
                                  </p:childTnLst>
                                </p:cTn>
                              </p:par>
                            </p:childTnLst>
                          </p:cTn>
                        </p:par>
                        <p:par>
                          <p:cTn id="129" fill="hold">
                            <p:stCondLst>
                              <p:cond delay="1170500"/>
                            </p:stCondLst>
                            <p:childTnLst>
                              <p:par>
                                <p:cTn id="130" presetID="8" presetClass="emph" presetSubtype="0" fill="hold" nodeType="afterEffect">
                                  <p:stCondLst>
                                    <p:cond delay="28000"/>
                                  </p:stCondLst>
                                  <p:childTnLst>
                                    <p:animRot by="-360000">
                                      <p:cBhvr>
                                        <p:cTn id="131" dur="2000" fill="hold"/>
                                        <p:tgtEl>
                                          <p:spTgt spid="33"/>
                                        </p:tgtEl>
                                        <p:attrNameLst>
                                          <p:attrName>r</p:attrName>
                                        </p:attrNameLst>
                                      </p:cBhvr>
                                    </p:animRot>
                                  </p:childTnLst>
                                </p:cTn>
                              </p:par>
                            </p:childTnLst>
                          </p:cTn>
                        </p:par>
                        <p:par>
                          <p:cTn id="132" fill="hold">
                            <p:stCondLst>
                              <p:cond delay="1200500"/>
                            </p:stCondLst>
                            <p:childTnLst>
                              <p:par>
                                <p:cTn id="133" presetID="8" presetClass="emph" presetSubtype="0" fill="hold" nodeType="afterEffect">
                                  <p:stCondLst>
                                    <p:cond delay="28000"/>
                                  </p:stCondLst>
                                  <p:childTnLst>
                                    <p:animRot by="-360000">
                                      <p:cBhvr>
                                        <p:cTn id="134" dur="2000" fill="hold"/>
                                        <p:tgtEl>
                                          <p:spTgt spid="33"/>
                                        </p:tgtEl>
                                        <p:attrNameLst>
                                          <p:attrName>r</p:attrName>
                                        </p:attrNameLst>
                                      </p:cBhvr>
                                    </p:animRot>
                                  </p:childTnLst>
                                </p:cTn>
                              </p:par>
                            </p:childTnLst>
                          </p:cTn>
                        </p:par>
                        <p:par>
                          <p:cTn id="135" fill="hold">
                            <p:stCondLst>
                              <p:cond delay="1230500"/>
                            </p:stCondLst>
                            <p:childTnLst>
                              <p:par>
                                <p:cTn id="136" presetID="8" presetClass="emph" presetSubtype="0" fill="hold" nodeType="afterEffect">
                                  <p:stCondLst>
                                    <p:cond delay="28000"/>
                                  </p:stCondLst>
                                  <p:childTnLst>
                                    <p:animRot by="-360000">
                                      <p:cBhvr>
                                        <p:cTn id="137" dur="2000" fill="hold"/>
                                        <p:tgtEl>
                                          <p:spTgt spid="33"/>
                                        </p:tgtEl>
                                        <p:attrNameLst>
                                          <p:attrName>r</p:attrName>
                                        </p:attrNameLst>
                                      </p:cBhvr>
                                    </p:animRot>
                                  </p:childTnLst>
                                </p:cTn>
                              </p:par>
                            </p:childTnLst>
                          </p:cTn>
                        </p:par>
                        <p:par>
                          <p:cTn id="138" fill="hold">
                            <p:stCondLst>
                              <p:cond delay="1260500"/>
                            </p:stCondLst>
                            <p:childTnLst>
                              <p:par>
                                <p:cTn id="139" presetID="8" presetClass="emph" presetSubtype="0" fill="hold" nodeType="afterEffect">
                                  <p:stCondLst>
                                    <p:cond delay="28000"/>
                                  </p:stCondLst>
                                  <p:childTnLst>
                                    <p:animRot by="-360000">
                                      <p:cBhvr>
                                        <p:cTn id="140" dur="2000" fill="hold"/>
                                        <p:tgtEl>
                                          <p:spTgt spid="33"/>
                                        </p:tgtEl>
                                        <p:attrNameLst>
                                          <p:attrName>r</p:attrName>
                                        </p:attrNameLst>
                                      </p:cBhvr>
                                    </p:animRot>
                                  </p:childTnLst>
                                </p:cTn>
                              </p:par>
                            </p:childTnLst>
                          </p:cTn>
                        </p:par>
                        <p:par>
                          <p:cTn id="141" fill="hold">
                            <p:stCondLst>
                              <p:cond delay="1290500"/>
                            </p:stCondLst>
                            <p:childTnLst>
                              <p:par>
                                <p:cTn id="142" presetID="8" presetClass="emph" presetSubtype="0" fill="hold" nodeType="afterEffect">
                                  <p:stCondLst>
                                    <p:cond delay="28000"/>
                                  </p:stCondLst>
                                  <p:childTnLst>
                                    <p:animRot by="-360000">
                                      <p:cBhvr>
                                        <p:cTn id="143" dur="2000" fill="hold"/>
                                        <p:tgtEl>
                                          <p:spTgt spid="33"/>
                                        </p:tgtEl>
                                        <p:attrNameLst>
                                          <p:attrName>r</p:attrName>
                                        </p:attrNameLst>
                                      </p:cBhvr>
                                    </p:animRot>
                                  </p:childTnLst>
                                </p:cTn>
                              </p:par>
                            </p:childTnLst>
                          </p:cTn>
                        </p:par>
                        <p:par>
                          <p:cTn id="144" fill="hold">
                            <p:stCondLst>
                              <p:cond delay="1320500"/>
                            </p:stCondLst>
                            <p:childTnLst>
                              <p:par>
                                <p:cTn id="145" presetID="8" presetClass="emph" presetSubtype="0" fill="hold" nodeType="afterEffect">
                                  <p:stCondLst>
                                    <p:cond delay="28000"/>
                                  </p:stCondLst>
                                  <p:childTnLst>
                                    <p:animRot by="-360000">
                                      <p:cBhvr>
                                        <p:cTn id="146" dur="2000" fill="hold"/>
                                        <p:tgtEl>
                                          <p:spTgt spid="33"/>
                                        </p:tgtEl>
                                        <p:attrNameLst>
                                          <p:attrName>r</p:attrName>
                                        </p:attrNameLst>
                                      </p:cBhvr>
                                    </p:animRot>
                                  </p:childTnLst>
                                </p:cTn>
                              </p:par>
                            </p:childTnLst>
                          </p:cTn>
                        </p:par>
                        <p:par>
                          <p:cTn id="147" fill="hold">
                            <p:stCondLst>
                              <p:cond delay="1350500"/>
                            </p:stCondLst>
                            <p:childTnLst>
                              <p:par>
                                <p:cTn id="148" presetID="8" presetClass="emph" presetSubtype="0" fill="hold" nodeType="afterEffect">
                                  <p:stCondLst>
                                    <p:cond delay="28000"/>
                                  </p:stCondLst>
                                  <p:childTnLst>
                                    <p:animRot by="-360000">
                                      <p:cBhvr>
                                        <p:cTn id="149" dur="2000" fill="hold"/>
                                        <p:tgtEl>
                                          <p:spTgt spid="33"/>
                                        </p:tgtEl>
                                        <p:attrNameLst>
                                          <p:attrName>r</p:attrName>
                                        </p:attrNameLst>
                                      </p:cBhvr>
                                    </p:animRot>
                                  </p:childTnLst>
                                </p:cTn>
                              </p:par>
                            </p:childTnLst>
                          </p:cTn>
                        </p:par>
                        <p:par>
                          <p:cTn id="150" fill="hold">
                            <p:stCondLst>
                              <p:cond delay="1380500"/>
                            </p:stCondLst>
                            <p:childTnLst>
                              <p:par>
                                <p:cTn id="151" presetID="8" presetClass="emph" presetSubtype="0" fill="hold" nodeType="afterEffect">
                                  <p:stCondLst>
                                    <p:cond delay="28000"/>
                                  </p:stCondLst>
                                  <p:childTnLst>
                                    <p:animRot by="-360000">
                                      <p:cBhvr>
                                        <p:cTn id="152" dur="2000" fill="hold"/>
                                        <p:tgtEl>
                                          <p:spTgt spid="33"/>
                                        </p:tgtEl>
                                        <p:attrNameLst>
                                          <p:attrName>r</p:attrName>
                                        </p:attrNameLst>
                                      </p:cBhvr>
                                    </p:animRot>
                                  </p:childTnLst>
                                </p:cTn>
                              </p:par>
                            </p:childTnLst>
                          </p:cTn>
                        </p:par>
                        <p:par>
                          <p:cTn id="153" fill="hold">
                            <p:stCondLst>
                              <p:cond delay="1410500"/>
                            </p:stCondLst>
                            <p:childTnLst>
                              <p:par>
                                <p:cTn id="154" presetID="8" presetClass="emph" presetSubtype="0" fill="hold" nodeType="afterEffect">
                                  <p:stCondLst>
                                    <p:cond delay="28000"/>
                                  </p:stCondLst>
                                  <p:childTnLst>
                                    <p:animRot by="-360000">
                                      <p:cBhvr>
                                        <p:cTn id="155" dur="2000" fill="hold"/>
                                        <p:tgtEl>
                                          <p:spTgt spid="33"/>
                                        </p:tgtEl>
                                        <p:attrNameLst>
                                          <p:attrName>r</p:attrName>
                                        </p:attrNameLst>
                                      </p:cBhvr>
                                    </p:animRot>
                                  </p:childTnLst>
                                </p:cTn>
                              </p:par>
                            </p:childTnLst>
                          </p:cTn>
                        </p:par>
                        <p:par>
                          <p:cTn id="156" fill="hold">
                            <p:stCondLst>
                              <p:cond delay="1440500"/>
                            </p:stCondLst>
                            <p:childTnLst>
                              <p:par>
                                <p:cTn id="157" presetID="8" presetClass="emph" presetSubtype="0" fill="hold" nodeType="afterEffect">
                                  <p:stCondLst>
                                    <p:cond delay="28000"/>
                                  </p:stCondLst>
                                  <p:childTnLst>
                                    <p:animRot by="-360000">
                                      <p:cBhvr>
                                        <p:cTn id="158" dur="2000" fill="hold"/>
                                        <p:tgtEl>
                                          <p:spTgt spid="33"/>
                                        </p:tgtEl>
                                        <p:attrNameLst>
                                          <p:attrName>r</p:attrName>
                                        </p:attrNameLst>
                                      </p:cBhvr>
                                    </p:animRot>
                                  </p:childTnLst>
                                </p:cTn>
                              </p:par>
                            </p:childTnLst>
                          </p:cTn>
                        </p:par>
                        <p:par>
                          <p:cTn id="159" fill="hold">
                            <p:stCondLst>
                              <p:cond delay="1470500"/>
                            </p:stCondLst>
                            <p:childTnLst>
                              <p:par>
                                <p:cTn id="160" presetID="8" presetClass="emph" presetSubtype="0" fill="hold" nodeType="afterEffect">
                                  <p:stCondLst>
                                    <p:cond delay="28000"/>
                                  </p:stCondLst>
                                  <p:childTnLst>
                                    <p:animRot by="-360000">
                                      <p:cBhvr>
                                        <p:cTn id="161" dur="2000" fill="hold"/>
                                        <p:tgtEl>
                                          <p:spTgt spid="33"/>
                                        </p:tgtEl>
                                        <p:attrNameLst>
                                          <p:attrName>r</p:attrName>
                                        </p:attrNameLst>
                                      </p:cBhvr>
                                    </p:animRot>
                                  </p:childTnLst>
                                </p:cTn>
                              </p:par>
                            </p:childTnLst>
                          </p:cTn>
                        </p:par>
                        <p:par>
                          <p:cTn id="162" fill="hold">
                            <p:stCondLst>
                              <p:cond delay="1500500"/>
                            </p:stCondLst>
                            <p:childTnLst>
                              <p:par>
                                <p:cTn id="163" presetID="8" presetClass="emph" presetSubtype="0" fill="hold" nodeType="afterEffect">
                                  <p:stCondLst>
                                    <p:cond delay="28000"/>
                                  </p:stCondLst>
                                  <p:childTnLst>
                                    <p:animRot by="-360000">
                                      <p:cBhvr>
                                        <p:cTn id="164" dur="2000" fill="hold"/>
                                        <p:tgtEl>
                                          <p:spTgt spid="33"/>
                                        </p:tgtEl>
                                        <p:attrNameLst>
                                          <p:attrName>r</p:attrName>
                                        </p:attrNameLst>
                                      </p:cBhvr>
                                    </p:animRot>
                                  </p:childTnLst>
                                </p:cTn>
                              </p:par>
                            </p:childTnLst>
                          </p:cTn>
                        </p:par>
                        <p:par>
                          <p:cTn id="165" fill="hold">
                            <p:stCondLst>
                              <p:cond delay="1530500"/>
                            </p:stCondLst>
                            <p:childTnLst>
                              <p:par>
                                <p:cTn id="166" presetID="8" presetClass="emph" presetSubtype="0" fill="hold" nodeType="afterEffect">
                                  <p:stCondLst>
                                    <p:cond delay="28000"/>
                                  </p:stCondLst>
                                  <p:childTnLst>
                                    <p:animRot by="-360000">
                                      <p:cBhvr>
                                        <p:cTn id="167" dur="2000" fill="hold"/>
                                        <p:tgtEl>
                                          <p:spTgt spid="33"/>
                                        </p:tgtEl>
                                        <p:attrNameLst>
                                          <p:attrName>r</p:attrName>
                                        </p:attrNameLst>
                                      </p:cBhvr>
                                    </p:animRot>
                                  </p:childTnLst>
                                </p:cTn>
                              </p:par>
                            </p:childTnLst>
                          </p:cTn>
                        </p:par>
                        <p:par>
                          <p:cTn id="168" fill="hold">
                            <p:stCondLst>
                              <p:cond delay="1560500"/>
                            </p:stCondLst>
                            <p:childTnLst>
                              <p:par>
                                <p:cTn id="169" presetID="8" presetClass="emph" presetSubtype="0" fill="hold" nodeType="afterEffect">
                                  <p:stCondLst>
                                    <p:cond delay="28000"/>
                                  </p:stCondLst>
                                  <p:childTnLst>
                                    <p:animRot by="-360000">
                                      <p:cBhvr>
                                        <p:cTn id="170" dur="2000" fill="hold"/>
                                        <p:tgtEl>
                                          <p:spTgt spid="33"/>
                                        </p:tgtEl>
                                        <p:attrNameLst>
                                          <p:attrName>r</p:attrName>
                                        </p:attrNameLst>
                                      </p:cBhvr>
                                    </p:animRot>
                                  </p:childTnLst>
                                </p:cTn>
                              </p:par>
                            </p:childTnLst>
                          </p:cTn>
                        </p:par>
                        <p:par>
                          <p:cTn id="171" fill="hold">
                            <p:stCondLst>
                              <p:cond delay="1590500"/>
                            </p:stCondLst>
                            <p:childTnLst>
                              <p:par>
                                <p:cTn id="172" presetID="8" presetClass="emph" presetSubtype="0" fill="hold" nodeType="afterEffect">
                                  <p:stCondLst>
                                    <p:cond delay="28000"/>
                                  </p:stCondLst>
                                  <p:childTnLst>
                                    <p:animRot by="-360000">
                                      <p:cBhvr>
                                        <p:cTn id="173" dur="2000" fill="hold"/>
                                        <p:tgtEl>
                                          <p:spTgt spid="33"/>
                                        </p:tgtEl>
                                        <p:attrNameLst>
                                          <p:attrName>r</p:attrName>
                                        </p:attrNameLst>
                                      </p:cBhvr>
                                    </p:animRot>
                                  </p:childTnLst>
                                </p:cTn>
                              </p:par>
                            </p:childTnLst>
                          </p:cTn>
                        </p:par>
                        <p:par>
                          <p:cTn id="174" fill="hold">
                            <p:stCondLst>
                              <p:cond delay="1620500"/>
                            </p:stCondLst>
                            <p:childTnLst>
                              <p:par>
                                <p:cTn id="175" presetID="8" presetClass="emph" presetSubtype="0" fill="hold" nodeType="afterEffect">
                                  <p:stCondLst>
                                    <p:cond delay="28000"/>
                                  </p:stCondLst>
                                  <p:childTnLst>
                                    <p:animRot by="-360000">
                                      <p:cBhvr>
                                        <p:cTn id="176" dur="2000" fill="hold"/>
                                        <p:tgtEl>
                                          <p:spTgt spid="33"/>
                                        </p:tgtEl>
                                        <p:attrNameLst>
                                          <p:attrName>r</p:attrName>
                                        </p:attrNameLst>
                                      </p:cBhvr>
                                    </p:animRot>
                                  </p:childTnLst>
                                </p:cTn>
                              </p:par>
                            </p:childTnLst>
                          </p:cTn>
                        </p:par>
                        <p:par>
                          <p:cTn id="177" fill="hold">
                            <p:stCondLst>
                              <p:cond delay="1650500"/>
                            </p:stCondLst>
                            <p:childTnLst>
                              <p:par>
                                <p:cTn id="178" presetID="8" presetClass="emph" presetSubtype="0" fill="hold" nodeType="afterEffect">
                                  <p:stCondLst>
                                    <p:cond delay="28000"/>
                                  </p:stCondLst>
                                  <p:childTnLst>
                                    <p:animRot by="-360000">
                                      <p:cBhvr>
                                        <p:cTn id="179" dur="2000" fill="hold"/>
                                        <p:tgtEl>
                                          <p:spTgt spid="33"/>
                                        </p:tgtEl>
                                        <p:attrNameLst>
                                          <p:attrName>r</p:attrName>
                                        </p:attrNameLst>
                                      </p:cBhvr>
                                    </p:animRot>
                                  </p:childTnLst>
                                </p:cTn>
                              </p:par>
                            </p:childTnLst>
                          </p:cTn>
                        </p:par>
                        <p:par>
                          <p:cTn id="180" fill="hold">
                            <p:stCondLst>
                              <p:cond delay="1680500"/>
                            </p:stCondLst>
                            <p:childTnLst>
                              <p:par>
                                <p:cTn id="181" presetID="8" presetClass="emph" presetSubtype="0" fill="hold" nodeType="afterEffect">
                                  <p:stCondLst>
                                    <p:cond delay="28000"/>
                                  </p:stCondLst>
                                  <p:childTnLst>
                                    <p:animRot by="-360000">
                                      <p:cBhvr>
                                        <p:cTn id="182" dur="2000" fill="hold"/>
                                        <p:tgtEl>
                                          <p:spTgt spid="33"/>
                                        </p:tgtEl>
                                        <p:attrNameLst>
                                          <p:attrName>r</p:attrName>
                                        </p:attrNameLst>
                                      </p:cBhvr>
                                    </p:animRot>
                                  </p:childTnLst>
                                </p:cTn>
                              </p:par>
                            </p:childTnLst>
                          </p:cTn>
                        </p:par>
                        <p:par>
                          <p:cTn id="183" fill="hold">
                            <p:stCondLst>
                              <p:cond delay="1710500"/>
                            </p:stCondLst>
                            <p:childTnLst>
                              <p:par>
                                <p:cTn id="184" presetID="8" presetClass="emph" presetSubtype="0" fill="hold" nodeType="afterEffect">
                                  <p:stCondLst>
                                    <p:cond delay="28000"/>
                                  </p:stCondLst>
                                  <p:childTnLst>
                                    <p:animRot by="-360000">
                                      <p:cBhvr>
                                        <p:cTn id="185" dur="2000" fill="hold"/>
                                        <p:tgtEl>
                                          <p:spTgt spid="33"/>
                                        </p:tgtEl>
                                        <p:attrNameLst>
                                          <p:attrName>r</p:attrName>
                                        </p:attrNameLst>
                                      </p:cBhvr>
                                    </p:animRot>
                                  </p:childTnLst>
                                </p:cTn>
                              </p:par>
                            </p:childTnLst>
                          </p:cTn>
                        </p:par>
                        <p:par>
                          <p:cTn id="186" fill="hold">
                            <p:stCondLst>
                              <p:cond delay="1740500"/>
                            </p:stCondLst>
                            <p:childTnLst>
                              <p:par>
                                <p:cTn id="187" presetID="8" presetClass="emph" presetSubtype="0" fill="hold" nodeType="afterEffect">
                                  <p:stCondLst>
                                    <p:cond delay="28000"/>
                                  </p:stCondLst>
                                  <p:childTnLst>
                                    <p:animRot by="-360000">
                                      <p:cBhvr>
                                        <p:cTn id="188" dur="2000" fill="hold"/>
                                        <p:tgtEl>
                                          <p:spTgt spid="33"/>
                                        </p:tgtEl>
                                        <p:attrNameLst>
                                          <p:attrName>r</p:attrName>
                                        </p:attrNameLst>
                                      </p:cBhvr>
                                    </p:animRot>
                                  </p:childTnLst>
                                </p:cTn>
                              </p:par>
                            </p:childTnLst>
                          </p:cTn>
                        </p:par>
                        <p:par>
                          <p:cTn id="189" fill="hold">
                            <p:stCondLst>
                              <p:cond delay="1770500"/>
                            </p:stCondLst>
                            <p:childTnLst>
                              <p:par>
                                <p:cTn id="190" presetID="8" presetClass="emph" presetSubtype="0" fill="hold" nodeType="afterEffect">
                                  <p:stCondLst>
                                    <p:cond delay="28000"/>
                                  </p:stCondLst>
                                  <p:childTnLst>
                                    <p:animRot by="-360000">
                                      <p:cBhvr>
                                        <p:cTn id="191" dur="2000" fill="hold"/>
                                        <p:tgtEl>
                                          <p:spTgt spid="33"/>
                                        </p:tgtEl>
                                        <p:attrNameLst>
                                          <p:attrName>r</p:attrName>
                                        </p:attrNameLst>
                                      </p:cBhvr>
                                    </p:animRot>
                                  </p:childTnLst>
                                </p:cTn>
                              </p:par>
                            </p:childTnLst>
                          </p:cTn>
                        </p:par>
                        <p:par>
                          <p:cTn id="192" fill="hold">
                            <p:stCondLst>
                              <p:cond delay="1800500"/>
                            </p:stCondLst>
                            <p:childTnLst>
                              <p:par>
                                <p:cTn id="193" presetID="19" presetClass="emph" presetSubtype="0" fill="hold" grpId="1" nodeType="afterEffect">
                                  <p:stCondLst>
                                    <p:cond delay="0"/>
                                  </p:stCondLst>
                                  <p:childTnLst>
                                    <p:animClr clrSpc="rgb" dir="cw">
                                      <p:cBhvr override="childStyle">
                                        <p:cTn id="194" dur="100" fill="hold"/>
                                        <p:tgtEl>
                                          <p:spTgt spid="37"/>
                                        </p:tgtEl>
                                        <p:attrNameLst>
                                          <p:attrName>style.color</p:attrName>
                                        </p:attrNameLst>
                                      </p:cBhvr>
                                      <p:to>
                                        <a:srgbClr val="CC0000"/>
                                      </p:to>
                                    </p:animClr>
                                    <p:animClr clrSpc="rgb" dir="cw">
                                      <p:cBhvr>
                                        <p:cTn id="195" dur="100" fill="hold"/>
                                        <p:tgtEl>
                                          <p:spTgt spid="37"/>
                                        </p:tgtEl>
                                        <p:attrNameLst>
                                          <p:attrName>fillcolor</p:attrName>
                                        </p:attrNameLst>
                                      </p:cBhvr>
                                      <p:to>
                                        <a:srgbClr val="CC0000"/>
                                      </p:to>
                                    </p:animClr>
                                    <p:set>
                                      <p:cBhvr>
                                        <p:cTn id="196" dur="100" fill="hold"/>
                                        <p:tgtEl>
                                          <p:spTgt spid="37"/>
                                        </p:tgtEl>
                                        <p:attrNameLst>
                                          <p:attrName>fill.type</p:attrName>
                                        </p:attrNameLst>
                                      </p:cBhvr>
                                      <p:to>
                                        <p:strVal val="solid"/>
                                      </p:to>
                                    </p:set>
                                    <p:set>
                                      <p:cBhvr>
                                        <p:cTn id="197" dur="100" fill="hold"/>
                                        <p:tgtEl>
                                          <p:spTgt spid="3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0 Minute Flipchart 2">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550" y="3334557"/>
            <a:ext cx="6648450" cy="6952441"/>
          </a:xfrm>
        </p:spPr>
        <p:txBody>
          <a:bodyPr>
            <a:normAutofit/>
          </a:bodyPr>
          <a:lstStyle>
            <a:lvl1pPr marL="0" indent="0">
              <a:lnSpc>
                <a:spcPct val="90000"/>
              </a:lnSpc>
              <a:spcAft>
                <a:spcPts val="1200"/>
              </a:spcAft>
              <a:buClr>
                <a:schemeClr val="accent1">
                  <a:lumMod val="50000"/>
                </a:schemeClr>
              </a:buClr>
              <a:buFont typeface="Ink Free" panose="03080402000500000000" pitchFamily="66" charset="0"/>
              <a:buNone/>
              <a:defRPr sz="3600">
                <a:solidFill>
                  <a:schemeClr val="accent5">
                    <a:lumMod val="75000"/>
                  </a:schemeClr>
                </a:solidFill>
              </a:defRPr>
            </a:lvl1pPr>
          </a:lstStyle>
          <a:p>
            <a:pPr lvl="0"/>
            <a:r>
              <a:rPr lang="en-US" dirty="0"/>
              <a:t>Click to edit Master text styles</a:t>
            </a:r>
          </a:p>
        </p:txBody>
      </p:sp>
      <p:sp>
        <p:nvSpPr>
          <p:cNvPr id="2" name="Title 1">
            <a:extLst>
              <a:ext uri="{FF2B5EF4-FFF2-40B4-BE49-F238E27FC236}">
                <a16:creationId xmlns:a16="http://schemas.microsoft.com/office/drawing/2014/main" id="{EEB51ACB-B4DA-4FC2-9BAE-E9D5340468F4}"/>
              </a:ext>
            </a:extLst>
          </p:cNvPr>
          <p:cNvSpPr>
            <a:spLocks noGrp="1"/>
          </p:cNvSpPr>
          <p:nvPr>
            <p:ph type="title" hasCustomPrompt="1"/>
          </p:nvPr>
        </p:nvSpPr>
        <p:spPr>
          <a:xfrm>
            <a:off x="519114" y="856623"/>
            <a:ext cx="3483838" cy="2060754"/>
          </a:xfrm>
          <a:prstGeom prst="rect">
            <a:avLst/>
          </a:prstGeom>
        </p:spPr>
        <p:txBody>
          <a:bodyPr anchor="ctr"/>
          <a:lstStyle>
            <a:lvl1pPr>
              <a:lnSpc>
                <a:spcPct val="80000"/>
              </a:lnSpc>
              <a:defRPr sz="4000" b="1" u="sng">
                <a:solidFill>
                  <a:schemeClr val="accent1">
                    <a:lumMod val="50000"/>
                  </a:schemeClr>
                </a:solidFill>
                <a:latin typeface="Ink Free" panose="03080402000500000000" pitchFamily="66" charset="0"/>
              </a:defRPr>
            </a:lvl1pPr>
          </a:lstStyle>
          <a:p>
            <a:r>
              <a:rPr lang="en-US" dirty="0"/>
              <a:t>30 Minutes: Click to add title</a:t>
            </a:r>
            <a:endParaRPr lang="en-GB" dirty="0"/>
          </a:p>
        </p:txBody>
      </p:sp>
      <p:sp>
        <p:nvSpPr>
          <p:cNvPr id="38" name="Oval 37">
            <a:extLst>
              <a:ext uri="{FF2B5EF4-FFF2-40B4-BE49-F238E27FC236}">
                <a16:creationId xmlns:a16="http://schemas.microsoft.com/office/drawing/2014/main" id="{CBD239A8-3461-4C88-B801-E44E61019353}"/>
              </a:ext>
            </a:extLst>
          </p:cNvPr>
          <p:cNvSpPr/>
          <p:nvPr userDrawn="1"/>
        </p:nvSpPr>
        <p:spPr>
          <a:xfrm>
            <a:off x="4315104" y="73198"/>
            <a:ext cx="3148043" cy="3138058"/>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061B5858-255A-4318-9361-F4BA676FB0FF}"/>
              </a:ext>
            </a:extLst>
          </p:cNvPr>
          <p:cNvGrpSpPr/>
          <p:nvPr userDrawn="1"/>
        </p:nvGrpSpPr>
        <p:grpSpPr>
          <a:xfrm>
            <a:off x="4315335" y="73198"/>
            <a:ext cx="3147812" cy="3138058"/>
            <a:chOff x="8192301" y="2441037"/>
            <a:chExt cx="2098541" cy="2091885"/>
          </a:xfrm>
        </p:grpSpPr>
        <p:grpSp>
          <p:nvGrpSpPr>
            <p:cNvPr id="6" name="Group 5">
              <a:extLst>
                <a:ext uri="{FF2B5EF4-FFF2-40B4-BE49-F238E27FC236}">
                  <a16:creationId xmlns:a16="http://schemas.microsoft.com/office/drawing/2014/main" id="{37B8D614-76D3-4FC6-B9CB-B783C8A46501}"/>
                </a:ext>
              </a:extLst>
            </p:cNvPr>
            <p:cNvGrpSpPr/>
            <p:nvPr/>
          </p:nvGrpSpPr>
          <p:grpSpPr>
            <a:xfrm>
              <a:off x="8192301" y="2441037"/>
              <a:ext cx="2098541" cy="2091885"/>
              <a:chOff x="8192301" y="2441037"/>
              <a:chExt cx="2098541" cy="2091885"/>
            </a:xfrm>
          </p:grpSpPr>
          <p:grpSp>
            <p:nvGrpSpPr>
              <p:cNvPr id="8" name="Group 7">
                <a:extLst>
                  <a:ext uri="{FF2B5EF4-FFF2-40B4-BE49-F238E27FC236}">
                    <a16:creationId xmlns:a16="http://schemas.microsoft.com/office/drawing/2014/main" id="{88129F19-F609-4CAE-A77F-D9315F18F4F8}"/>
                  </a:ext>
                </a:extLst>
              </p:cNvPr>
              <p:cNvGrpSpPr/>
              <p:nvPr/>
            </p:nvGrpSpPr>
            <p:grpSpPr>
              <a:xfrm>
                <a:off x="8279651" y="2525058"/>
                <a:ext cx="1923844" cy="1923844"/>
                <a:chOff x="6632805" y="878212"/>
                <a:chExt cx="5217536" cy="5217536"/>
              </a:xfrm>
            </p:grpSpPr>
            <p:grpSp>
              <p:nvGrpSpPr>
                <p:cNvPr id="14" name="Group 13">
                  <a:extLst>
                    <a:ext uri="{FF2B5EF4-FFF2-40B4-BE49-F238E27FC236}">
                      <a16:creationId xmlns:a16="http://schemas.microsoft.com/office/drawing/2014/main" id="{CD04A99E-1F71-4AFC-AE0C-54C9D5AFBA51}"/>
                    </a:ext>
                  </a:extLst>
                </p:cNvPr>
                <p:cNvGrpSpPr/>
                <p:nvPr/>
              </p:nvGrpSpPr>
              <p:grpSpPr>
                <a:xfrm>
                  <a:off x="6688639" y="957396"/>
                  <a:ext cx="5115208" cy="5115208"/>
                  <a:chOff x="2802047" y="1312752"/>
                  <a:chExt cx="5115208" cy="5115208"/>
                </a:xfrm>
              </p:grpSpPr>
              <p:cxnSp>
                <p:nvCxnSpPr>
                  <p:cNvPr id="17" name="Straight Connector 16">
                    <a:extLst>
                      <a:ext uri="{FF2B5EF4-FFF2-40B4-BE49-F238E27FC236}">
                        <a16:creationId xmlns:a16="http://schemas.microsoft.com/office/drawing/2014/main" id="{F4679110-4960-432F-84A8-C436DE42A189}"/>
                      </a:ext>
                    </a:extLst>
                  </p:cNvPr>
                  <p:cNvCxnSpPr>
                    <a:cxnSpLocks/>
                  </p:cNvCxnSpPr>
                  <p:nvPr/>
                </p:nvCxnSpPr>
                <p:spPr>
                  <a:xfrm>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322D704-821F-4C5F-85AC-9DE71BFF76DD}"/>
                      </a:ext>
                    </a:extLst>
                  </p:cNvPr>
                  <p:cNvCxnSpPr>
                    <a:cxnSpLocks/>
                  </p:cNvCxnSpPr>
                  <p:nvPr/>
                </p:nvCxnSpPr>
                <p:spPr>
                  <a:xfrm rot="102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277CECB-CD56-464D-B221-B2781DF41FC8}"/>
                      </a:ext>
                    </a:extLst>
                  </p:cNvPr>
                  <p:cNvCxnSpPr>
                    <a:cxnSpLocks/>
                  </p:cNvCxnSpPr>
                  <p:nvPr/>
                </p:nvCxnSpPr>
                <p:spPr>
                  <a:xfrm rot="97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DB1CFED-DA7A-4CDC-9864-3B3E84F17087}"/>
                      </a:ext>
                    </a:extLst>
                  </p:cNvPr>
                  <p:cNvCxnSpPr>
                    <a:cxnSpLocks/>
                  </p:cNvCxnSpPr>
                  <p:nvPr/>
                </p:nvCxnSpPr>
                <p:spPr>
                  <a:xfrm rot="91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E4C9259-9DEE-44B5-B7F9-33BA965B2B3A}"/>
                      </a:ext>
                    </a:extLst>
                  </p:cNvPr>
                  <p:cNvCxnSpPr>
                    <a:cxnSpLocks/>
                  </p:cNvCxnSpPr>
                  <p:nvPr/>
                </p:nvCxnSpPr>
                <p:spPr>
                  <a:xfrm rot="86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538DA34-8573-4B32-A04E-84C4F8F12900}"/>
                      </a:ext>
                    </a:extLst>
                  </p:cNvPr>
                  <p:cNvCxnSpPr>
                    <a:cxnSpLocks/>
                  </p:cNvCxnSpPr>
                  <p:nvPr/>
                </p:nvCxnSpPr>
                <p:spPr>
                  <a:xfrm rot="8100000">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759C502-4DE4-4643-A66B-8C9752735138}"/>
                      </a:ext>
                    </a:extLst>
                  </p:cNvPr>
                  <p:cNvCxnSpPr>
                    <a:cxnSpLocks/>
                  </p:cNvCxnSpPr>
                  <p:nvPr/>
                </p:nvCxnSpPr>
                <p:spPr>
                  <a:xfrm rot="75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2DEBE40-39EC-41CB-8906-D03CC7388FA0}"/>
                      </a:ext>
                    </a:extLst>
                  </p:cNvPr>
                  <p:cNvCxnSpPr>
                    <a:cxnSpLocks/>
                  </p:cNvCxnSpPr>
                  <p:nvPr/>
                </p:nvCxnSpPr>
                <p:spPr>
                  <a:xfrm rot="70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BECE094-BCF6-4090-BC40-FFC00AC1AA55}"/>
                      </a:ext>
                    </a:extLst>
                  </p:cNvPr>
                  <p:cNvCxnSpPr>
                    <a:cxnSpLocks/>
                  </p:cNvCxnSpPr>
                  <p:nvPr/>
                </p:nvCxnSpPr>
                <p:spPr>
                  <a:xfrm rot="64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7F9A216-D91F-4FFE-B37D-2F4623D0CE30}"/>
                      </a:ext>
                    </a:extLst>
                  </p:cNvPr>
                  <p:cNvCxnSpPr>
                    <a:cxnSpLocks/>
                  </p:cNvCxnSpPr>
                  <p:nvPr/>
                </p:nvCxnSpPr>
                <p:spPr>
                  <a:xfrm rot="59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F6EE0F4-8F91-4E52-8A55-4A906A9A5240}"/>
                      </a:ext>
                    </a:extLst>
                  </p:cNvPr>
                  <p:cNvCxnSpPr>
                    <a:cxnSpLocks/>
                  </p:cNvCxnSpPr>
                  <p:nvPr/>
                </p:nvCxnSpPr>
                <p:spPr>
                  <a:xfrm rot="5400000">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3E523A0-6A29-426F-898A-EA2ABA772DD8}"/>
                      </a:ext>
                    </a:extLst>
                  </p:cNvPr>
                  <p:cNvCxnSpPr>
                    <a:cxnSpLocks/>
                  </p:cNvCxnSpPr>
                  <p:nvPr/>
                </p:nvCxnSpPr>
                <p:spPr>
                  <a:xfrm rot="48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A58C0C3-E988-41AD-9621-402774254F74}"/>
                      </a:ext>
                    </a:extLst>
                  </p:cNvPr>
                  <p:cNvCxnSpPr>
                    <a:cxnSpLocks/>
                  </p:cNvCxnSpPr>
                  <p:nvPr/>
                </p:nvCxnSpPr>
                <p:spPr>
                  <a:xfrm rot="43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1B5CE28-89D6-40B3-8C24-862E00F11BD7}"/>
                      </a:ext>
                    </a:extLst>
                  </p:cNvPr>
                  <p:cNvCxnSpPr>
                    <a:cxnSpLocks/>
                  </p:cNvCxnSpPr>
                  <p:nvPr/>
                </p:nvCxnSpPr>
                <p:spPr>
                  <a:xfrm rot="37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EAFB70C-F9AA-4577-9717-73DDB2F465E8}"/>
                      </a:ext>
                    </a:extLst>
                  </p:cNvPr>
                  <p:cNvCxnSpPr>
                    <a:cxnSpLocks/>
                  </p:cNvCxnSpPr>
                  <p:nvPr/>
                </p:nvCxnSpPr>
                <p:spPr>
                  <a:xfrm rot="32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6270F23-A6C6-45EF-8A0F-5ACA231ACF5A}"/>
                      </a:ext>
                    </a:extLst>
                  </p:cNvPr>
                  <p:cNvCxnSpPr>
                    <a:cxnSpLocks/>
                  </p:cNvCxnSpPr>
                  <p:nvPr/>
                </p:nvCxnSpPr>
                <p:spPr>
                  <a:xfrm rot="2700000">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0766726-BC9E-41A1-8B4D-D5A52E322274}"/>
                      </a:ext>
                    </a:extLst>
                  </p:cNvPr>
                  <p:cNvCxnSpPr>
                    <a:cxnSpLocks/>
                  </p:cNvCxnSpPr>
                  <p:nvPr/>
                </p:nvCxnSpPr>
                <p:spPr>
                  <a:xfrm rot="21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D6513DC-F1D9-4D4E-BE43-CDAB80B3584A}"/>
                      </a:ext>
                    </a:extLst>
                  </p:cNvPr>
                  <p:cNvCxnSpPr>
                    <a:cxnSpLocks/>
                  </p:cNvCxnSpPr>
                  <p:nvPr/>
                </p:nvCxnSpPr>
                <p:spPr>
                  <a:xfrm rot="10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AECEF76-6707-48D4-AF87-38DD902E9E07}"/>
                      </a:ext>
                    </a:extLst>
                  </p:cNvPr>
                  <p:cNvCxnSpPr>
                    <a:cxnSpLocks/>
                  </p:cNvCxnSpPr>
                  <p:nvPr/>
                </p:nvCxnSpPr>
                <p:spPr>
                  <a:xfrm rot="16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1F7D9B2-A8BE-4A46-802C-B0B3A8E7D20C}"/>
                      </a:ext>
                    </a:extLst>
                  </p:cNvPr>
                  <p:cNvCxnSpPr>
                    <a:cxnSpLocks/>
                  </p:cNvCxnSpPr>
                  <p:nvPr/>
                </p:nvCxnSpPr>
                <p:spPr>
                  <a:xfrm rot="5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Oval 14">
                  <a:extLst>
                    <a:ext uri="{FF2B5EF4-FFF2-40B4-BE49-F238E27FC236}">
                      <a16:creationId xmlns:a16="http://schemas.microsoft.com/office/drawing/2014/main" id="{8289456C-C80C-46D3-8994-C94E32FD679F}"/>
                    </a:ext>
                  </a:extLst>
                </p:cNvPr>
                <p:cNvSpPr/>
                <p:nvPr/>
              </p:nvSpPr>
              <p:spPr>
                <a:xfrm>
                  <a:off x="6939117" y="1212544"/>
                  <a:ext cx="4604912" cy="46049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103"/>
                </a:p>
              </p:txBody>
            </p:sp>
            <p:sp>
              <p:nvSpPr>
                <p:cNvPr id="16" name="Block Arc 15">
                  <a:extLst>
                    <a:ext uri="{FF2B5EF4-FFF2-40B4-BE49-F238E27FC236}">
                      <a16:creationId xmlns:a16="http://schemas.microsoft.com/office/drawing/2014/main" id="{0D3829E5-3E8F-498B-B3F3-2210B01A12BE}"/>
                    </a:ext>
                  </a:extLst>
                </p:cNvPr>
                <p:cNvSpPr/>
                <p:nvPr/>
              </p:nvSpPr>
              <p:spPr>
                <a:xfrm>
                  <a:off x="6632805" y="878212"/>
                  <a:ext cx="5217536" cy="5217536"/>
                </a:xfrm>
                <a:prstGeom prst="blockArc">
                  <a:avLst>
                    <a:gd name="adj1" fmla="val 10835544"/>
                    <a:gd name="adj2" fmla="val 16132023"/>
                    <a:gd name="adj3" fmla="val 67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103">
                    <a:solidFill>
                      <a:schemeClr val="tx1"/>
                    </a:solidFill>
                  </a:endParaRPr>
                </a:p>
              </p:txBody>
            </p:sp>
          </p:grpSp>
          <p:sp>
            <p:nvSpPr>
              <p:cNvPr id="9" name="Circle: Hollow 8">
                <a:extLst>
                  <a:ext uri="{FF2B5EF4-FFF2-40B4-BE49-F238E27FC236}">
                    <a16:creationId xmlns:a16="http://schemas.microsoft.com/office/drawing/2014/main" id="{563E5862-6129-4235-A14F-EF4BFC62A969}"/>
                  </a:ext>
                </a:extLst>
              </p:cNvPr>
              <p:cNvSpPr>
                <a:spLocks noChangeAspect="1"/>
              </p:cNvSpPr>
              <p:nvPr/>
            </p:nvSpPr>
            <p:spPr bwMode="auto">
              <a:xfrm>
                <a:off x="8192301" y="2441037"/>
                <a:ext cx="2098541" cy="2091885"/>
              </a:xfrm>
              <a:prstGeom prst="donut">
                <a:avLst>
                  <a:gd name="adj" fmla="val 1409"/>
                </a:avLst>
              </a:prstGeom>
              <a:solidFill>
                <a:schemeClr val="tx1">
                  <a:lumMod val="50000"/>
                  <a:lumOff val="50000"/>
                </a:schemeClr>
              </a:solidFill>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a:lstStyle/>
              <a:p>
                <a:pPr fontAlgn="auto">
                  <a:spcBef>
                    <a:spcPts val="0"/>
                  </a:spcBef>
                  <a:spcAft>
                    <a:spcPts val="0"/>
                  </a:spcAft>
                  <a:buClr>
                    <a:srgbClr val="8CA3B0"/>
                  </a:buClr>
                </a:pPr>
                <a:endParaRPr lang="en-GB" sz="827" b="0">
                  <a:solidFill>
                    <a:srgbClr val="000000"/>
                  </a:solidFill>
                </a:endParaRPr>
              </a:p>
            </p:txBody>
          </p:sp>
          <p:sp>
            <p:nvSpPr>
              <p:cNvPr id="10" name="TextBox 9">
                <a:extLst>
                  <a:ext uri="{FF2B5EF4-FFF2-40B4-BE49-F238E27FC236}">
                    <a16:creationId xmlns:a16="http://schemas.microsoft.com/office/drawing/2014/main" id="{D976C236-8C1F-44C2-8793-8FA286B879C3}"/>
                  </a:ext>
                </a:extLst>
              </p:cNvPr>
              <p:cNvSpPr txBox="1"/>
              <p:nvPr/>
            </p:nvSpPr>
            <p:spPr>
              <a:xfrm>
                <a:off x="8989543" y="4027542"/>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20</a:t>
                </a:r>
              </a:p>
            </p:txBody>
          </p:sp>
          <p:sp>
            <p:nvSpPr>
              <p:cNvPr id="11" name="TextBox 10">
                <a:extLst>
                  <a:ext uri="{FF2B5EF4-FFF2-40B4-BE49-F238E27FC236}">
                    <a16:creationId xmlns:a16="http://schemas.microsoft.com/office/drawing/2014/main" id="{23D001D7-5C0D-4320-BA9F-3835B7A331F8}"/>
                  </a:ext>
                </a:extLst>
              </p:cNvPr>
              <p:cNvSpPr txBox="1"/>
              <p:nvPr/>
            </p:nvSpPr>
            <p:spPr>
              <a:xfrm>
                <a:off x="8994669" y="2596133"/>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0</a:t>
                </a:r>
              </a:p>
            </p:txBody>
          </p:sp>
          <p:sp>
            <p:nvSpPr>
              <p:cNvPr id="12" name="TextBox 11">
                <a:extLst>
                  <a:ext uri="{FF2B5EF4-FFF2-40B4-BE49-F238E27FC236}">
                    <a16:creationId xmlns:a16="http://schemas.microsoft.com/office/drawing/2014/main" id="{F7C15128-B2C2-400F-BCF5-7643AD7AAAD5}"/>
                  </a:ext>
                </a:extLst>
              </p:cNvPr>
              <p:cNvSpPr txBox="1"/>
              <p:nvPr/>
            </p:nvSpPr>
            <p:spPr>
              <a:xfrm>
                <a:off x="8327905" y="3316800"/>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30</a:t>
                </a:r>
              </a:p>
            </p:txBody>
          </p:sp>
          <p:sp>
            <p:nvSpPr>
              <p:cNvPr id="13" name="TextBox 12">
                <a:extLst>
                  <a:ext uri="{FF2B5EF4-FFF2-40B4-BE49-F238E27FC236}">
                    <a16:creationId xmlns:a16="http://schemas.microsoft.com/office/drawing/2014/main" id="{62B479F0-3227-437E-9344-BA1A00EC904A}"/>
                  </a:ext>
                </a:extLst>
              </p:cNvPr>
              <p:cNvSpPr txBox="1"/>
              <p:nvPr/>
            </p:nvSpPr>
            <p:spPr>
              <a:xfrm>
                <a:off x="9679331" y="3316800"/>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10</a:t>
                </a:r>
              </a:p>
            </p:txBody>
          </p:sp>
        </p:grpSp>
        <p:pic>
          <p:nvPicPr>
            <p:cNvPr id="7" name="Picture 6">
              <a:extLst>
                <a:ext uri="{FF2B5EF4-FFF2-40B4-BE49-F238E27FC236}">
                  <a16:creationId xmlns:a16="http://schemas.microsoft.com/office/drawing/2014/main" id="{243759CF-BF50-4AB0-AB72-7983836485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22068" y="3994502"/>
              <a:ext cx="743129" cy="128579"/>
            </a:xfrm>
            <a:prstGeom prst="rect">
              <a:avLst/>
            </a:prstGeom>
          </p:spPr>
        </p:pic>
      </p:grpSp>
      <p:grpSp>
        <p:nvGrpSpPr>
          <p:cNvPr id="37" name="Group 30">
            <a:extLst>
              <a:ext uri="{FF2B5EF4-FFF2-40B4-BE49-F238E27FC236}">
                <a16:creationId xmlns:a16="http://schemas.microsoft.com/office/drawing/2014/main" id="{3F630393-BA00-4D0D-A1B2-9DF3AEF4C7F2}"/>
              </a:ext>
            </a:extLst>
          </p:cNvPr>
          <p:cNvGrpSpPr>
            <a:grpSpLocks noChangeAspect="1"/>
          </p:cNvGrpSpPr>
          <p:nvPr userDrawn="1"/>
        </p:nvGrpSpPr>
        <p:grpSpPr bwMode="auto">
          <a:xfrm>
            <a:off x="5432797" y="230341"/>
            <a:ext cx="923211" cy="2868316"/>
            <a:chOff x="4796" y="1525"/>
            <a:chExt cx="96" cy="1815"/>
          </a:xfrm>
        </p:grpSpPr>
        <p:sp>
          <p:nvSpPr>
            <p:cNvPr id="39" name="Oval 31">
              <a:extLst>
                <a:ext uri="{FF2B5EF4-FFF2-40B4-BE49-F238E27FC236}">
                  <a16:creationId xmlns:a16="http://schemas.microsoft.com/office/drawing/2014/main" id="{A8AA6AD9-CC37-4F39-931B-4A66A96A5A56}"/>
                </a:ext>
              </a:extLst>
            </p:cNvPr>
            <p:cNvSpPr>
              <a:spLocks noChangeArrowheads="1"/>
            </p:cNvSpPr>
            <p:nvPr/>
          </p:nvSpPr>
          <p:spPr bwMode="auto">
            <a:xfrm>
              <a:off x="4796" y="2341"/>
              <a:ext cx="96" cy="182"/>
            </a:xfrm>
            <a:prstGeom prst="ellipse">
              <a:avLst/>
            </a:prstGeom>
            <a:solidFill>
              <a:schemeClr val="tx1"/>
            </a:solidFill>
            <a:ln w="12700">
              <a:noFill/>
              <a:round/>
              <a:headEnd type="none" w="sm" len="sm"/>
              <a:tailEnd type="none" w="sm" len="sm"/>
            </a:ln>
          </p:spPr>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sp>
          <p:nvSpPr>
            <p:cNvPr id="40" name="AutoShape 32">
              <a:extLst>
                <a:ext uri="{FF2B5EF4-FFF2-40B4-BE49-F238E27FC236}">
                  <a16:creationId xmlns:a16="http://schemas.microsoft.com/office/drawing/2014/main" id="{C89AAF38-870C-450D-BFFB-86CEFDB2A3AD}"/>
                </a:ext>
              </a:extLst>
            </p:cNvPr>
            <p:cNvSpPr>
              <a:spLocks noChangeArrowheads="1"/>
            </p:cNvSpPr>
            <p:nvPr/>
          </p:nvSpPr>
          <p:spPr bwMode="auto">
            <a:xfrm>
              <a:off x="4798" y="1525"/>
              <a:ext cx="91" cy="862"/>
            </a:xfrm>
            <a:prstGeom prst="triangle">
              <a:avLst>
                <a:gd name="adj" fmla="val 50000"/>
              </a:avLst>
            </a:prstGeom>
            <a:solidFill>
              <a:schemeClr val="accent1">
                <a:lumMod val="75000"/>
              </a:schemeClr>
            </a:solidFill>
            <a:ln w="12700">
              <a:noFill/>
              <a:headEnd type="none" w="sm" len="sm"/>
              <a:tailEnd type="none" w="sm" len="sm"/>
            </a:ln>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sp>
          <p:nvSpPr>
            <p:cNvPr id="41" name="AutoShape 33">
              <a:extLst>
                <a:ext uri="{FF2B5EF4-FFF2-40B4-BE49-F238E27FC236}">
                  <a16:creationId xmlns:a16="http://schemas.microsoft.com/office/drawing/2014/main" id="{CD86966F-5742-4E11-A7A8-63A6CB1E1159}"/>
                </a:ext>
              </a:extLst>
            </p:cNvPr>
            <p:cNvSpPr>
              <a:spLocks noChangeArrowheads="1"/>
            </p:cNvSpPr>
            <p:nvPr/>
          </p:nvSpPr>
          <p:spPr bwMode="auto">
            <a:xfrm flipV="1">
              <a:off x="4798" y="2478"/>
              <a:ext cx="91" cy="862"/>
            </a:xfrm>
            <a:prstGeom prst="triangle">
              <a:avLst>
                <a:gd name="adj" fmla="val 50000"/>
              </a:avLst>
            </a:prstGeom>
            <a:noFill/>
            <a:ln w="12700">
              <a:noFill/>
              <a:miter lim="800000"/>
              <a:headEnd type="none" w="sm" len="sm"/>
              <a:tailEnd type="none" w="sm" len="sm"/>
            </a:ln>
          </p:spPr>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grpSp>
      <p:sp>
        <p:nvSpPr>
          <p:cNvPr id="42" name="Oval 41">
            <a:extLst>
              <a:ext uri="{FF2B5EF4-FFF2-40B4-BE49-F238E27FC236}">
                <a16:creationId xmlns:a16="http://schemas.microsoft.com/office/drawing/2014/main" id="{6CE573F0-9910-4F03-83E1-BF27BB688A01}"/>
              </a:ext>
            </a:extLst>
          </p:cNvPr>
          <p:cNvSpPr>
            <a:spLocks noChangeAspect="1"/>
          </p:cNvSpPr>
          <p:nvPr userDrawn="1"/>
        </p:nvSpPr>
        <p:spPr bwMode="auto">
          <a:xfrm>
            <a:off x="5212360" y="978236"/>
            <a:ext cx="1342983" cy="1343082"/>
          </a:xfrm>
          <a:prstGeom prst="ellipse">
            <a:avLst/>
          </a:prstGeom>
          <a:solidFill>
            <a:schemeClr val="tx1">
              <a:lumMod val="50000"/>
              <a:lumOff val="50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16538" tIns="0" rIns="16538" bIns="0"/>
          <a:lstStyle/>
          <a:p>
            <a:pPr fontAlgn="auto">
              <a:spcBef>
                <a:spcPts val="0"/>
              </a:spcBef>
              <a:spcAft>
                <a:spcPts val="0"/>
              </a:spcAft>
              <a:buClr>
                <a:srgbClr val="8CA3B0"/>
              </a:buClr>
              <a:defRPr/>
            </a:pPr>
            <a:endParaRPr lang="en-US" sz="827" b="0">
              <a:solidFill>
                <a:srgbClr val="FFFFFF"/>
              </a:solidFill>
            </a:endParaRPr>
          </a:p>
        </p:txBody>
      </p:sp>
    </p:spTree>
    <p:extLst>
      <p:ext uri="{BB962C8B-B14F-4D97-AF65-F5344CB8AC3E}">
        <p14:creationId xmlns:p14="http://schemas.microsoft.com/office/powerpoint/2010/main" val="57193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16200000">
                                      <p:cBhvr>
                                        <p:cTn id="6" dur="500" fill="hold"/>
                                        <p:tgtEl>
                                          <p:spTgt spid="37"/>
                                        </p:tgtEl>
                                        <p:attrNameLst>
                                          <p:attrName>r</p:attrName>
                                        </p:attrNameLst>
                                      </p:cBhvr>
                                    </p:animRot>
                                  </p:childTnLst>
                                </p:cTn>
                              </p:par>
                            </p:childTnLst>
                          </p:cTn>
                        </p:par>
                        <p:par>
                          <p:cTn id="7" fill="hold">
                            <p:stCondLst>
                              <p:cond delay="500"/>
                            </p:stCondLst>
                            <p:childTnLst>
                              <p:par>
                                <p:cTn id="8" presetID="19" presetClass="emph" presetSubtype="0" fill="hold" grpId="0" nodeType="afterEffect">
                                  <p:stCondLst>
                                    <p:cond delay="0"/>
                                  </p:stCondLst>
                                  <p:childTnLst>
                                    <p:animClr clrSpc="rgb" dir="cw">
                                      <p:cBhvr override="childStyle">
                                        <p:cTn id="9" dur="100" fill="hold"/>
                                        <p:tgtEl>
                                          <p:spTgt spid="42"/>
                                        </p:tgtEl>
                                        <p:attrNameLst>
                                          <p:attrName>style.color</p:attrName>
                                        </p:attrNameLst>
                                      </p:cBhvr>
                                      <p:to>
                                        <a:srgbClr val="008000"/>
                                      </p:to>
                                    </p:animClr>
                                    <p:animClr clrSpc="rgb" dir="cw">
                                      <p:cBhvr>
                                        <p:cTn id="10" dur="100" fill="hold"/>
                                        <p:tgtEl>
                                          <p:spTgt spid="42"/>
                                        </p:tgtEl>
                                        <p:attrNameLst>
                                          <p:attrName>fillcolor</p:attrName>
                                        </p:attrNameLst>
                                      </p:cBhvr>
                                      <p:to>
                                        <a:srgbClr val="008000"/>
                                      </p:to>
                                    </p:animClr>
                                    <p:set>
                                      <p:cBhvr>
                                        <p:cTn id="11" dur="100" fill="hold"/>
                                        <p:tgtEl>
                                          <p:spTgt spid="42"/>
                                        </p:tgtEl>
                                        <p:attrNameLst>
                                          <p:attrName>fill.type</p:attrName>
                                        </p:attrNameLst>
                                      </p:cBhvr>
                                      <p:to>
                                        <p:strVal val="solid"/>
                                      </p:to>
                                    </p:set>
                                    <p:set>
                                      <p:cBhvr>
                                        <p:cTn id="12" dur="100" fill="hold"/>
                                        <p:tgtEl>
                                          <p:spTgt spid="42"/>
                                        </p:tgtEl>
                                        <p:attrNameLst>
                                          <p:attrName>fill.on</p:attrName>
                                        </p:attrNameLst>
                                      </p:cBhvr>
                                      <p:to>
                                        <p:strVal val="true"/>
                                      </p:to>
                                    </p:set>
                                  </p:childTnLst>
                                </p:cTn>
                              </p:par>
                              <p:par>
                                <p:cTn id="13" presetID="8" presetClass="emph" presetSubtype="0" fill="hold" nodeType="withEffect">
                                  <p:stCondLst>
                                    <p:cond delay="55000"/>
                                  </p:stCondLst>
                                  <p:childTnLst>
                                    <p:animRot by="-540000">
                                      <p:cBhvr>
                                        <p:cTn id="14" dur="5000" fill="hold"/>
                                        <p:tgtEl>
                                          <p:spTgt spid="37"/>
                                        </p:tgtEl>
                                        <p:attrNameLst>
                                          <p:attrName>r</p:attrName>
                                        </p:attrNameLst>
                                      </p:cBhvr>
                                    </p:animRot>
                                  </p:childTnLst>
                                </p:cTn>
                              </p:par>
                            </p:childTnLst>
                          </p:cTn>
                        </p:par>
                        <p:par>
                          <p:cTn id="15" fill="hold">
                            <p:stCondLst>
                              <p:cond delay="60500"/>
                            </p:stCondLst>
                            <p:childTnLst>
                              <p:par>
                                <p:cTn id="16" presetID="8" presetClass="emph" presetSubtype="0" fill="hold" nodeType="afterEffect">
                                  <p:stCondLst>
                                    <p:cond delay="55000"/>
                                  </p:stCondLst>
                                  <p:childTnLst>
                                    <p:animRot by="-540000">
                                      <p:cBhvr>
                                        <p:cTn id="17" dur="5000" fill="hold"/>
                                        <p:tgtEl>
                                          <p:spTgt spid="37"/>
                                        </p:tgtEl>
                                        <p:attrNameLst>
                                          <p:attrName>r</p:attrName>
                                        </p:attrNameLst>
                                      </p:cBhvr>
                                    </p:animRot>
                                  </p:childTnLst>
                                </p:cTn>
                              </p:par>
                            </p:childTnLst>
                          </p:cTn>
                        </p:par>
                        <p:par>
                          <p:cTn id="18" fill="hold">
                            <p:stCondLst>
                              <p:cond delay="120500"/>
                            </p:stCondLst>
                            <p:childTnLst>
                              <p:par>
                                <p:cTn id="19" presetID="8" presetClass="emph" presetSubtype="0" fill="hold" nodeType="afterEffect">
                                  <p:stCondLst>
                                    <p:cond delay="55000"/>
                                  </p:stCondLst>
                                  <p:childTnLst>
                                    <p:animRot by="-540000">
                                      <p:cBhvr>
                                        <p:cTn id="20" dur="5000" fill="hold"/>
                                        <p:tgtEl>
                                          <p:spTgt spid="37"/>
                                        </p:tgtEl>
                                        <p:attrNameLst>
                                          <p:attrName>r</p:attrName>
                                        </p:attrNameLst>
                                      </p:cBhvr>
                                    </p:animRot>
                                  </p:childTnLst>
                                </p:cTn>
                              </p:par>
                            </p:childTnLst>
                          </p:cTn>
                        </p:par>
                        <p:par>
                          <p:cTn id="21" fill="hold">
                            <p:stCondLst>
                              <p:cond delay="180500"/>
                            </p:stCondLst>
                            <p:childTnLst>
                              <p:par>
                                <p:cTn id="22" presetID="8" presetClass="emph" presetSubtype="0" fill="hold" nodeType="afterEffect">
                                  <p:stCondLst>
                                    <p:cond delay="55000"/>
                                  </p:stCondLst>
                                  <p:childTnLst>
                                    <p:animRot by="-540000">
                                      <p:cBhvr>
                                        <p:cTn id="23" dur="5000" fill="hold"/>
                                        <p:tgtEl>
                                          <p:spTgt spid="37"/>
                                        </p:tgtEl>
                                        <p:attrNameLst>
                                          <p:attrName>r</p:attrName>
                                        </p:attrNameLst>
                                      </p:cBhvr>
                                    </p:animRot>
                                  </p:childTnLst>
                                </p:cTn>
                              </p:par>
                            </p:childTnLst>
                          </p:cTn>
                        </p:par>
                        <p:par>
                          <p:cTn id="24" fill="hold">
                            <p:stCondLst>
                              <p:cond delay="240500"/>
                            </p:stCondLst>
                            <p:childTnLst>
                              <p:par>
                                <p:cTn id="25" presetID="8" presetClass="emph" presetSubtype="0" fill="hold" nodeType="afterEffect">
                                  <p:stCondLst>
                                    <p:cond delay="55000"/>
                                  </p:stCondLst>
                                  <p:childTnLst>
                                    <p:animRot by="-540000">
                                      <p:cBhvr>
                                        <p:cTn id="26" dur="5000" fill="hold"/>
                                        <p:tgtEl>
                                          <p:spTgt spid="37"/>
                                        </p:tgtEl>
                                        <p:attrNameLst>
                                          <p:attrName>r</p:attrName>
                                        </p:attrNameLst>
                                      </p:cBhvr>
                                    </p:animRot>
                                  </p:childTnLst>
                                </p:cTn>
                              </p:par>
                            </p:childTnLst>
                          </p:cTn>
                        </p:par>
                        <p:par>
                          <p:cTn id="27" fill="hold">
                            <p:stCondLst>
                              <p:cond delay="300500"/>
                            </p:stCondLst>
                            <p:childTnLst>
                              <p:par>
                                <p:cTn id="28" presetID="8" presetClass="emph" presetSubtype="0" fill="hold" nodeType="afterEffect">
                                  <p:stCondLst>
                                    <p:cond delay="55000"/>
                                  </p:stCondLst>
                                  <p:childTnLst>
                                    <p:animRot by="-540000">
                                      <p:cBhvr>
                                        <p:cTn id="29" dur="5000" fill="hold"/>
                                        <p:tgtEl>
                                          <p:spTgt spid="37"/>
                                        </p:tgtEl>
                                        <p:attrNameLst>
                                          <p:attrName>r</p:attrName>
                                        </p:attrNameLst>
                                      </p:cBhvr>
                                    </p:animRot>
                                  </p:childTnLst>
                                </p:cTn>
                              </p:par>
                            </p:childTnLst>
                          </p:cTn>
                        </p:par>
                        <p:par>
                          <p:cTn id="30" fill="hold">
                            <p:stCondLst>
                              <p:cond delay="360500"/>
                            </p:stCondLst>
                            <p:childTnLst>
                              <p:par>
                                <p:cTn id="31" presetID="8" presetClass="emph" presetSubtype="0" fill="hold" nodeType="afterEffect">
                                  <p:stCondLst>
                                    <p:cond delay="55000"/>
                                  </p:stCondLst>
                                  <p:childTnLst>
                                    <p:animRot by="-540000">
                                      <p:cBhvr>
                                        <p:cTn id="32" dur="5000" fill="hold"/>
                                        <p:tgtEl>
                                          <p:spTgt spid="37"/>
                                        </p:tgtEl>
                                        <p:attrNameLst>
                                          <p:attrName>r</p:attrName>
                                        </p:attrNameLst>
                                      </p:cBhvr>
                                    </p:animRot>
                                  </p:childTnLst>
                                </p:cTn>
                              </p:par>
                            </p:childTnLst>
                          </p:cTn>
                        </p:par>
                        <p:par>
                          <p:cTn id="33" fill="hold">
                            <p:stCondLst>
                              <p:cond delay="420500"/>
                            </p:stCondLst>
                            <p:childTnLst>
                              <p:par>
                                <p:cTn id="34" presetID="8" presetClass="emph" presetSubtype="0" fill="hold" nodeType="afterEffect">
                                  <p:stCondLst>
                                    <p:cond delay="55000"/>
                                  </p:stCondLst>
                                  <p:childTnLst>
                                    <p:animRot by="-540000">
                                      <p:cBhvr>
                                        <p:cTn id="35" dur="5000" fill="hold"/>
                                        <p:tgtEl>
                                          <p:spTgt spid="37"/>
                                        </p:tgtEl>
                                        <p:attrNameLst>
                                          <p:attrName>r</p:attrName>
                                        </p:attrNameLst>
                                      </p:cBhvr>
                                    </p:animRot>
                                  </p:childTnLst>
                                </p:cTn>
                              </p:par>
                            </p:childTnLst>
                          </p:cTn>
                        </p:par>
                        <p:par>
                          <p:cTn id="36" fill="hold">
                            <p:stCondLst>
                              <p:cond delay="480500"/>
                            </p:stCondLst>
                            <p:childTnLst>
                              <p:par>
                                <p:cTn id="37" presetID="8" presetClass="emph" presetSubtype="0" fill="hold" nodeType="afterEffect">
                                  <p:stCondLst>
                                    <p:cond delay="55000"/>
                                  </p:stCondLst>
                                  <p:childTnLst>
                                    <p:animRot by="-540000">
                                      <p:cBhvr>
                                        <p:cTn id="38" dur="5000" fill="hold"/>
                                        <p:tgtEl>
                                          <p:spTgt spid="37"/>
                                        </p:tgtEl>
                                        <p:attrNameLst>
                                          <p:attrName>r</p:attrName>
                                        </p:attrNameLst>
                                      </p:cBhvr>
                                    </p:animRot>
                                  </p:childTnLst>
                                </p:cTn>
                              </p:par>
                            </p:childTnLst>
                          </p:cTn>
                        </p:par>
                        <p:par>
                          <p:cTn id="39" fill="hold">
                            <p:stCondLst>
                              <p:cond delay="540500"/>
                            </p:stCondLst>
                            <p:childTnLst>
                              <p:par>
                                <p:cTn id="40" presetID="8" presetClass="emph" presetSubtype="0" fill="hold" nodeType="afterEffect">
                                  <p:stCondLst>
                                    <p:cond delay="55000"/>
                                  </p:stCondLst>
                                  <p:childTnLst>
                                    <p:animRot by="-540000">
                                      <p:cBhvr>
                                        <p:cTn id="41" dur="5000" fill="hold"/>
                                        <p:tgtEl>
                                          <p:spTgt spid="37"/>
                                        </p:tgtEl>
                                        <p:attrNameLst>
                                          <p:attrName>r</p:attrName>
                                        </p:attrNameLst>
                                      </p:cBhvr>
                                    </p:animRot>
                                  </p:childTnLst>
                                </p:cTn>
                              </p:par>
                            </p:childTnLst>
                          </p:cTn>
                        </p:par>
                        <p:par>
                          <p:cTn id="42" fill="hold">
                            <p:stCondLst>
                              <p:cond delay="600500"/>
                            </p:stCondLst>
                            <p:childTnLst>
                              <p:par>
                                <p:cTn id="43" presetID="8" presetClass="emph" presetSubtype="0" fill="hold" nodeType="afterEffect">
                                  <p:stCondLst>
                                    <p:cond delay="55000"/>
                                  </p:stCondLst>
                                  <p:childTnLst>
                                    <p:animRot by="-540000">
                                      <p:cBhvr>
                                        <p:cTn id="44" dur="5000" fill="hold"/>
                                        <p:tgtEl>
                                          <p:spTgt spid="37"/>
                                        </p:tgtEl>
                                        <p:attrNameLst>
                                          <p:attrName>r</p:attrName>
                                        </p:attrNameLst>
                                      </p:cBhvr>
                                    </p:animRot>
                                  </p:childTnLst>
                                </p:cTn>
                              </p:par>
                            </p:childTnLst>
                          </p:cTn>
                        </p:par>
                        <p:par>
                          <p:cTn id="45" fill="hold">
                            <p:stCondLst>
                              <p:cond delay="660500"/>
                            </p:stCondLst>
                            <p:childTnLst>
                              <p:par>
                                <p:cTn id="46" presetID="8" presetClass="emph" presetSubtype="0" fill="hold" nodeType="afterEffect">
                                  <p:stCondLst>
                                    <p:cond delay="55000"/>
                                  </p:stCondLst>
                                  <p:childTnLst>
                                    <p:animRot by="-540000">
                                      <p:cBhvr>
                                        <p:cTn id="47" dur="5000" fill="hold"/>
                                        <p:tgtEl>
                                          <p:spTgt spid="37"/>
                                        </p:tgtEl>
                                        <p:attrNameLst>
                                          <p:attrName>r</p:attrName>
                                        </p:attrNameLst>
                                      </p:cBhvr>
                                    </p:animRot>
                                  </p:childTnLst>
                                </p:cTn>
                              </p:par>
                            </p:childTnLst>
                          </p:cTn>
                        </p:par>
                        <p:par>
                          <p:cTn id="48" fill="hold">
                            <p:stCondLst>
                              <p:cond delay="720500"/>
                            </p:stCondLst>
                            <p:childTnLst>
                              <p:par>
                                <p:cTn id="49" presetID="8" presetClass="emph" presetSubtype="0" fill="hold" nodeType="afterEffect">
                                  <p:stCondLst>
                                    <p:cond delay="55000"/>
                                  </p:stCondLst>
                                  <p:childTnLst>
                                    <p:animRot by="-540000">
                                      <p:cBhvr>
                                        <p:cTn id="50" dur="5000" fill="hold"/>
                                        <p:tgtEl>
                                          <p:spTgt spid="37"/>
                                        </p:tgtEl>
                                        <p:attrNameLst>
                                          <p:attrName>r</p:attrName>
                                        </p:attrNameLst>
                                      </p:cBhvr>
                                    </p:animRot>
                                  </p:childTnLst>
                                </p:cTn>
                              </p:par>
                            </p:childTnLst>
                          </p:cTn>
                        </p:par>
                        <p:par>
                          <p:cTn id="51" fill="hold">
                            <p:stCondLst>
                              <p:cond delay="780500"/>
                            </p:stCondLst>
                            <p:childTnLst>
                              <p:par>
                                <p:cTn id="52" presetID="8" presetClass="emph" presetSubtype="0" fill="hold" nodeType="afterEffect">
                                  <p:stCondLst>
                                    <p:cond delay="55000"/>
                                  </p:stCondLst>
                                  <p:childTnLst>
                                    <p:animRot by="-540000">
                                      <p:cBhvr>
                                        <p:cTn id="53" dur="5000" fill="hold"/>
                                        <p:tgtEl>
                                          <p:spTgt spid="37"/>
                                        </p:tgtEl>
                                        <p:attrNameLst>
                                          <p:attrName>r</p:attrName>
                                        </p:attrNameLst>
                                      </p:cBhvr>
                                    </p:animRot>
                                  </p:childTnLst>
                                </p:cTn>
                              </p:par>
                            </p:childTnLst>
                          </p:cTn>
                        </p:par>
                        <p:par>
                          <p:cTn id="54" fill="hold">
                            <p:stCondLst>
                              <p:cond delay="840500"/>
                            </p:stCondLst>
                            <p:childTnLst>
                              <p:par>
                                <p:cTn id="55" presetID="8" presetClass="emph" presetSubtype="0" fill="hold" nodeType="afterEffect">
                                  <p:stCondLst>
                                    <p:cond delay="55000"/>
                                  </p:stCondLst>
                                  <p:childTnLst>
                                    <p:animRot by="-540000">
                                      <p:cBhvr>
                                        <p:cTn id="56" dur="5000" fill="hold"/>
                                        <p:tgtEl>
                                          <p:spTgt spid="37"/>
                                        </p:tgtEl>
                                        <p:attrNameLst>
                                          <p:attrName>r</p:attrName>
                                        </p:attrNameLst>
                                      </p:cBhvr>
                                    </p:animRot>
                                  </p:childTnLst>
                                </p:cTn>
                              </p:par>
                            </p:childTnLst>
                          </p:cTn>
                        </p:par>
                        <p:par>
                          <p:cTn id="57" fill="hold">
                            <p:stCondLst>
                              <p:cond delay="900500"/>
                            </p:stCondLst>
                            <p:childTnLst>
                              <p:par>
                                <p:cTn id="58" presetID="8" presetClass="emph" presetSubtype="0" fill="hold" nodeType="afterEffect">
                                  <p:stCondLst>
                                    <p:cond delay="55000"/>
                                  </p:stCondLst>
                                  <p:childTnLst>
                                    <p:animRot by="-540000">
                                      <p:cBhvr>
                                        <p:cTn id="59" dur="5000" fill="hold"/>
                                        <p:tgtEl>
                                          <p:spTgt spid="37"/>
                                        </p:tgtEl>
                                        <p:attrNameLst>
                                          <p:attrName>r</p:attrName>
                                        </p:attrNameLst>
                                      </p:cBhvr>
                                    </p:animRot>
                                  </p:childTnLst>
                                </p:cTn>
                              </p:par>
                            </p:childTnLst>
                          </p:cTn>
                        </p:par>
                        <p:par>
                          <p:cTn id="60" fill="hold">
                            <p:stCondLst>
                              <p:cond delay="960500"/>
                            </p:stCondLst>
                            <p:childTnLst>
                              <p:par>
                                <p:cTn id="61" presetID="8" presetClass="emph" presetSubtype="0" fill="hold" nodeType="afterEffect">
                                  <p:stCondLst>
                                    <p:cond delay="55000"/>
                                  </p:stCondLst>
                                  <p:childTnLst>
                                    <p:animRot by="-540000">
                                      <p:cBhvr>
                                        <p:cTn id="62" dur="5000" fill="hold"/>
                                        <p:tgtEl>
                                          <p:spTgt spid="37"/>
                                        </p:tgtEl>
                                        <p:attrNameLst>
                                          <p:attrName>r</p:attrName>
                                        </p:attrNameLst>
                                      </p:cBhvr>
                                    </p:animRot>
                                  </p:childTnLst>
                                </p:cTn>
                              </p:par>
                            </p:childTnLst>
                          </p:cTn>
                        </p:par>
                        <p:par>
                          <p:cTn id="63" fill="hold">
                            <p:stCondLst>
                              <p:cond delay="1020500"/>
                            </p:stCondLst>
                            <p:childTnLst>
                              <p:par>
                                <p:cTn id="64" presetID="8" presetClass="emph" presetSubtype="0" fill="hold" nodeType="afterEffect">
                                  <p:stCondLst>
                                    <p:cond delay="55000"/>
                                  </p:stCondLst>
                                  <p:childTnLst>
                                    <p:animRot by="-540000">
                                      <p:cBhvr>
                                        <p:cTn id="65" dur="5000" fill="hold"/>
                                        <p:tgtEl>
                                          <p:spTgt spid="37"/>
                                        </p:tgtEl>
                                        <p:attrNameLst>
                                          <p:attrName>r</p:attrName>
                                        </p:attrNameLst>
                                      </p:cBhvr>
                                    </p:animRot>
                                  </p:childTnLst>
                                </p:cTn>
                              </p:par>
                            </p:childTnLst>
                          </p:cTn>
                        </p:par>
                        <p:par>
                          <p:cTn id="66" fill="hold">
                            <p:stCondLst>
                              <p:cond delay="1080500"/>
                            </p:stCondLst>
                            <p:childTnLst>
                              <p:par>
                                <p:cTn id="67" presetID="8" presetClass="emph" presetSubtype="0" fill="hold" nodeType="afterEffect">
                                  <p:stCondLst>
                                    <p:cond delay="55000"/>
                                  </p:stCondLst>
                                  <p:childTnLst>
                                    <p:animRot by="-540000">
                                      <p:cBhvr>
                                        <p:cTn id="68" dur="5000" fill="hold"/>
                                        <p:tgtEl>
                                          <p:spTgt spid="37"/>
                                        </p:tgtEl>
                                        <p:attrNameLst>
                                          <p:attrName>r</p:attrName>
                                        </p:attrNameLst>
                                      </p:cBhvr>
                                    </p:animRot>
                                  </p:childTnLst>
                                </p:cTn>
                              </p:par>
                            </p:childTnLst>
                          </p:cTn>
                        </p:par>
                        <p:par>
                          <p:cTn id="69" fill="hold">
                            <p:stCondLst>
                              <p:cond delay="1140500"/>
                            </p:stCondLst>
                            <p:childTnLst>
                              <p:par>
                                <p:cTn id="70" presetID="8" presetClass="emph" presetSubtype="0" fill="hold" nodeType="afterEffect">
                                  <p:stCondLst>
                                    <p:cond delay="55000"/>
                                  </p:stCondLst>
                                  <p:childTnLst>
                                    <p:animRot by="-540000">
                                      <p:cBhvr>
                                        <p:cTn id="71" dur="5000" fill="hold"/>
                                        <p:tgtEl>
                                          <p:spTgt spid="37"/>
                                        </p:tgtEl>
                                        <p:attrNameLst>
                                          <p:attrName>r</p:attrName>
                                        </p:attrNameLst>
                                      </p:cBhvr>
                                    </p:animRot>
                                  </p:childTnLst>
                                </p:cTn>
                              </p:par>
                            </p:childTnLst>
                          </p:cTn>
                        </p:par>
                        <p:par>
                          <p:cTn id="72" fill="hold">
                            <p:stCondLst>
                              <p:cond delay="1200500"/>
                            </p:stCondLst>
                            <p:childTnLst>
                              <p:par>
                                <p:cTn id="73" presetID="8" presetClass="emph" presetSubtype="0" fill="hold" nodeType="afterEffect">
                                  <p:stCondLst>
                                    <p:cond delay="55000"/>
                                  </p:stCondLst>
                                  <p:childTnLst>
                                    <p:animRot by="-540000">
                                      <p:cBhvr>
                                        <p:cTn id="74" dur="5000" fill="hold"/>
                                        <p:tgtEl>
                                          <p:spTgt spid="37"/>
                                        </p:tgtEl>
                                        <p:attrNameLst>
                                          <p:attrName>r</p:attrName>
                                        </p:attrNameLst>
                                      </p:cBhvr>
                                    </p:animRot>
                                  </p:childTnLst>
                                </p:cTn>
                              </p:par>
                            </p:childTnLst>
                          </p:cTn>
                        </p:par>
                        <p:par>
                          <p:cTn id="75" fill="hold">
                            <p:stCondLst>
                              <p:cond delay="1260500"/>
                            </p:stCondLst>
                            <p:childTnLst>
                              <p:par>
                                <p:cTn id="76" presetID="8" presetClass="emph" presetSubtype="0" fill="hold" nodeType="afterEffect">
                                  <p:stCondLst>
                                    <p:cond delay="55000"/>
                                  </p:stCondLst>
                                  <p:childTnLst>
                                    <p:animRot by="-540000">
                                      <p:cBhvr>
                                        <p:cTn id="77" dur="5000" fill="hold"/>
                                        <p:tgtEl>
                                          <p:spTgt spid="37"/>
                                        </p:tgtEl>
                                        <p:attrNameLst>
                                          <p:attrName>r</p:attrName>
                                        </p:attrNameLst>
                                      </p:cBhvr>
                                    </p:animRot>
                                  </p:childTnLst>
                                </p:cTn>
                              </p:par>
                            </p:childTnLst>
                          </p:cTn>
                        </p:par>
                        <p:par>
                          <p:cTn id="78" fill="hold">
                            <p:stCondLst>
                              <p:cond delay="1320500"/>
                            </p:stCondLst>
                            <p:childTnLst>
                              <p:par>
                                <p:cTn id="79" presetID="8" presetClass="emph" presetSubtype="0" fill="hold" nodeType="afterEffect">
                                  <p:stCondLst>
                                    <p:cond delay="55000"/>
                                  </p:stCondLst>
                                  <p:childTnLst>
                                    <p:animRot by="-540000">
                                      <p:cBhvr>
                                        <p:cTn id="80" dur="5000" fill="hold"/>
                                        <p:tgtEl>
                                          <p:spTgt spid="37"/>
                                        </p:tgtEl>
                                        <p:attrNameLst>
                                          <p:attrName>r</p:attrName>
                                        </p:attrNameLst>
                                      </p:cBhvr>
                                    </p:animRot>
                                  </p:childTnLst>
                                </p:cTn>
                              </p:par>
                            </p:childTnLst>
                          </p:cTn>
                        </p:par>
                        <p:par>
                          <p:cTn id="81" fill="hold">
                            <p:stCondLst>
                              <p:cond delay="1380500"/>
                            </p:stCondLst>
                            <p:childTnLst>
                              <p:par>
                                <p:cTn id="82" presetID="8" presetClass="emph" presetSubtype="0" fill="hold" nodeType="afterEffect">
                                  <p:stCondLst>
                                    <p:cond delay="55000"/>
                                  </p:stCondLst>
                                  <p:childTnLst>
                                    <p:animRot by="-540000">
                                      <p:cBhvr>
                                        <p:cTn id="83" dur="5000" fill="hold"/>
                                        <p:tgtEl>
                                          <p:spTgt spid="37"/>
                                        </p:tgtEl>
                                        <p:attrNameLst>
                                          <p:attrName>r</p:attrName>
                                        </p:attrNameLst>
                                      </p:cBhvr>
                                    </p:animRot>
                                  </p:childTnLst>
                                </p:cTn>
                              </p:par>
                            </p:childTnLst>
                          </p:cTn>
                        </p:par>
                        <p:par>
                          <p:cTn id="84" fill="hold">
                            <p:stCondLst>
                              <p:cond delay="1440500"/>
                            </p:stCondLst>
                            <p:childTnLst>
                              <p:par>
                                <p:cTn id="85" presetID="8" presetClass="emph" presetSubtype="0" fill="hold" nodeType="afterEffect">
                                  <p:stCondLst>
                                    <p:cond delay="55000"/>
                                  </p:stCondLst>
                                  <p:childTnLst>
                                    <p:animRot by="-540000">
                                      <p:cBhvr>
                                        <p:cTn id="86" dur="5000" fill="hold"/>
                                        <p:tgtEl>
                                          <p:spTgt spid="37"/>
                                        </p:tgtEl>
                                        <p:attrNameLst>
                                          <p:attrName>r</p:attrName>
                                        </p:attrNameLst>
                                      </p:cBhvr>
                                    </p:animRot>
                                  </p:childTnLst>
                                </p:cTn>
                              </p:par>
                            </p:childTnLst>
                          </p:cTn>
                        </p:par>
                        <p:par>
                          <p:cTn id="87" fill="hold">
                            <p:stCondLst>
                              <p:cond delay="1500500"/>
                            </p:stCondLst>
                            <p:childTnLst>
                              <p:par>
                                <p:cTn id="88" presetID="8" presetClass="emph" presetSubtype="0" fill="hold" nodeType="afterEffect">
                                  <p:stCondLst>
                                    <p:cond delay="55000"/>
                                  </p:stCondLst>
                                  <p:childTnLst>
                                    <p:animRot by="-540000">
                                      <p:cBhvr>
                                        <p:cTn id="89" dur="5000" fill="hold"/>
                                        <p:tgtEl>
                                          <p:spTgt spid="37"/>
                                        </p:tgtEl>
                                        <p:attrNameLst>
                                          <p:attrName>r</p:attrName>
                                        </p:attrNameLst>
                                      </p:cBhvr>
                                    </p:animRot>
                                  </p:childTnLst>
                                </p:cTn>
                              </p:par>
                            </p:childTnLst>
                          </p:cTn>
                        </p:par>
                        <p:par>
                          <p:cTn id="90" fill="hold">
                            <p:stCondLst>
                              <p:cond delay="1560500"/>
                            </p:stCondLst>
                            <p:childTnLst>
                              <p:par>
                                <p:cTn id="91" presetID="8" presetClass="emph" presetSubtype="0" fill="hold" nodeType="afterEffect">
                                  <p:stCondLst>
                                    <p:cond delay="55000"/>
                                  </p:stCondLst>
                                  <p:childTnLst>
                                    <p:animRot by="-540000">
                                      <p:cBhvr>
                                        <p:cTn id="92" dur="5000" fill="hold"/>
                                        <p:tgtEl>
                                          <p:spTgt spid="37"/>
                                        </p:tgtEl>
                                        <p:attrNameLst>
                                          <p:attrName>r</p:attrName>
                                        </p:attrNameLst>
                                      </p:cBhvr>
                                    </p:animRot>
                                  </p:childTnLst>
                                </p:cTn>
                              </p:par>
                            </p:childTnLst>
                          </p:cTn>
                        </p:par>
                        <p:par>
                          <p:cTn id="93" fill="hold">
                            <p:stCondLst>
                              <p:cond delay="1620500"/>
                            </p:stCondLst>
                            <p:childTnLst>
                              <p:par>
                                <p:cTn id="94" presetID="8" presetClass="emph" presetSubtype="0" fill="hold" nodeType="afterEffect">
                                  <p:stCondLst>
                                    <p:cond delay="55000"/>
                                  </p:stCondLst>
                                  <p:childTnLst>
                                    <p:animRot by="-540000">
                                      <p:cBhvr>
                                        <p:cTn id="95" dur="5000" fill="hold"/>
                                        <p:tgtEl>
                                          <p:spTgt spid="37"/>
                                        </p:tgtEl>
                                        <p:attrNameLst>
                                          <p:attrName>r</p:attrName>
                                        </p:attrNameLst>
                                      </p:cBhvr>
                                    </p:animRot>
                                  </p:childTnLst>
                                </p:cTn>
                              </p:par>
                            </p:childTnLst>
                          </p:cTn>
                        </p:par>
                        <p:par>
                          <p:cTn id="96" fill="hold">
                            <p:stCondLst>
                              <p:cond delay="1680500"/>
                            </p:stCondLst>
                            <p:childTnLst>
                              <p:par>
                                <p:cTn id="97" presetID="8" presetClass="emph" presetSubtype="0" fill="hold" nodeType="afterEffect">
                                  <p:stCondLst>
                                    <p:cond delay="55000"/>
                                  </p:stCondLst>
                                  <p:childTnLst>
                                    <p:animRot by="-540000">
                                      <p:cBhvr>
                                        <p:cTn id="98" dur="5000" fill="hold"/>
                                        <p:tgtEl>
                                          <p:spTgt spid="37"/>
                                        </p:tgtEl>
                                        <p:attrNameLst>
                                          <p:attrName>r</p:attrName>
                                        </p:attrNameLst>
                                      </p:cBhvr>
                                    </p:animRot>
                                  </p:childTnLst>
                                </p:cTn>
                              </p:par>
                            </p:childTnLst>
                          </p:cTn>
                        </p:par>
                        <p:par>
                          <p:cTn id="99" fill="hold">
                            <p:stCondLst>
                              <p:cond delay="1740500"/>
                            </p:stCondLst>
                            <p:childTnLst>
                              <p:par>
                                <p:cTn id="100" presetID="8" presetClass="emph" presetSubtype="0" fill="hold" nodeType="afterEffect">
                                  <p:stCondLst>
                                    <p:cond delay="55000"/>
                                  </p:stCondLst>
                                  <p:childTnLst>
                                    <p:animRot by="-540000">
                                      <p:cBhvr>
                                        <p:cTn id="101" dur="5000" fill="hold"/>
                                        <p:tgtEl>
                                          <p:spTgt spid="37"/>
                                        </p:tgtEl>
                                        <p:attrNameLst>
                                          <p:attrName>r</p:attrName>
                                        </p:attrNameLst>
                                      </p:cBhvr>
                                    </p:animRot>
                                  </p:childTnLst>
                                </p:cTn>
                              </p:par>
                            </p:childTnLst>
                          </p:cTn>
                        </p:par>
                        <p:par>
                          <p:cTn id="102" fill="hold">
                            <p:stCondLst>
                              <p:cond delay="1800500"/>
                            </p:stCondLst>
                            <p:childTnLst>
                              <p:par>
                                <p:cTn id="103" presetID="19" presetClass="emph" presetSubtype="0" fill="hold" grpId="1" nodeType="afterEffect">
                                  <p:stCondLst>
                                    <p:cond delay="0"/>
                                  </p:stCondLst>
                                  <p:childTnLst>
                                    <p:animClr clrSpc="rgb" dir="cw">
                                      <p:cBhvr override="childStyle">
                                        <p:cTn id="104" dur="100" fill="hold"/>
                                        <p:tgtEl>
                                          <p:spTgt spid="42"/>
                                        </p:tgtEl>
                                        <p:attrNameLst>
                                          <p:attrName>style.color</p:attrName>
                                        </p:attrNameLst>
                                      </p:cBhvr>
                                      <p:to>
                                        <a:srgbClr val="CC0000"/>
                                      </p:to>
                                    </p:animClr>
                                    <p:animClr clrSpc="rgb" dir="cw">
                                      <p:cBhvr>
                                        <p:cTn id="105" dur="100" fill="hold"/>
                                        <p:tgtEl>
                                          <p:spTgt spid="42"/>
                                        </p:tgtEl>
                                        <p:attrNameLst>
                                          <p:attrName>fillcolor</p:attrName>
                                        </p:attrNameLst>
                                      </p:cBhvr>
                                      <p:to>
                                        <a:srgbClr val="CC0000"/>
                                      </p:to>
                                    </p:animClr>
                                    <p:set>
                                      <p:cBhvr>
                                        <p:cTn id="106" dur="100" fill="hold"/>
                                        <p:tgtEl>
                                          <p:spTgt spid="42"/>
                                        </p:tgtEl>
                                        <p:attrNameLst>
                                          <p:attrName>fill.type</p:attrName>
                                        </p:attrNameLst>
                                      </p:cBhvr>
                                      <p:to>
                                        <p:strVal val="solid"/>
                                      </p:to>
                                    </p:set>
                                    <p:set>
                                      <p:cBhvr>
                                        <p:cTn id="107" dur="100" fill="hold"/>
                                        <p:tgtEl>
                                          <p:spTgt spid="4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5 Minute Flipchart">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550" y="3334557"/>
            <a:ext cx="6648450" cy="6952441"/>
          </a:xfrm>
        </p:spPr>
        <p:txBody>
          <a:bodyPr>
            <a:normAutofit/>
          </a:bodyPr>
          <a:lstStyle>
            <a:lvl1pPr marL="0" indent="0">
              <a:lnSpc>
                <a:spcPct val="90000"/>
              </a:lnSpc>
              <a:spcAft>
                <a:spcPts val="1200"/>
              </a:spcAft>
              <a:buClr>
                <a:schemeClr val="accent1">
                  <a:lumMod val="50000"/>
                </a:schemeClr>
              </a:buClr>
              <a:buFont typeface="Ink Free" panose="03080402000500000000" pitchFamily="66" charset="0"/>
              <a:buNone/>
              <a:defRPr sz="3600">
                <a:solidFill>
                  <a:schemeClr val="accent5">
                    <a:lumMod val="75000"/>
                  </a:schemeClr>
                </a:solidFill>
              </a:defRPr>
            </a:lvl1pPr>
          </a:lstStyle>
          <a:p>
            <a:pPr lvl="0"/>
            <a:r>
              <a:rPr lang="en-US" dirty="0"/>
              <a:t>Click to edit Master text styles</a:t>
            </a:r>
          </a:p>
        </p:txBody>
      </p:sp>
      <p:sp>
        <p:nvSpPr>
          <p:cNvPr id="2" name="Title 1">
            <a:extLst>
              <a:ext uri="{FF2B5EF4-FFF2-40B4-BE49-F238E27FC236}">
                <a16:creationId xmlns:a16="http://schemas.microsoft.com/office/drawing/2014/main" id="{EEB51ACB-B4DA-4FC2-9BAE-E9D5340468F4}"/>
              </a:ext>
            </a:extLst>
          </p:cNvPr>
          <p:cNvSpPr>
            <a:spLocks noGrp="1"/>
          </p:cNvSpPr>
          <p:nvPr>
            <p:ph type="title" hasCustomPrompt="1"/>
          </p:nvPr>
        </p:nvSpPr>
        <p:spPr>
          <a:xfrm>
            <a:off x="519114" y="856623"/>
            <a:ext cx="3483838" cy="2060754"/>
          </a:xfrm>
          <a:prstGeom prst="rect">
            <a:avLst/>
          </a:prstGeom>
        </p:spPr>
        <p:txBody>
          <a:bodyPr anchor="ctr"/>
          <a:lstStyle>
            <a:lvl1pPr>
              <a:lnSpc>
                <a:spcPct val="80000"/>
              </a:lnSpc>
              <a:defRPr sz="4000" b="1" u="sng">
                <a:solidFill>
                  <a:schemeClr val="accent1">
                    <a:lumMod val="50000"/>
                  </a:schemeClr>
                </a:solidFill>
                <a:latin typeface="Ink Free" panose="03080402000500000000" pitchFamily="66" charset="0"/>
              </a:defRPr>
            </a:lvl1pPr>
          </a:lstStyle>
          <a:p>
            <a:r>
              <a:rPr lang="en-US" dirty="0"/>
              <a:t>25 Minutes: Click to add title</a:t>
            </a:r>
            <a:endParaRPr lang="en-GB" dirty="0"/>
          </a:p>
        </p:txBody>
      </p:sp>
      <p:sp>
        <p:nvSpPr>
          <p:cNvPr id="38" name="Oval 37">
            <a:extLst>
              <a:ext uri="{FF2B5EF4-FFF2-40B4-BE49-F238E27FC236}">
                <a16:creationId xmlns:a16="http://schemas.microsoft.com/office/drawing/2014/main" id="{CBD239A8-3461-4C88-B801-E44E61019353}"/>
              </a:ext>
            </a:extLst>
          </p:cNvPr>
          <p:cNvSpPr/>
          <p:nvPr userDrawn="1"/>
        </p:nvSpPr>
        <p:spPr>
          <a:xfrm>
            <a:off x="4315104" y="73198"/>
            <a:ext cx="3148043" cy="3138058"/>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67CCD67E-B49F-4E23-B58B-1666E1BAC58B}"/>
              </a:ext>
            </a:extLst>
          </p:cNvPr>
          <p:cNvGrpSpPr/>
          <p:nvPr userDrawn="1"/>
        </p:nvGrpSpPr>
        <p:grpSpPr>
          <a:xfrm>
            <a:off x="4315335" y="73198"/>
            <a:ext cx="3147812" cy="3138058"/>
            <a:chOff x="2381770" y="2464895"/>
            <a:chExt cx="2098541" cy="2091885"/>
          </a:xfrm>
        </p:grpSpPr>
        <p:grpSp>
          <p:nvGrpSpPr>
            <p:cNvPr id="6" name="Group 5">
              <a:extLst>
                <a:ext uri="{FF2B5EF4-FFF2-40B4-BE49-F238E27FC236}">
                  <a16:creationId xmlns:a16="http://schemas.microsoft.com/office/drawing/2014/main" id="{F2603A3A-436C-4997-B028-60227AA323DE}"/>
                </a:ext>
              </a:extLst>
            </p:cNvPr>
            <p:cNvGrpSpPr/>
            <p:nvPr/>
          </p:nvGrpSpPr>
          <p:grpSpPr>
            <a:xfrm>
              <a:off x="2381770" y="2464895"/>
              <a:ext cx="2098541" cy="2091885"/>
              <a:chOff x="2381770" y="2464895"/>
              <a:chExt cx="2098541" cy="2091885"/>
            </a:xfrm>
          </p:grpSpPr>
          <p:grpSp>
            <p:nvGrpSpPr>
              <p:cNvPr id="8" name="Group 7">
                <a:extLst>
                  <a:ext uri="{FF2B5EF4-FFF2-40B4-BE49-F238E27FC236}">
                    <a16:creationId xmlns:a16="http://schemas.microsoft.com/office/drawing/2014/main" id="{B34E2D64-038C-420D-B652-7BA0E7DBEE0F}"/>
                  </a:ext>
                </a:extLst>
              </p:cNvPr>
              <p:cNvGrpSpPr/>
              <p:nvPr/>
            </p:nvGrpSpPr>
            <p:grpSpPr>
              <a:xfrm>
                <a:off x="2460491" y="2544024"/>
                <a:ext cx="1941950" cy="1941950"/>
                <a:chOff x="822698" y="906231"/>
                <a:chExt cx="5217536" cy="5217536"/>
              </a:xfrm>
            </p:grpSpPr>
            <p:grpSp>
              <p:nvGrpSpPr>
                <p:cNvPr id="16" name="Group 15">
                  <a:extLst>
                    <a:ext uri="{FF2B5EF4-FFF2-40B4-BE49-F238E27FC236}">
                      <a16:creationId xmlns:a16="http://schemas.microsoft.com/office/drawing/2014/main" id="{324C650E-292D-4BC9-A747-6AB30E9D4943}"/>
                    </a:ext>
                  </a:extLst>
                </p:cNvPr>
                <p:cNvGrpSpPr/>
                <p:nvPr/>
              </p:nvGrpSpPr>
              <p:grpSpPr>
                <a:xfrm>
                  <a:off x="873863" y="943386"/>
                  <a:ext cx="5115208" cy="5115208"/>
                  <a:chOff x="2802047" y="1312752"/>
                  <a:chExt cx="5115208" cy="5115208"/>
                </a:xfrm>
              </p:grpSpPr>
              <p:cxnSp>
                <p:nvCxnSpPr>
                  <p:cNvPr id="19" name="Straight Connector 18">
                    <a:extLst>
                      <a:ext uri="{FF2B5EF4-FFF2-40B4-BE49-F238E27FC236}">
                        <a16:creationId xmlns:a16="http://schemas.microsoft.com/office/drawing/2014/main" id="{878395E0-4E25-4300-8117-4269D6B8F33E}"/>
                      </a:ext>
                    </a:extLst>
                  </p:cNvPr>
                  <p:cNvCxnSpPr>
                    <a:cxnSpLocks/>
                  </p:cNvCxnSpPr>
                  <p:nvPr/>
                </p:nvCxnSpPr>
                <p:spPr>
                  <a:xfrm>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50521E7-E69F-4C20-B89E-AEB2F6FE6686}"/>
                      </a:ext>
                    </a:extLst>
                  </p:cNvPr>
                  <p:cNvCxnSpPr>
                    <a:cxnSpLocks/>
                  </p:cNvCxnSpPr>
                  <p:nvPr/>
                </p:nvCxnSpPr>
                <p:spPr>
                  <a:xfrm rot="93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2C28B02-F253-40E3-A0D0-2817AE7E410A}"/>
                      </a:ext>
                    </a:extLst>
                  </p:cNvPr>
                  <p:cNvCxnSpPr>
                    <a:cxnSpLocks/>
                  </p:cNvCxnSpPr>
                  <p:nvPr/>
                </p:nvCxnSpPr>
                <p:spPr>
                  <a:xfrm rot="7200000">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776E0CC-AA19-4631-B39E-EB6ED62B0BC1}"/>
                      </a:ext>
                    </a:extLst>
                  </p:cNvPr>
                  <p:cNvCxnSpPr>
                    <a:cxnSpLocks/>
                  </p:cNvCxnSpPr>
                  <p:nvPr/>
                </p:nvCxnSpPr>
                <p:spPr>
                  <a:xfrm rot="50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3BA8420-4A0F-4392-B1EC-D5300C8E8D11}"/>
                      </a:ext>
                    </a:extLst>
                  </p:cNvPr>
                  <p:cNvCxnSpPr>
                    <a:cxnSpLocks/>
                  </p:cNvCxnSpPr>
                  <p:nvPr/>
                </p:nvCxnSpPr>
                <p:spPr>
                  <a:xfrm rot="28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205C2BF-EACC-487B-9405-FE18DEF58508}"/>
                      </a:ext>
                    </a:extLst>
                  </p:cNvPr>
                  <p:cNvCxnSpPr>
                    <a:cxnSpLocks/>
                  </p:cNvCxnSpPr>
                  <p:nvPr/>
                </p:nvCxnSpPr>
                <p:spPr>
                  <a:xfrm rot="7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A5FAF30-7312-475E-8269-EBC1A3801491}"/>
                      </a:ext>
                    </a:extLst>
                  </p:cNvPr>
                  <p:cNvCxnSpPr>
                    <a:cxnSpLocks/>
                  </p:cNvCxnSpPr>
                  <p:nvPr/>
                </p:nvCxnSpPr>
                <p:spPr>
                  <a:xfrm rot="100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0FE3CF3-BB60-4BFA-AA2E-A1AAAC880CB3}"/>
                      </a:ext>
                    </a:extLst>
                  </p:cNvPr>
                  <p:cNvCxnSpPr>
                    <a:cxnSpLocks/>
                  </p:cNvCxnSpPr>
                  <p:nvPr/>
                </p:nvCxnSpPr>
                <p:spPr>
                  <a:xfrm rot="86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8E456A1-2F4D-44C1-856F-4A6C1277D91F}"/>
                      </a:ext>
                    </a:extLst>
                  </p:cNvPr>
                  <p:cNvCxnSpPr>
                    <a:cxnSpLocks/>
                  </p:cNvCxnSpPr>
                  <p:nvPr/>
                </p:nvCxnSpPr>
                <p:spPr>
                  <a:xfrm rot="79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4DA94AD-9E94-4E54-A35F-160492851BF0}"/>
                      </a:ext>
                    </a:extLst>
                  </p:cNvPr>
                  <p:cNvCxnSpPr>
                    <a:cxnSpLocks/>
                  </p:cNvCxnSpPr>
                  <p:nvPr/>
                </p:nvCxnSpPr>
                <p:spPr>
                  <a:xfrm rot="64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1D2A171-17A7-44A7-9A42-C8B4FE85BED5}"/>
                      </a:ext>
                    </a:extLst>
                  </p:cNvPr>
                  <p:cNvCxnSpPr>
                    <a:cxnSpLocks/>
                  </p:cNvCxnSpPr>
                  <p:nvPr/>
                </p:nvCxnSpPr>
                <p:spPr>
                  <a:xfrm rot="57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9E12336-A791-43A6-95E4-22A773D0D89F}"/>
                      </a:ext>
                    </a:extLst>
                  </p:cNvPr>
                  <p:cNvCxnSpPr>
                    <a:cxnSpLocks/>
                  </p:cNvCxnSpPr>
                  <p:nvPr/>
                </p:nvCxnSpPr>
                <p:spPr>
                  <a:xfrm rot="43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CD596A5-4658-4AFF-8189-B73278929AE3}"/>
                      </a:ext>
                    </a:extLst>
                  </p:cNvPr>
                  <p:cNvCxnSpPr>
                    <a:cxnSpLocks/>
                  </p:cNvCxnSpPr>
                  <p:nvPr/>
                </p:nvCxnSpPr>
                <p:spPr>
                  <a:xfrm rot="3600000">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0690677-1626-418A-BE14-92DDDA50414F}"/>
                      </a:ext>
                    </a:extLst>
                  </p:cNvPr>
                  <p:cNvCxnSpPr>
                    <a:cxnSpLocks/>
                  </p:cNvCxnSpPr>
                  <p:nvPr/>
                </p:nvCxnSpPr>
                <p:spPr>
                  <a:xfrm rot="21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3DBB97-EA76-4015-AF88-9E4C590DE821}"/>
                      </a:ext>
                    </a:extLst>
                  </p:cNvPr>
                  <p:cNvCxnSpPr>
                    <a:cxnSpLocks/>
                  </p:cNvCxnSpPr>
                  <p:nvPr/>
                </p:nvCxnSpPr>
                <p:spPr>
                  <a:xfrm rot="14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Oval 16">
                  <a:extLst>
                    <a:ext uri="{FF2B5EF4-FFF2-40B4-BE49-F238E27FC236}">
                      <a16:creationId xmlns:a16="http://schemas.microsoft.com/office/drawing/2014/main" id="{805B950E-8A31-4CFA-8C03-80C328C3941E}"/>
                    </a:ext>
                  </a:extLst>
                </p:cNvPr>
                <p:cNvSpPr/>
                <p:nvPr/>
              </p:nvSpPr>
              <p:spPr>
                <a:xfrm>
                  <a:off x="1128585" y="1184524"/>
                  <a:ext cx="4604912" cy="46049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103"/>
                </a:p>
              </p:txBody>
            </p:sp>
            <p:sp>
              <p:nvSpPr>
                <p:cNvPr id="18" name="Block Arc 17">
                  <a:extLst>
                    <a:ext uri="{FF2B5EF4-FFF2-40B4-BE49-F238E27FC236}">
                      <a16:creationId xmlns:a16="http://schemas.microsoft.com/office/drawing/2014/main" id="{A045EDA7-6F1B-4BCD-8571-718FB6773554}"/>
                    </a:ext>
                  </a:extLst>
                </p:cNvPr>
                <p:cNvSpPr/>
                <p:nvPr/>
              </p:nvSpPr>
              <p:spPr>
                <a:xfrm>
                  <a:off x="822698" y="906231"/>
                  <a:ext cx="5217536" cy="5217536"/>
                </a:xfrm>
                <a:prstGeom prst="blockArc">
                  <a:avLst>
                    <a:gd name="adj1" fmla="val 12726190"/>
                    <a:gd name="adj2" fmla="val 16132023"/>
                    <a:gd name="adj3" fmla="val 67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103">
                    <a:solidFill>
                      <a:schemeClr val="tx1"/>
                    </a:solidFill>
                  </a:endParaRPr>
                </a:p>
              </p:txBody>
            </p:sp>
          </p:grpSp>
          <p:sp>
            <p:nvSpPr>
              <p:cNvPr id="9" name="Circle: Hollow 8">
                <a:extLst>
                  <a:ext uri="{FF2B5EF4-FFF2-40B4-BE49-F238E27FC236}">
                    <a16:creationId xmlns:a16="http://schemas.microsoft.com/office/drawing/2014/main" id="{4198667C-90E0-45AF-B651-BE9ED3FB7480}"/>
                  </a:ext>
                </a:extLst>
              </p:cNvPr>
              <p:cNvSpPr>
                <a:spLocks noChangeAspect="1"/>
              </p:cNvSpPr>
              <p:nvPr/>
            </p:nvSpPr>
            <p:spPr bwMode="auto">
              <a:xfrm>
                <a:off x="2381770" y="2464895"/>
                <a:ext cx="2098541" cy="2091885"/>
              </a:xfrm>
              <a:prstGeom prst="donut">
                <a:avLst>
                  <a:gd name="adj" fmla="val 1409"/>
                </a:avLst>
              </a:prstGeom>
              <a:solidFill>
                <a:schemeClr val="tx1">
                  <a:lumMod val="50000"/>
                  <a:lumOff val="50000"/>
                </a:schemeClr>
              </a:solidFill>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a:lstStyle/>
              <a:p>
                <a:pPr fontAlgn="auto">
                  <a:spcBef>
                    <a:spcPts val="0"/>
                  </a:spcBef>
                  <a:spcAft>
                    <a:spcPts val="0"/>
                  </a:spcAft>
                  <a:buClr>
                    <a:srgbClr val="8CA3B0"/>
                  </a:buClr>
                </a:pPr>
                <a:endParaRPr lang="en-GB" sz="827" b="0">
                  <a:solidFill>
                    <a:srgbClr val="000000"/>
                  </a:solidFill>
                </a:endParaRPr>
              </a:p>
            </p:txBody>
          </p:sp>
          <p:sp>
            <p:nvSpPr>
              <p:cNvPr id="10" name="TextBox 9">
                <a:extLst>
                  <a:ext uri="{FF2B5EF4-FFF2-40B4-BE49-F238E27FC236}">
                    <a16:creationId xmlns:a16="http://schemas.microsoft.com/office/drawing/2014/main" id="{B875DBA4-11CA-4473-ABEA-696038F3BA03}"/>
                  </a:ext>
                </a:extLst>
              </p:cNvPr>
              <p:cNvSpPr txBox="1"/>
              <p:nvPr/>
            </p:nvSpPr>
            <p:spPr>
              <a:xfrm>
                <a:off x="3175188" y="4033439"/>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15</a:t>
                </a:r>
              </a:p>
            </p:txBody>
          </p:sp>
          <p:sp>
            <p:nvSpPr>
              <p:cNvPr id="11" name="TextBox 10">
                <a:extLst>
                  <a:ext uri="{FF2B5EF4-FFF2-40B4-BE49-F238E27FC236}">
                    <a16:creationId xmlns:a16="http://schemas.microsoft.com/office/drawing/2014/main" id="{B08ACBA7-38FB-4453-9DBE-59C1422913A8}"/>
                  </a:ext>
                </a:extLst>
              </p:cNvPr>
              <p:cNvSpPr txBox="1"/>
              <p:nvPr/>
            </p:nvSpPr>
            <p:spPr>
              <a:xfrm>
                <a:off x="3182355" y="2596133"/>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0</a:t>
                </a:r>
              </a:p>
            </p:txBody>
          </p:sp>
          <p:sp>
            <p:nvSpPr>
              <p:cNvPr id="12" name="TextBox 11">
                <a:extLst>
                  <a:ext uri="{FF2B5EF4-FFF2-40B4-BE49-F238E27FC236}">
                    <a16:creationId xmlns:a16="http://schemas.microsoft.com/office/drawing/2014/main" id="{31F5E68B-B59F-45E6-B14A-CE8AEDACD641}"/>
                  </a:ext>
                </a:extLst>
              </p:cNvPr>
              <p:cNvSpPr txBox="1"/>
              <p:nvPr/>
            </p:nvSpPr>
            <p:spPr>
              <a:xfrm>
                <a:off x="2615029" y="2979283"/>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25</a:t>
                </a:r>
              </a:p>
            </p:txBody>
          </p:sp>
          <p:sp>
            <p:nvSpPr>
              <p:cNvPr id="13" name="TextBox 12">
                <a:extLst>
                  <a:ext uri="{FF2B5EF4-FFF2-40B4-BE49-F238E27FC236}">
                    <a16:creationId xmlns:a16="http://schemas.microsoft.com/office/drawing/2014/main" id="{D411AA83-0BEB-40F9-AFCE-8E79DD7CE2F0}"/>
                  </a:ext>
                </a:extLst>
              </p:cNvPr>
              <p:cNvSpPr txBox="1"/>
              <p:nvPr/>
            </p:nvSpPr>
            <p:spPr>
              <a:xfrm>
                <a:off x="3790269" y="2965667"/>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5</a:t>
                </a:r>
              </a:p>
            </p:txBody>
          </p:sp>
          <p:sp>
            <p:nvSpPr>
              <p:cNvPr id="14" name="TextBox 13">
                <a:extLst>
                  <a:ext uri="{FF2B5EF4-FFF2-40B4-BE49-F238E27FC236}">
                    <a16:creationId xmlns:a16="http://schemas.microsoft.com/office/drawing/2014/main" id="{A7D955CF-36CF-49C2-826C-86D8CF8CAC1F}"/>
                  </a:ext>
                </a:extLst>
              </p:cNvPr>
              <p:cNvSpPr txBox="1"/>
              <p:nvPr/>
            </p:nvSpPr>
            <p:spPr>
              <a:xfrm>
                <a:off x="2616026" y="3673334"/>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20</a:t>
                </a:r>
              </a:p>
            </p:txBody>
          </p:sp>
          <p:sp>
            <p:nvSpPr>
              <p:cNvPr id="15" name="TextBox 14">
                <a:extLst>
                  <a:ext uri="{FF2B5EF4-FFF2-40B4-BE49-F238E27FC236}">
                    <a16:creationId xmlns:a16="http://schemas.microsoft.com/office/drawing/2014/main" id="{C55AAD52-4B89-4584-8428-06335FC4E2B0}"/>
                  </a:ext>
                </a:extLst>
              </p:cNvPr>
              <p:cNvSpPr txBox="1"/>
              <p:nvPr/>
            </p:nvSpPr>
            <p:spPr>
              <a:xfrm>
                <a:off x="3753994" y="3683376"/>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10</a:t>
                </a:r>
              </a:p>
            </p:txBody>
          </p:sp>
        </p:grpSp>
        <p:pic>
          <p:nvPicPr>
            <p:cNvPr id="7" name="Picture 6">
              <a:extLst>
                <a:ext uri="{FF2B5EF4-FFF2-40B4-BE49-F238E27FC236}">
                  <a16:creationId xmlns:a16="http://schemas.microsoft.com/office/drawing/2014/main" id="{D2C20A13-9980-4128-8C48-BB5F5B3278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0666" y="3996480"/>
              <a:ext cx="743129" cy="128579"/>
            </a:xfrm>
            <a:prstGeom prst="rect">
              <a:avLst/>
            </a:prstGeom>
          </p:spPr>
        </p:pic>
      </p:grpSp>
      <p:grpSp>
        <p:nvGrpSpPr>
          <p:cNvPr id="34" name="Group 30">
            <a:extLst>
              <a:ext uri="{FF2B5EF4-FFF2-40B4-BE49-F238E27FC236}">
                <a16:creationId xmlns:a16="http://schemas.microsoft.com/office/drawing/2014/main" id="{3B66C685-319F-42FE-89BE-553754FBEA0B}"/>
              </a:ext>
            </a:extLst>
          </p:cNvPr>
          <p:cNvGrpSpPr>
            <a:grpSpLocks noChangeAspect="1"/>
          </p:cNvGrpSpPr>
          <p:nvPr userDrawn="1"/>
        </p:nvGrpSpPr>
        <p:grpSpPr bwMode="auto">
          <a:xfrm>
            <a:off x="5424384" y="189162"/>
            <a:ext cx="923211" cy="2868316"/>
            <a:chOff x="4796" y="1525"/>
            <a:chExt cx="96" cy="1815"/>
          </a:xfrm>
        </p:grpSpPr>
        <p:sp>
          <p:nvSpPr>
            <p:cNvPr id="35" name="Oval 31">
              <a:extLst>
                <a:ext uri="{FF2B5EF4-FFF2-40B4-BE49-F238E27FC236}">
                  <a16:creationId xmlns:a16="http://schemas.microsoft.com/office/drawing/2014/main" id="{E9298F81-6681-4295-96ED-589C26ED5078}"/>
                </a:ext>
              </a:extLst>
            </p:cNvPr>
            <p:cNvSpPr>
              <a:spLocks noChangeArrowheads="1"/>
            </p:cNvSpPr>
            <p:nvPr/>
          </p:nvSpPr>
          <p:spPr bwMode="auto">
            <a:xfrm>
              <a:off x="4796" y="2341"/>
              <a:ext cx="96" cy="182"/>
            </a:xfrm>
            <a:prstGeom prst="ellipse">
              <a:avLst/>
            </a:prstGeom>
            <a:solidFill>
              <a:schemeClr val="tx1"/>
            </a:solidFill>
            <a:ln w="12700">
              <a:noFill/>
              <a:round/>
              <a:headEnd type="none" w="sm" len="sm"/>
              <a:tailEnd type="none" w="sm" len="sm"/>
            </a:ln>
          </p:spPr>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sp>
          <p:nvSpPr>
            <p:cNvPr id="36" name="AutoShape 32">
              <a:extLst>
                <a:ext uri="{FF2B5EF4-FFF2-40B4-BE49-F238E27FC236}">
                  <a16:creationId xmlns:a16="http://schemas.microsoft.com/office/drawing/2014/main" id="{8401D363-4160-43BB-B3C1-633106602BD5}"/>
                </a:ext>
              </a:extLst>
            </p:cNvPr>
            <p:cNvSpPr>
              <a:spLocks noChangeArrowheads="1"/>
            </p:cNvSpPr>
            <p:nvPr/>
          </p:nvSpPr>
          <p:spPr bwMode="auto">
            <a:xfrm>
              <a:off x="4798" y="1525"/>
              <a:ext cx="91" cy="862"/>
            </a:xfrm>
            <a:prstGeom prst="triangle">
              <a:avLst>
                <a:gd name="adj" fmla="val 50000"/>
              </a:avLst>
            </a:prstGeom>
            <a:solidFill>
              <a:schemeClr val="accent1">
                <a:lumMod val="75000"/>
              </a:schemeClr>
            </a:solidFill>
            <a:ln w="12700">
              <a:noFill/>
              <a:headEnd type="none" w="sm" len="sm"/>
              <a:tailEnd type="none" w="sm" len="sm"/>
            </a:ln>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sp>
          <p:nvSpPr>
            <p:cNvPr id="37" name="AutoShape 33">
              <a:extLst>
                <a:ext uri="{FF2B5EF4-FFF2-40B4-BE49-F238E27FC236}">
                  <a16:creationId xmlns:a16="http://schemas.microsoft.com/office/drawing/2014/main" id="{EE5942B4-864B-4EBD-BD25-417F6344B1E8}"/>
                </a:ext>
              </a:extLst>
            </p:cNvPr>
            <p:cNvSpPr>
              <a:spLocks noChangeArrowheads="1"/>
            </p:cNvSpPr>
            <p:nvPr/>
          </p:nvSpPr>
          <p:spPr bwMode="auto">
            <a:xfrm flipV="1">
              <a:off x="4798" y="2478"/>
              <a:ext cx="91" cy="862"/>
            </a:xfrm>
            <a:prstGeom prst="triangle">
              <a:avLst>
                <a:gd name="adj" fmla="val 50000"/>
              </a:avLst>
            </a:prstGeom>
            <a:noFill/>
            <a:ln w="12700">
              <a:noFill/>
              <a:miter lim="800000"/>
              <a:headEnd type="none" w="sm" len="sm"/>
              <a:tailEnd type="none" w="sm" len="sm"/>
            </a:ln>
          </p:spPr>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grpSp>
      <p:sp>
        <p:nvSpPr>
          <p:cNvPr id="39" name="Oval 38">
            <a:extLst>
              <a:ext uri="{FF2B5EF4-FFF2-40B4-BE49-F238E27FC236}">
                <a16:creationId xmlns:a16="http://schemas.microsoft.com/office/drawing/2014/main" id="{8D006863-31BA-46B4-89CE-3EF79F26BFC0}"/>
              </a:ext>
            </a:extLst>
          </p:cNvPr>
          <p:cNvSpPr>
            <a:spLocks noChangeAspect="1"/>
          </p:cNvSpPr>
          <p:nvPr userDrawn="1"/>
        </p:nvSpPr>
        <p:spPr bwMode="auto">
          <a:xfrm>
            <a:off x="5203947" y="937057"/>
            <a:ext cx="1342983" cy="1343082"/>
          </a:xfrm>
          <a:prstGeom prst="ellipse">
            <a:avLst/>
          </a:prstGeom>
          <a:solidFill>
            <a:schemeClr val="tx1">
              <a:lumMod val="50000"/>
              <a:lumOff val="50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16538" tIns="0" rIns="16538" bIns="0"/>
          <a:lstStyle/>
          <a:p>
            <a:pPr fontAlgn="auto">
              <a:spcBef>
                <a:spcPts val="0"/>
              </a:spcBef>
              <a:spcAft>
                <a:spcPts val="0"/>
              </a:spcAft>
              <a:buClr>
                <a:srgbClr val="8CA3B0"/>
              </a:buClr>
              <a:defRPr/>
            </a:pPr>
            <a:endParaRPr lang="en-US" sz="827" b="0">
              <a:solidFill>
                <a:srgbClr val="FFFFFF"/>
              </a:solidFill>
            </a:endParaRPr>
          </a:p>
        </p:txBody>
      </p:sp>
    </p:spTree>
    <p:extLst>
      <p:ext uri="{BB962C8B-B14F-4D97-AF65-F5344CB8AC3E}">
        <p14:creationId xmlns:p14="http://schemas.microsoft.com/office/powerpoint/2010/main" val="249576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18000000">
                                      <p:cBhvr>
                                        <p:cTn id="6" dur="500" fill="hold"/>
                                        <p:tgtEl>
                                          <p:spTgt spid="34"/>
                                        </p:tgtEl>
                                        <p:attrNameLst>
                                          <p:attrName>r</p:attrName>
                                        </p:attrNameLst>
                                      </p:cBhvr>
                                    </p:animRot>
                                  </p:childTnLst>
                                </p:cTn>
                              </p:par>
                            </p:childTnLst>
                          </p:cTn>
                        </p:par>
                        <p:par>
                          <p:cTn id="7" fill="hold">
                            <p:stCondLst>
                              <p:cond delay="500"/>
                            </p:stCondLst>
                            <p:childTnLst>
                              <p:par>
                                <p:cTn id="8" presetID="19" presetClass="emph" presetSubtype="0" fill="hold" grpId="0" nodeType="afterEffect">
                                  <p:stCondLst>
                                    <p:cond delay="0"/>
                                  </p:stCondLst>
                                  <p:childTnLst>
                                    <p:animClr clrSpc="rgb" dir="cw">
                                      <p:cBhvr override="childStyle">
                                        <p:cTn id="9" dur="100" fill="hold"/>
                                        <p:tgtEl>
                                          <p:spTgt spid="39"/>
                                        </p:tgtEl>
                                        <p:attrNameLst>
                                          <p:attrName>style.color</p:attrName>
                                        </p:attrNameLst>
                                      </p:cBhvr>
                                      <p:to>
                                        <a:srgbClr val="008000"/>
                                      </p:to>
                                    </p:animClr>
                                    <p:animClr clrSpc="rgb" dir="cw">
                                      <p:cBhvr>
                                        <p:cTn id="10" dur="100" fill="hold"/>
                                        <p:tgtEl>
                                          <p:spTgt spid="39"/>
                                        </p:tgtEl>
                                        <p:attrNameLst>
                                          <p:attrName>fillcolor</p:attrName>
                                        </p:attrNameLst>
                                      </p:cBhvr>
                                      <p:to>
                                        <a:srgbClr val="008000"/>
                                      </p:to>
                                    </p:animClr>
                                    <p:set>
                                      <p:cBhvr>
                                        <p:cTn id="11" dur="100" fill="hold"/>
                                        <p:tgtEl>
                                          <p:spTgt spid="39"/>
                                        </p:tgtEl>
                                        <p:attrNameLst>
                                          <p:attrName>fill.type</p:attrName>
                                        </p:attrNameLst>
                                      </p:cBhvr>
                                      <p:to>
                                        <p:strVal val="solid"/>
                                      </p:to>
                                    </p:set>
                                    <p:set>
                                      <p:cBhvr>
                                        <p:cTn id="12" dur="100" fill="hold"/>
                                        <p:tgtEl>
                                          <p:spTgt spid="39"/>
                                        </p:tgtEl>
                                        <p:attrNameLst>
                                          <p:attrName>fill.on</p:attrName>
                                        </p:attrNameLst>
                                      </p:cBhvr>
                                      <p:to>
                                        <p:strVal val="true"/>
                                      </p:to>
                                    </p:set>
                                  </p:childTnLst>
                                </p:cTn>
                              </p:par>
                              <p:par>
                                <p:cTn id="13" presetID="8" presetClass="emph" presetSubtype="0" fill="hold" nodeType="withEffect">
                                  <p:stCondLst>
                                    <p:cond delay="28000"/>
                                  </p:stCondLst>
                                  <p:childTnLst>
                                    <p:animRot by="-360000">
                                      <p:cBhvr>
                                        <p:cTn id="14" dur="2000" fill="hold"/>
                                        <p:tgtEl>
                                          <p:spTgt spid="34"/>
                                        </p:tgtEl>
                                        <p:attrNameLst>
                                          <p:attrName>r</p:attrName>
                                        </p:attrNameLst>
                                      </p:cBhvr>
                                    </p:animRot>
                                  </p:childTnLst>
                                </p:cTn>
                              </p:par>
                            </p:childTnLst>
                          </p:cTn>
                        </p:par>
                        <p:par>
                          <p:cTn id="15" fill="hold">
                            <p:stCondLst>
                              <p:cond delay="30500"/>
                            </p:stCondLst>
                            <p:childTnLst>
                              <p:par>
                                <p:cTn id="16" presetID="8" presetClass="emph" presetSubtype="0" fill="hold" nodeType="afterEffect">
                                  <p:stCondLst>
                                    <p:cond delay="28000"/>
                                  </p:stCondLst>
                                  <p:childTnLst>
                                    <p:animRot by="-360000">
                                      <p:cBhvr>
                                        <p:cTn id="17" dur="2000" fill="hold"/>
                                        <p:tgtEl>
                                          <p:spTgt spid="34"/>
                                        </p:tgtEl>
                                        <p:attrNameLst>
                                          <p:attrName>r</p:attrName>
                                        </p:attrNameLst>
                                      </p:cBhvr>
                                    </p:animRot>
                                  </p:childTnLst>
                                </p:cTn>
                              </p:par>
                            </p:childTnLst>
                          </p:cTn>
                        </p:par>
                        <p:par>
                          <p:cTn id="18" fill="hold">
                            <p:stCondLst>
                              <p:cond delay="60500"/>
                            </p:stCondLst>
                            <p:childTnLst>
                              <p:par>
                                <p:cTn id="19" presetID="8" presetClass="emph" presetSubtype="0" fill="hold" nodeType="afterEffect">
                                  <p:stCondLst>
                                    <p:cond delay="28000"/>
                                  </p:stCondLst>
                                  <p:childTnLst>
                                    <p:animRot by="-360000">
                                      <p:cBhvr>
                                        <p:cTn id="20" dur="2000" fill="hold"/>
                                        <p:tgtEl>
                                          <p:spTgt spid="34"/>
                                        </p:tgtEl>
                                        <p:attrNameLst>
                                          <p:attrName>r</p:attrName>
                                        </p:attrNameLst>
                                      </p:cBhvr>
                                    </p:animRot>
                                  </p:childTnLst>
                                </p:cTn>
                              </p:par>
                            </p:childTnLst>
                          </p:cTn>
                        </p:par>
                        <p:par>
                          <p:cTn id="21" fill="hold">
                            <p:stCondLst>
                              <p:cond delay="90500"/>
                            </p:stCondLst>
                            <p:childTnLst>
                              <p:par>
                                <p:cTn id="22" presetID="8" presetClass="emph" presetSubtype="0" fill="hold" nodeType="afterEffect">
                                  <p:stCondLst>
                                    <p:cond delay="28000"/>
                                  </p:stCondLst>
                                  <p:childTnLst>
                                    <p:animRot by="-360000">
                                      <p:cBhvr>
                                        <p:cTn id="23" dur="2000" fill="hold"/>
                                        <p:tgtEl>
                                          <p:spTgt spid="34"/>
                                        </p:tgtEl>
                                        <p:attrNameLst>
                                          <p:attrName>r</p:attrName>
                                        </p:attrNameLst>
                                      </p:cBhvr>
                                    </p:animRot>
                                  </p:childTnLst>
                                </p:cTn>
                              </p:par>
                            </p:childTnLst>
                          </p:cTn>
                        </p:par>
                        <p:par>
                          <p:cTn id="24" fill="hold">
                            <p:stCondLst>
                              <p:cond delay="120500"/>
                            </p:stCondLst>
                            <p:childTnLst>
                              <p:par>
                                <p:cTn id="25" presetID="8" presetClass="emph" presetSubtype="0" fill="hold" nodeType="afterEffect">
                                  <p:stCondLst>
                                    <p:cond delay="28000"/>
                                  </p:stCondLst>
                                  <p:childTnLst>
                                    <p:animRot by="-360000">
                                      <p:cBhvr>
                                        <p:cTn id="26" dur="2000" fill="hold"/>
                                        <p:tgtEl>
                                          <p:spTgt spid="34"/>
                                        </p:tgtEl>
                                        <p:attrNameLst>
                                          <p:attrName>r</p:attrName>
                                        </p:attrNameLst>
                                      </p:cBhvr>
                                    </p:animRot>
                                  </p:childTnLst>
                                </p:cTn>
                              </p:par>
                            </p:childTnLst>
                          </p:cTn>
                        </p:par>
                        <p:par>
                          <p:cTn id="27" fill="hold">
                            <p:stCondLst>
                              <p:cond delay="150500"/>
                            </p:stCondLst>
                            <p:childTnLst>
                              <p:par>
                                <p:cTn id="28" presetID="8" presetClass="emph" presetSubtype="0" fill="hold" nodeType="afterEffect">
                                  <p:stCondLst>
                                    <p:cond delay="28000"/>
                                  </p:stCondLst>
                                  <p:childTnLst>
                                    <p:animRot by="-360000">
                                      <p:cBhvr>
                                        <p:cTn id="29" dur="2000" fill="hold"/>
                                        <p:tgtEl>
                                          <p:spTgt spid="34"/>
                                        </p:tgtEl>
                                        <p:attrNameLst>
                                          <p:attrName>r</p:attrName>
                                        </p:attrNameLst>
                                      </p:cBhvr>
                                    </p:animRot>
                                  </p:childTnLst>
                                </p:cTn>
                              </p:par>
                            </p:childTnLst>
                          </p:cTn>
                        </p:par>
                        <p:par>
                          <p:cTn id="30" fill="hold">
                            <p:stCondLst>
                              <p:cond delay="180500"/>
                            </p:stCondLst>
                            <p:childTnLst>
                              <p:par>
                                <p:cTn id="31" presetID="8" presetClass="emph" presetSubtype="0" fill="hold" nodeType="afterEffect">
                                  <p:stCondLst>
                                    <p:cond delay="28000"/>
                                  </p:stCondLst>
                                  <p:childTnLst>
                                    <p:animRot by="-360000">
                                      <p:cBhvr>
                                        <p:cTn id="32" dur="2000" fill="hold"/>
                                        <p:tgtEl>
                                          <p:spTgt spid="34"/>
                                        </p:tgtEl>
                                        <p:attrNameLst>
                                          <p:attrName>r</p:attrName>
                                        </p:attrNameLst>
                                      </p:cBhvr>
                                    </p:animRot>
                                  </p:childTnLst>
                                </p:cTn>
                              </p:par>
                            </p:childTnLst>
                          </p:cTn>
                        </p:par>
                        <p:par>
                          <p:cTn id="33" fill="hold">
                            <p:stCondLst>
                              <p:cond delay="210500"/>
                            </p:stCondLst>
                            <p:childTnLst>
                              <p:par>
                                <p:cTn id="34" presetID="8" presetClass="emph" presetSubtype="0" fill="hold" nodeType="afterEffect">
                                  <p:stCondLst>
                                    <p:cond delay="28000"/>
                                  </p:stCondLst>
                                  <p:childTnLst>
                                    <p:animRot by="-360000">
                                      <p:cBhvr>
                                        <p:cTn id="35" dur="2000" fill="hold"/>
                                        <p:tgtEl>
                                          <p:spTgt spid="34"/>
                                        </p:tgtEl>
                                        <p:attrNameLst>
                                          <p:attrName>r</p:attrName>
                                        </p:attrNameLst>
                                      </p:cBhvr>
                                    </p:animRot>
                                  </p:childTnLst>
                                </p:cTn>
                              </p:par>
                            </p:childTnLst>
                          </p:cTn>
                        </p:par>
                        <p:par>
                          <p:cTn id="36" fill="hold">
                            <p:stCondLst>
                              <p:cond delay="240500"/>
                            </p:stCondLst>
                            <p:childTnLst>
                              <p:par>
                                <p:cTn id="37" presetID="8" presetClass="emph" presetSubtype="0" fill="hold" nodeType="afterEffect">
                                  <p:stCondLst>
                                    <p:cond delay="28000"/>
                                  </p:stCondLst>
                                  <p:childTnLst>
                                    <p:animRot by="-360000">
                                      <p:cBhvr>
                                        <p:cTn id="38" dur="2000" fill="hold"/>
                                        <p:tgtEl>
                                          <p:spTgt spid="34"/>
                                        </p:tgtEl>
                                        <p:attrNameLst>
                                          <p:attrName>r</p:attrName>
                                        </p:attrNameLst>
                                      </p:cBhvr>
                                    </p:animRot>
                                  </p:childTnLst>
                                </p:cTn>
                              </p:par>
                            </p:childTnLst>
                          </p:cTn>
                        </p:par>
                        <p:par>
                          <p:cTn id="39" fill="hold">
                            <p:stCondLst>
                              <p:cond delay="270500"/>
                            </p:stCondLst>
                            <p:childTnLst>
                              <p:par>
                                <p:cTn id="40" presetID="8" presetClass="emph" presetSubtype="0" fill="hold" nodeType="afterEffect">
                                  <p:stCondLst>
                                    <p:cond delay="28000"/>
                                  </p:stCondLst>
                                  <p:childTnLst>
                                    <p:animRot by="-360000">
                                      <p:cBhvr>
                                        <p:cTn id="41" dur="2000" fill="hold"/>
                                        <p:tgtEl>
                                          <p:spTgt spid="34"/>
                                        </p:tgtEl>
                                        <p:attrNameLst>
                                          <p:attrName>r</p:attrName>
                                        </p:attrNameLst>
                                      </p:cBhvr>
                                    </p:animRot>
                                  </p:childTnLst>
                                </p:cTn>
                              </p:par>
                            </p:childTnLst>
                          </p:cTn>
                        </p:par>
                        <p:par>
                          <p:cTn id="42" fill="hold">
                            <p:stCondLst>
                              <p:cond delay="300500"/>
                            </p:stCondLst>
                            <p:childTnLst>
                              <p:par>
                                <p:cTn id="43" presetID="8" presetClass="emph" presetSubtype="0" fill="hold" nodeType="afterEffect">
                                  <p:stCondLst>
                                    <p:cond delay="28000"/>
                                  </p:stCondLst>
                                  <p:childTnLst>
                                    <p:animRot by="-360000">
                                      <p:cBhvr>
                                        <p:cTn id="44" dur="2000" fill="hold"/>
                                        <p:tgtEl>
                                          <p:spTgt spid="34"/>
                                        </p:tgtEl>
                                        <p:attrNameLst>
                                          <p:attrName>r</p:attrName>
                                        </p:attrNameLst>
                                      </p:cBhvr>
                                    </p:animRot>
                                  </p:childTnLst>
                                </p:cTn>
                              </p:par>
                            </p:childTnLst>
                          </p:cTn>
                        </p:par>
                        <p:par>
                          <p:cTn id="45" fill="hold">
                            <p:stCondLst>
                              <p:cond delay="330500"/>
                            </p:stCondLst>
                            <p:childTnLst>
                              <p:par>
                                <p:cTn id="46" presetID="8" presetClass="emph" presetSubtype="0" fill="hold" nodeType="afterEffect">
                                  <p:stCondLst>
                                    <p:cond delay="28000"/>
                                  </p:stCondLst>
                                  <p:childTnLst>
                                    <p:animRot by="-360000">
                                      <p:cBhvr>
                                        <p:cTn id="47" dur="2000" fill="hold"/>
                                        <p:tgtEl>
                                          <p:spTgt spid="34"/>
                                        </p:tgtEl>
                                        <p:attrNameLst>
                                          <p:attrName>r</p:attrName>
                                        </p:attrNameLst>
                                      </p:cBhvr>
                                    </p:animRot>
                                  </p:childTnLst>
                                </p:cTn>
                              </p:par>
                            </p:childTnLst>
                          </p:cTn>
                        </p:par>
                        <p:par>
                          <p:cTn id="48" fill="hold">
                            <p:stCondLst>
                              <p:cond delay="360500"/>
                            </p:stCondLst>
                            <p:childTnLst>
                              <p:par>
                                <p:cTn id="49" presetID="8" presetClass="emph" presetSubtype="0" fill="hold" nodeType="afterEffect">
                                  <p:stCondLst>
                                    <p:cond delay="28000"/>
                                  </p:stCondLst>
                                  <p:childTnLst>
                                    <p:animRot by="-360000">
                                      <p:cBhvr>
                                        <p:cTn id="50" dur="2000" fill="hold"/>
                                        <p:tgtEl>
                                          <p:spTgt spid="34"/>
                                        </p:tgtEl>
                                        <p:attrNameLst>
                                          <p:attrName>r</p:attrName>
                                        </p:attrNameLst>
                                      </p:cBhvr>
                                    </p:animRot>
                                  </p:childTnLst>
                                </p:cTn>
                              </p:par>
                            </p:childTnLst>
                          </p:cTn>
                        </p:par>
                        <p:par>
                          <p:cTn id="51" fill="hold">
                            <p:stCondLst>
                              <p:cond delay="390500"/>
                            </p:stCondLst>
                            <p:childTnLst>
                              <p:par>
                                <p:cTn id="52" presetID="8" presetClass="emph" presetSubtype="0" fill="hold" nodeType="afterEffect">
                                  <p:stCondLst>
                                    <p:cond delay="28000"/>
                                  </p:stCondLst>
                                  <p:childTnLst>
                                    <p:animRot by="-360000">
                                      <p:cBhvr>
                                        <p:cTn id="53" dur="2000" fill="hold"/>
                                        <p:tgtEl>
                                          <p:spTgt spid="34"/>
                                        </p:tgtEl>
                                        <p:attrNameLst>
                                          <p:attrName>r</p:attrName>
                                        </p:attrNameLst>
                                      </p:cBhvr>
                                    </p:animRot>
                                  </p:childTnLst>
                                </p:cTn>
                              </p:par>
                            </p:childTnLst>
                          </p:cTn>
                        </p:par>
                        <p:par>
                          <p:cTn id="54" fill="hold">
                            <p:stCondLst>
                              <p:cond delay="420500"/>
                            </p:stCondLst>
                            <p:childTnLst>
                              <p:par>
                                <p:cTn id="55" presetID="8" presetClass="emph" presetSubtype="0" fill="hold" nodeType="afterEffect">
                                  <p:stCondLst>
                                    <p:cond delay="28000"/>
                                  </p:stCondLst>
                                  <p:childTnLst>
                                    <p:animRot by="-360000">
                                      <p:cBhvr>
                                        <p:cTn id="56" dur="2000" fill="hold"/>
                                        <p:tgtEl>
                                          <p:spTgt spid="34"/>
                                        </p:tgtEl>
                                        <p:attrNameLst>
                                          <p:attrName>r</p:attrName>
                                        </p:attrNameLst>
                                      </p:cBhvr>
                                    </p:animRot>
                                  </p:childTnLst>
                                </p:cTn>
                              </p:par>
                            </p:childTnLst>
                          </p:cTn>
                        </p:par>
                        <p:par>
                          <p:cTn id="57" fill="hold">
                            <p:stCondLst>
                              <p:cond delay="450500"/>
                            </p:stCondLst>
                            <p:childTnLst>
                              <p:par>
                                <p:cTn id="58" presetID="8" presetClass="emph" presetSubtype="0" fill="hold" nodeType="afterEffect">
                                  <p:stCondLst>
                                    <p:cond delay="28000"/>
                                  </p:stCondLst>
                                  <p:childTnLst>
                                    <p:animRot by="-360000">
                                      <p:cBhvr>
                                        <p:cTn id="59" dur="2000" fill="hold"/>
                                        <p:tgtEl>
                                          <p:spTgt spid="34"/>
                                        </p:tgtEl>
                                        <p:attrNameLst>
                                          <p:attrName>r</p:attrName>
                                        </p:attrNameLst>
                                      </p:cBhvr>
                                    </p:animRot>
                                  </p:childTnLst>
                                </p:cTn>
                              </p:par>
                            </p:childTnLst>
                          </p:cTn>
                        </p:par>
                        <p:par>
                          <p:cTn id="60" fill="hold">
                            <p:stCondLst>
                              <p:cond delay="480500"/>
                            </p:stCondLst>
                            <p:childTnLst>
                              <p:par>
                                <p:cTn id="61" presetID="8" presetClass="emph" presetSubtype="0" fill="hold" nodeType="afterEffect">
                                  <p:stCondLst>
                                    <p:cond delay="28000"/>
                                  </p:stCondLst>
                                  <p:childTnLst>
                                    <p:animRot by="-360000">
                                      <p:cBhvr>
                                        <p:cTn id="62" dur="2000" fill="hold"/>
                                        <p:tgtEl>
                                          <p:spTgt spid="34"/>
                                        </p:tgtEl>
                                        <p:attrNameLst>
                                          <p:attrName>r</p:attrName>
                                        </p:attrNameLst>
                                      </p:cBhvr>
                                    </p:animRot>
                                  </p:childTnLst>
                                </p:cTn>
                              </p:par>
                            </p:childTnLst>
                          </p:cTn>
                        </p:par>
                        <p:par>
                          <p:cTn id="63" fill="hold">
                            <p:stCondLst>
                              <p:cond delay="510500"/>
                            </p:stCondLst>
                            <p:childTnLst>
                              <p:par>
                                <p:cTn id="64" presetID="8" presetClass="emph" presetSubtype="0" fill="hold" nodeType="afterEffect">
                                  <p:stCondLst>
                                    <p:cond delay="28000"/>
                                  </p:stCondLst>
                                  <p:childTnLst>
                                    <p:animRot by="-360000">
                                      <p:cBhvr>
                                        <p:cTn id="65" dur="2000" fill="hold"/>
                                        <p:tgtEl>
                                          <p:spTgt spid="34"/>
                                        </p:tgtEl>
                                        <p:attrNameLst>
                                          <p:attrName>r</p:attrName>
                                        </p:attrNameLst>
                                      </p:cBhvr>
                                    </p:animRot>
                                  </p:childTnLst>
                                </p:cTn>
                              </p:par>
                            </p:childTnLst>
                          </p:cTn>
                        </p:par>
                        <p:par>
                          <p:cTn id="66" fill="hold">
                            <p:stCondLst>
                              <p:cond delay="540500"/>
                            </p:stCondLst>
                            <p:childTnLst>
                              <p:par>
                                <p:cTn id="67" presetID="8" presetClass="emph" presetSubtype="0" fill="hold" nodeType="afterEffect">
                                  <p:stCondLst>
                                    <p:cond delay="28000"/>
                                  </p:stCondLst>
                                  <p:childTnLst>
                                    <p:animRot by="-360000">
                                      <p:cBhvr>
                                        <p:cTn id="68" dur="2000" fill="hold"/>
                                        <p:tgtEl>
                                          <p:spTgt spid="34"/>
                                        </p:tgtEl>
                                        <p:attrNameLst>
                                          <p:attrName>r</p:attrName>
                                        </p:attrNameLst>
                                      </p:cBhvr>
                                    </p:animRot>
                                  </p:childTnLst>
                                </p:cTn>
                              </p:par>
                            </p:childTnLst>
                          </p:cTn>
                        </p:par>
                        <p:par>
                          <p:cTn id="69" fill="hold">
                            <p:stCondLst>
                              <p:cond delay="570500"/>
                            </p:stCondLst>
                            <p:childTnLst>
                              <p:par>
                                <p:cTn id="70" presetID="8" presetClass="emph" presetSubtype="0" fill="hold" nodeType="afterEffect">
                                  <p:stCondLst>
                                    <p:cond delay="28000"/>
                                  </p:stCondLst>
                                  <p:childTnLst>
                                    <p:animRot by="-360000">
                                      <p:cBhvr>
                                        <p:cTn id="71" dur="2000" fill="hold"/>
                                        <p:tgtEl>
                                          <p:spTgt spid="34"/>
                                        </p:tgtEl>
                                        <p:attrNameLst>
                                          <p:attrName>r</p:attrName>
                                        </p:attrNameLst>
                                      </p:cBhvr>
                                    </p:animRot>
                                  </p:childTnLst>
                                </p:cTn>
                              </p:par>
                            </p:childTnLst>
                          </p:cTn>
                        </p:par>
                        <p:par>
                          <p:cTn id="72" fill="hold">
                            <p:stCondLst>
                              <p:cond delay="600500"/>
                            </p:stCondLst>
                            <p:childTnLst>
                              <p:par>
                                <p:cTn id="73" presetID="8" presetClass="emph" presetSubtype="0" fill="hold" nodeType="afterEffect">
                                  <p:stCondLst>
                                    <p:cond delay="28000"/>
                                  </p:stCondLst>
                                  <p:childTnLst>
                                    <p:animRot by="-360000">
                                      <p:cBhvr>
                                        <p:cTn id="74" dur="2000" fill="hold"/>
                                        <p:tgtEl>
                                          <p:spTgt spid="34"/>
                                        </p:tgtEl>
                                        <p:attrNameLst>
                                          <p:attrName>r</p:attrName>
                                        </p:attrNameLst>
                                      </p:cBhvr>
                                    </p:animRot>
                                  </p:childTnLst>
                                </p:cTn>
                              </p:par>
                            </p:childTnLst>
                          </p:cTn>
                        </p:par>
                        <p:par>
                          <p:cTn id="75" fill="hold">
                            <p:stCondLst>
                              <p:cond delay="630500"/>
                            </p:stCondLst>
                            <p:childTnLst>
                              <p:par>
                                <p:cTn id="76" presetID="8" presetClass="emph" presetSubtype="0" fill="hold" nodeType="afterEffect">
                                  <p:stCondLst>
                                    <p:cond delay="28000"/>
                                  </p:stCondLst>
                                  <p:childTnLst>
                                    <p:animRot by="-360000">
                                      <p:cBhvr>
                                        <p:cTn id="77" dur="2000" fill="hold"/>
                                        <p:tgtEl>
                                          <p:spTgt spid="34"/>
                                        </p:tgtEl>
                                        <p:attrNameLst>
                                          <p:attrName>r</p:attrName>
                                        </p:attrNameLst>
                                      </p:cBhvr>
                                    </p:animRot>
                                  </p:childTnLst>
                                </p:cTn>
                              </p:par>
                            </p:childTnLst>
                          </p:cTn>
                        </p:par>
                        <p:par>
                          <p:cTn id="78" fill="hold">
                            <p:stCondLst>
                              <p:cond delay="660500"/>
                            </p:stCondLst>
                            <p:childTnLst>
                              <p:par>
                                <p:cTn id="79" presetID="8" presetClass="emph" presetSubtype="0" fill="hold" nodeType="afterEffect">
                                  <p:stCondLst>
                                    <p:cond delay="28000"/>
                                  </p:stCondLst>
                                  <p:childTnLst>
                                    <p:animRot by="-360000">
                                      <p:cBhvr>
                                        <p:cTn id="80" dur="2000" fill="hold"/>
                                        <p:tgtEl>
                                          <p:spTgt spid="34"/>
                                        </p:tgtEl>
                                        <p:attrNameLst>
                                          <p:attrName>r</p:attrName>
                                        </p:attrNameLst>
                                      </p:cBhvr>
                                    </p:animRot>
                                  </p:childTnLst>
                                </p:cTn>
                              </p:par>
                            </p:childTnLst>
                          </p:cTn>
                        </p:par>
                        <p:par>
                          <p:cTn id="81" fill="hold">
                            <p:stCondLst>
                              <p:cond delay="690500"/>
                            </p:stCondLst>
                            <p:childTnLst>
                              <p:par>
                                <p:cTn id="82" presetID="8" presetClass="emph" presetSubtype="0" fill="hold" nodeType="afterEffect">
                                  <p:stCondLst>
                                    <p:cond delay="28000"/>
                                  </p:stCondLst>
                                  <p:childTnLst>
                                    <p:animRot by="-360000">
                                      <p:cBhvr>
                                        <p:cTn id="83" dur="2000" fill="hold"/>
                                        <p:tgtEl>
                                          <p:spTgt spid="34"/>
                                        </p:tgtEl>
                                        <p:attrNameLst>
                                          <p:attrName>r</p:attrName>
                                        </p:attrNameLst>
                                      </p:cBhvr>
                                    </p:animRot>
                                  </p:childTnLst>
                                </p:cTn>
                              </p:par>
                            </p:childTnLst>
                          </p:cTn>
                        </p:par>
                        <p:par>
                          <p:cTn id="84" fill="hold">
                            <p:stCondLst>
                              <p:cond delay="720500"/>
                            </p:stCondLst>
                            <p:childTnLst>
                              <p:par>
                                <p:cTn id="85" presetID="8" presetClass="emph" presetSubtype="0" fill="hold" nodeType="afterEffect">
                                  <p:stCondLst>
                                    <p:cond delay="28000"/>
                                  </p:stCondLst>
                                  <p:childTnLst>
                                    <p:animRot by="-360000">
                                      <p:cBhvr>
                                        <p:cTn id="86" dur="2000" fill="hold"/>
                                        <p:tgtEl>
                                          <p:spTgt spid="34"/>
                                        </p:tgtEl>
                                        <p:attrNameLst>
                                          <p:attrName>r</p:attrName>
                                        </p:attrNameLst>
                                      </p:cBhvr>
                                    </p:animRot>
                                  </p:childTnLst>
                                </p:cTn>
                              </p:par>
                            </p:childTnLst>
                          </p:cTn>
                        </p:par>
                        <p:par>
                          <p:cTn id="87" fill="hold">
                            <p:stCondLst>
                              <p:cond delay="750500"/>
                            </p:stCondLst>
                            <p:childTnLst>
                              <p:par>
                                <p:cTn id="88" presetID="8" presetClass="emph" presetSubtype="0" fill="hold" nodeType="afterEffect">
                                  <p:stCondLst>
                                    <p:cond delay="28000"/>
                                  </p:stCondLst>
                                  <p:childTnLst>
                                    <p:animRot by="-360000">
                                      <p:cBhvr>
                                        <p:cTn id="89" dur="2000" fill="hold"/>
                                        <p:tgtEl>
                                          <p:spTgt spid="34"/>
                                        </p:tgtEl>
                                        <p:attrNameLst>
                                          <p:attrName>r</p:attrName>
                                        </p:attrNameLst>
                                      </p:cBhvr>
                                    </p:animRot>
                                  </p:childTnLst>
                                </p:cTn>
                              </p:par>
                            </p:childTnLst>
                          </p:cTn>
                        </p:par>
                        <p:par>
                          <p:cTn id="90" fill="hold">
                            <p:stCondLst>
                              <p:cond delay="780500"/>
                            </p:stCondLst>
                            <p:childTnLst>
                              <p:par>
                                <p:cTn id="91" presetID="8" presetClass="emph" presetSubtype="0" fill="hold" nodeType="afterEffect">
                                  <p:stCondLst>
                                    <p:cond delay="28000"/>
                                  </p:stCondLst>
                                  <p:childTnLst>
                                    <p:animRot by="-360000">
                                      <p:cBhvr>
                                        <p:cTn id="92" dur="2000" fill="hold"/>
                                        <p:tgtEl>
                                          <p:spTgt spid="34"/>
                                        </p:tgtEl>
                                        <p:attrNameLst>
                                          <p:attrName>r</p:attrName>
                                        </p:attrNameLst>
                                      </p:cBhvr>
                                    </p:animRot>
                                  </p:childTnLst>
                                </p:cTn>
                              </p:par>
                            </p:childTnLst>
                          </p:cTn>
                        </p:par>
                        <p:par>
                          <p:cTn id="93" fill="hold">
                            <p:stCondLst>
                              <p:cond delay="810500"/>
                            </p:stCondLst>
                            <p:childTnLst>
                              <p:par>
                                <p:cTn id="94" presetID="8" presetClass="emph" presetSubtype="0" fill="hold" nodeType="afterEffect">
                                  <p:stCondLst>
                                    <p:cond delay="28000"/>
                                  </p:stCondLst>
                                  <p:childTnLst>
                                    <p:animRot by="-360000">
                                      <p:cBhvr>
                                        <p:cTn id="95" dur="2000" fill="hold"/>
                                        <p:tgtEl>
                                          <p:spTgt spid="34"/>
                                        </p:tgtEl>
                                        <p:attrNameLst>
                                          <p:attrName>r</p:attrName>
                                        </p:attrNameLst>
                                      </p:cBhvr>
                                    </p:animRot>
                                  </p:childTnLst>
                                </p:cTn>
                              </p:par>
                            </p:childTnLst>
                          </p:cTn>
                        </p:par>
                        <p:par>
                          <p:cTn id="96" fill="hold">
                            <p:stCondLst>
                              <p:cond delay="840500"/>
                            </p:stCondLst>
                            <p:childTnLst>
                              <p:par>
                                <p:cTn id="97" presetID="8" presetClass="emph" presetSubtype="0" fill="hold" nodeType="afterEffect">
                                  <p:stCondLst>
                                    <p:cond delay="28000"/>
                                  </p:stCondLst>
                                  <p:childTnLst>
                                    <p:animRot by="-360000">
                                      <p:cBhvr>
                                        <p:cTn id="98" dur="2000" fill="hold"/>
                                        <p:tgtEl>
                                          <p:spTgt spid="34"/>
                                        </p:tgtEl>
                                        <p:attrNameLst>
                                          <p:attrName>r</p:attrName>
                                        </p:attrNameLst>
                                      </p:cBhvr>
                                    </p:animRot>
                                  </p:childTnLst>
                                </p:cTn>
                              </p:par>
                            </p:childTnLst>
                          </p:cTn>
                        </p:par>
                        <p:par>
                          <p:cTn id="99" fill="hold">
                            <p:stCondLst>
                              <p:cond delay="870500"/>
                            </p:stCondLst>
                            <p:childTnLst>
                              <p:par>
                                <p:cTn id="100" presetID="8" presetClass="emph" presetSubtype="0" fill="hold" nodeType="afterEffect">
                                  <p:stCondLst>
                                    <p:cond delay="28000"/>
                                  </p:stCondLst>
                                  <p:childTnLst>
                                    <p:animRot by="-360000">
                                      <p:cBhvr>
                                        <p:cTn id="101" dur="2000" fill="hold"/>
                                        <p:tgtEl>
                                          <p:spTgt spid="34"/>
                                        </p:tgtEl>
                                        <p:attrNameLst>
                                          <p:attrName>r</p:attrName>
                                        </p:attrNameLst>
                                      </p:cBhvr>
                                    </p:animRot>
                                  </p:childTnLst>
                                </p:cTn>
                              </p:par>
                            </p:childTnLst>
                          </p:cTn>
                        </p:par>
                        <p:par>
                          <p:cTn id="102" fill="hold">
                            <p:stCondLst>
                              <p:cond delay="900500"/>
                            </p:stCondLst>
                            <p:childTnLst>
                              <p:par>
                                <p:cTn id="103" presetID="8" presetClass="emph" presetSubtype="0" fill="hold" nodeType="afterEffect">
                                  <p:stCondLst>
                                    <p:cond delay="28000"/>
                                  </p:stCondLst>
                                  <p:childTnLst>
                                    <p:animRot by="-360000">
                                      <p:cBhvr>
                                        <p:cTn id="104" dur="2000" fill="hold"/>
                                        <p:tgtEl>
                                          <p:spTgt spid="34"/>
                                        </p:tgtEl>
                                        <p:attrNameLst>
                                          <p:attrName>r</p:attrName>
                                        </p:attrNameLst>
                                      </p:cBhvr>
                                    </p:animRot>
                                  </p:childTnLst>
                                </p:cTn>
                              </p:par>
                            </p:childTnLst>
                          </p:cTn>
                        </p:par>
                        <p:par>
                          <p:cTn id="105" fill="hold">
                            <p:stCondLst>
                              <p:cond delay="930500"/>
                            </p:stCondLst>
                            <p:childTnLst>
                              <p:par>
                                <p:cTn id="106" presetID="8" presetClass="emph" presetSubtype="0" fill="hold" nodeType="afterEffect">
                                  <p:stCondLst>
                                    <p:cond delay="28000"/>
                                  </p:stCondLst>
                                  <p:childTnLst>
                                    <p:animRot by="-360000">
                                      <p:cBhvr>
                                        <p:cTn id="107" dur="2000" fill="hold"/>
                                        <p:tgtEl>
                                          <p:spTgt spid="34"/>
                                        </p:tgtEl>
                                        <p:attrNameLst>
                                          <p:attrName>r</p:attrName>
                                        </p:attrNameLst>
                                      </p:cBhvr>
                                    </p:animRot>
                                  </p:childTnLst>
                                </p:cTn>
                              </p:par>
                            </p:childTnLst>
                          </p:cTn>
                        </p:par>
                        <p:par>
                          <p:cTn id="108" fill="hold">
                            <p:stCondLst>
                              <p:cond delay="960500"/>
                            </p:stCondLst>
                            <p:childTnLst>
                              <p:par>
                                <p:cTn id="109" presetID="8" presetClass="emph" presetSubtype="0" fill="hold" nodeType="afterEffect">
                                  <p:stCondLst>
                                    <p:cond delay="28000"/>
                                  </p:stCondLst>
                                  <p:childTnLst>
                                    <p:animRot by="-360000">
                                      <p:cBhvr>
                                        <p:cTn id="110" dur="2000" fill="hold"/>
                                        <p:tgtEl>
                                          <p:spTgt spid="34"/>
                                        </p:tgtEl>
                                        <p:attrNameLst>
                                          <p:attrName>r</p:attrName>
                                        </p:attrNameLst>
                                      </p:cBhvr>
                                    </p:animRot>
                                  </p:childTnLst>
                                </p:cTn>
                              </p:par>
                            </p:childTnLst>
                          </p:cTn>
                        </p:par>
                        <p:par>
                          <p:cTn id="111" fill="hold">
                            <p:stCondLst>
                              <p:cond delay="990500"/>
                            </p:stCondLst>
                            <p:childTnLst>
                              <p:par>
                                <p:cTn id="112" presetID="8" presetClass="emph" presetSubtype="0" fill="hold" nodeType="afterEffect">
                                  <p:stCondLst>
                                    <p:cond delay="28000"/>
                                  </p:stCondLst>
                                  <p:childTnLst>
                                    <p:animRot by="-360000">
                                      <p:cBhvr>
                                        <p:cTn id="113" dur="2000" fill="hold"/>
                                        <p:tgtEl>
                                          <p:spTgt spid="34"/>
                                        </p:tgtEl>
                                        <p:attrNameLst>
                                          <p:attrName>r</p:attrName>
                                        </p:attrNameLst>
                                      </p:cBhvr>
                                    </p:animRot>
                                  </p:childTnLst>
                                </p:cTn>
                              </p:par>
                            </p:childTnLst>
                          </p:cTn>
                        </p:par>
                        <p:par>
                          <p:cTn id="114" fill="hold">
                            <p:stCondLst>
                              <p:cond delay="1020500"/>
                            </p:stCondLst>
                            <p:childTnLst>
                              <p:par>
                                <p:cTn id="115" presetID="8" presetClass="emph" presetSubtype="0" fill="hold" nodeType="afterEffect">
                                  <p:stCondLst>
                                    <p:cond delay="28000"/>
                                  </p:stCondLst>
                                  <p:childTnLst>
                                    <p:animRot by="-360000">
                                      <p:cBhvr>
                                        <p:cTn id="116" dur="2000" fill="hold"/>
                                        <p:tgtEl>
                                          <p:spTgt spid="34"/>
                                        </p:tgtEl>
                                        <p:attrNameLst>
                                          <p:attrName>r</p:attrName>
                                        </p:attrNameLst>
                                      </p:cBhvr>
                                    </p:animRot>
                                  </p:childTnLst>
                                </p:cTn>
                              </p:par>
                            </p:childTnLst>
                          </p:cTn>
                        </p:par>
                        <p:par>
                          <p:cTn id="117" fill="hold">
                            <p:stCondLst>
                              <p:cond delay="1050500"/>
                            </p:stCondLst>
                            <p:childTnLst>
                              <p:par>
                                <p:cTn id="118" presetID="8" presetClass="emph" presetSubtype="0" fill="hold" nodeType="afterEffect">
                                  <p:stCondLst>
                                    <p:cond delay="28000"/>
                                  </p:stCondLst>
                                  <p:childTnLst>
                                    <p:animRot by="-360000">
                                      <p:cBhvr>
                                        <p:cTn id="119" dur="2000" fill="hold"/>
                                        <p:tgtEl>
                                          <p:spTgt spid="34"/>
                                        </p:tgtEl>
                                        <p:attrNameLst>
                                          <p:attrName>r</p:attrName>
                                        </p:attrNameLst>
                                      </p:cBhvr>
                                    </p:animRot>
                                  </p:childTnLst>
                                </p:cTn>
                              </p:par>
                            </p:childTnLst>
                          </p:cTn>
                        </p:par>
                        <p:par>
                          <p:cTn id="120" fill="hold">
                            <p:stCondLst>
                              <p:cond delay="1080500"/>
                            </p:stCondLst>
                            <p:childTnLst>
                              <p:par>
                                <p:cTn id="121" presetID="8" presetClass="emph" presetSubtype="0" fill="hold" nodeType="afterEffect">
                                  <p:stCondLst>
                                    <p:cond delay="28000"/>
                                  </p:stCondLst>
                                  <p:childTnLst>
                                    <p:animRot by="-360000">
                                      <p:cBhvr>
                                        <p:cTn id="122" dur="2000" fill="hold"/>
                                        <p:tgtEl>
                                          <p:spTgt spid="34"/>
                                        </p:tgtEl>
                                        <p:attrNameLst>
                                          <p:attrName>r</p:attrName>
                                        </p:attrNameLst>
                                      </p:cBhvr>
                                    </p:animRot>
                                  </p:childTnLst>
                                </p:cTn>
                              </p:par>
                            </p:childTnLst>
                          </p:cTn>
                        </p:par>
                        <p:par>
                          <p:cTn id="123" fill="hold">
                            <p:stCondLst>
                              <p:cond delay="1110500"/>
                            </p:stCondLst>
                            <p:childTnLst>
                              <p:par>
                                <p:cTn id="124" presetID="8" presetClass="emph" presetSubtype="0" fill="hold" nodeType="afterEffect">
                                  <p:stCondLst>
                                    <p:cond delay="28000"/>
                                  </p:stCondLst>
                                  <p:childTnLst>
                                    <p:animRot by="-360000">
                                      <p:cBhvr>
                                        <p:cTn id="125" dur="2000" fill="hold"/>
                                        <p:tgtEl>
                                          <p:spTgt spid="34"/>
                                        </p:tgtEl>
                                        <p:attrNameLst>
                                          <p:attrName>r</p:attrName>
                                        </p:attrNameLst>
                                      </p:cBhvr>
                                    </p:animRot>
                                  </p:childTnLst>
                                </p:cTn>
                              </p:par>
                            </p:childTnLst>
                          </p:cTn>
                        </p:par>
                        <p:par>
                          <p:cTn id="126" fill="hold">
                            <p:stCondLst>
                              <p:cond delay="1140500"/>
                            </p:stCondLst>
                            <p:childTnLst>
                              <p:par>
                                <p:cTn id="127" presetID="8" presetClass="emph" presetSubtype="0" fill="hold" nodeType="afterEffect">
                                  <p:stCondLst>
                                    <p:cond delay="28000"/>
                                  </p:stCondLst>
                                  <p:childTnLst>
                                    <p:animRot by="-360000">
                                      <p:cBhvr>
                                        <p:cTn id="128" dur="2000" fill="hold"/>
                                        <p:tgtEl>
                                          <p:spTgt spid="34"/>
                                        </p:tgtEl>
                                        <p:attrNameLst>
                                          <p:attrName>r</p:attrName>
                                        </p:attrNameLst>
                                      </p:cBhvr>
                                    </p:animRot>
                                  </p:childTnLst>
                                </p:cTn>
                              </p:par>
                            </p:childTnLst>
                          </p:cTn>
                        </p:par>
                        <p:par>
                          <p:cTn id="129" fill="hold">
                            <p:stCondLst>
                              <p:cond delay="1170500"/>
                            </p:stCondLst>
                            <p:childTnLst>
                              <p:par>
                                <p:cTn id="130" presetID="8" presetClass="emph" presetSubtype="0" fill="hold" nodeType="afterEffect">
                                  <p:stCondLst>
                                    <p:cond delay="28000"/>
                                  </p:stCondLst>
                                  <p:childTnLst>
                                    <p:animRot by="-360000">
                                      <p:cBhvr>
                                        <p:cTn id="131" dur="2000" fill="hold"/>
                                        <p:tgtEl>
                                          <p:spTgt spid="34"/>
                                        </p:tgtEl>
                                        <p:attrNameLst>
                                          <p:attrName>r</p:attrName>
                                        </p:attrNameLst>
                                      </p:cBhvr>
                                    </p:animRot>
                                  </p:childTnLst>
                                </p:cTn>
                              </p:par>
                            </p:childTnLst>
                          </p:cTn>
                        </p:par>
                        <p:par>
                          <p:cTn id="132" fill="hold">
                            <p:stCondLst>
                              <p:cond delay="1200500"/>
                            </p:stCondLst>
                            <p:childTnLst>
                              <p:par>
                                <p:cTn id="133" presetID="8" presetClass="emph" presetSubtype="0" fill="hold" nodeType="afterEffect">
                                  <p:stCondLst>
                                    <p:cond delay="28000"/>
                                  </p:stCondLst>
                                  <p:childTnLst>
                                    <p:animRot by="-360000">
                                      <p:cBhvr>
                                        <p:cTn id="134" dur="2000" fill="hold"/>
                                        <p:tgtEl>
                                          <p:spTgt spid="34"/>
                                        </p:tgtEl>
                                        <p:attrNameLst>
                                          <p:attrName>r</p:attrName>
                                        </p:attrNameLst>
                                      </p:cBhvr>
                                    </p:animRot>
                                  </p:childTnLst>
                                </p:cTn>
                              </p:par>
                            </p:childTnLst>
                          </p:cTn>
                        </p:par>
                        <p:par>
                          <p:cTn id="135" fill="hold">
                            <p:stCondLst>
                              <p:cond delay="1230500"/>
                            </p:stCondLst>
                            <p:childTnLst>
                              <p:par>
                                <p:cTn id="136" presetID="8" presetClass="emph" presetSubtype="0" fill="hold" nodeType="afterEffect">
                                  <p:stCondLst>
                                    <p:cond delay="28000"/>
                                  </p:stCondLst>
                                  <p:childTnLst>
                                    <p:animRot by="-360000">
                                      <p:cBhvr>
                                        <p:cTn id="137" dur="2000" fill="hold"/>
                                        <p:tgtEl>
                                          <p:spTgt spid="34"/>
                                        </p:tgtEl>
                                        <p:attrNameLst>
                                          <p:attrName>r</p:attrName>
                                        </p:attrNameLst>
                                      </p:cBhvr>
                                    </p:animRot>
                                  </p:childTnLst>
                                </p:cTn>
                              </p:par>
                            </p:childTnLst>
                          </p:cTn>
                        </p:par>
                        <p:par>
                          <p:cTn id="138" fill="hold">
                            <p:stCondLst>
                              <p:cond delay="1260500"/>
                            </p:stCondLst>
                            <p:childTnLst>
                              <p:par>
                                <p:cTn id="139" presetID="8" presetClass="emph" presetSubtype="0" fill="hold" nodeType="afterEffect">
                                  <p:stCondLst>
                                    <p:cond delay="28000"/>
                                  </p:stCondLst>
                                  <p:childTnLst>
                                    <p:animRot by="-360000">
                                      <p:cBhvr>
                                        <p:cTn id="140" dur="2000" fill="hold"/>
                                        <p:tgtEl>
                                          <p:spTgt spid="34"/>
                                        </p:tgtEl>
                                        <p:attrNameLst>
                                          <p:attrName>r</p:attrName>
                                        </p:attrNameLst>
                                      </p:cBhvr>
                                    </p:animRot>
                                  </p:childTnLst>
                                </p:cTn>
                              </p:par>
                            </p:childTnLst>
                          </p:cTn>
                        </p:par>
                        <p:par>
                          <p:cTn id="141" fill="hold">
                            <p:stCondLst>
                              <p:cond delay="1290500"/>
                            </p:stCondLst>
                            <p:childTnLst>
                              <p:par>
                                <p:cTn id="142" presetID="8" presetClass="emph" presetSubtype="0" fill="hold" nodeType="afterEffect">
                                  <p:stCondLst>
                                    <p:cond delay="28000"/>
                                  </p:stCondLst>
                                  <p:childTnLst>
                                    <p:animRot by="-360000">
                                      <p:cBhvr>
                                        <p:cTn id="143" dur="2000" fill="hold"/>
                                        <p:tgtEl>
                                          <p:spTgt spid="34"/>
                                        </p:tgtEl>
                                        <p:attrNameLst>
                                          <p:attrName>r</p:attrName>
                                        </p:attrNameLst>
                                      </p:cBhvr>
                                    </p:animRot>
                                  </p:childTnLst>
                                </p:cTn>
                              </p:par>
                            </p:childTnLst>
                          </p:cTn>
                        </p:par>
                        <p:par>
                          <p:cTn id="144" fill="hold">
                            <p:stCondLst>
                              <p:cond delay="1320500"/>
                            </p:stCondLst>
                            <p:childTnLst>
                              <p:par>
                                <p:cTn id="145" presetID="8" presetClass="emph" presetSubtype="0" fill="hold" nodeType="afterEffect">
                                  <p:stCondLst>
                                    <p:cond delay="28000"/>
                                  </p:stCondLst>
                                  <p:childTnLst>
                                    <p:animRot by="-360000">
                                      <p:cBhvr>
                                        <p:cTn id="146" dur="2000" fill="hold"/>
                                        <p:tgtEl>
                                          <p:spTgt spid="34"/>
                                        </p:tgtEl>
                                        <p:attrNameLst>
                                          <p:attrName>r</p:attrName>
                                        </p:attrNameLst>
                                      </p:cBhvr>
                                    </p:animRot>
                                  </p:childTnLst>
                                </p:cTn>
                              </p:par>
                            </p:childTnLst>
                          </p:cTn>
                        </p:par>
                        <p:par>
                          <p:cTn id="147" fill="hold">
                            <p:stCondLst>
                              <p:cond delay="1350500"/>
                            </p:stCondLst>
                            <p:childTnLst>
                              <p:par>
                                <p:cTn id="148" presetID="8" presetClass="emph" presetSubtype="0" fill="hold" nodeType="afterEffect">
                                  <p:stCondLst>
                                    <p:cond delay="28000"/>
                                  </p:stCondLst>
                                  <p:childTnLst>
                                    <p:animRot by="-360000">
                                      <p:cBhvr>
                                        <p:cTn id="149" dur="2000" fill="hold"/>
                                        <p:tgtEl>
                                          <p:spTgt spid="34"/>
                                        </p:tgtEl>
                                        <p:attrNameLst>
                                          <p:attrName>r</p:attrName>
                                        </p:attrNameLst>
                                      </p:cBhvr>
                                    </p:animRot>
                                  </p:childTnLst>
                                </p:cTn>
                              </p:par>
                            </p:childTnLst>
                          </p:cTn>
                        </p:par>
                        <p:par>
                          <p:cTn id="150" fill="hold">
                            <p:stCondLst>
                              <p:cond delay="1380500"/>
                            </p:stCondLst>
                            <p:childTnLst>
                              <p:par>
                                <p:cTn id="151" presetID="8" presetClass="emph" presetSubtype="0" fill="hold" nodeType="afterEffect">
                                  <p:stCondLst>
                                    <p:cond delay="28000"/>
                                  </p:stCondLst>
                                  <p:childTnLst>
                                    <p:animRot by="-360000">
                                      <p:cBhvr>
                                        <p:cTn id="152" dur="2000" fill="hold"/>
                                        <p:tgtEl>
                                          <p:spTgt spid="34"/>
                                        </p:tgtEl>
                                        <p:attrNameLst>
                                          <p:attrName>r</p:attrName>
                                        </p:attrNameLst>
                                      </p:cBhvr>
                                    </p:animRot>
                                  </p:childTnLst>
                                </p:cTn>
                              </p:par>
                            </p:childTnLst>
                          </p:cTn>
                        </p:par>
                        <p:par>
                          <p:cTn id="153" fill="hold">
                            <p:stCondLst>
                              <p:cond delay="1410500"/>
                            </p:stCondLst>
                            <p:childTnLst>
                              <p:par>
                                <p:cTn id="154" presetID="8" presetClass="emph" presetSubtype="0" fill="hold" nodeType="afterEffect">
                                  <p:stCondLst>
                                    <p:cond delay="28000"/>
                                  </p:stCondLst>
                                  <p:childTnLst>
                                    <p:animRot by="-360000">
                                      <p:cBhvr>
                                        <p:cTn id="155" dur="2000" fill="hold"/>
                                        <p:tgtEl>
                                          <p:spTgt spid="34"/>
                                        </p:tgtEl>
                                        <p:attrNameLst>
                                          <p:attrName>r</p:attrName>
                                        </p:attrNameLst>
                                      </p:cBhvr>
                                    </p:animRot>
                                  </p:childTnLst>
                                </p:cTn>
                              </p:par>
                            </p:childTnLst>
                          </p:cTn>
                        </p:par>
                        <p:par>
                          <p:cTn id="156" fill="hold">
                            <p:stCondLst>
                              <p:cond delay="1440500"/>
                            </p:stCondLst>
                            <p:childTnLst>
                              <p:par>
                                <p:cTn id="157" presetID="8" presetClass="emph" presetSubtype="0" fill="hold" nodeType="afterEffect">
                                  <p:stCondLst>
                                    <p:cond delay="28000"/>
                                  </p:stCondLst>
                                  <p:childTnLst>
                                    <p:animRot by="-360000">
                                      <p:cBhvr>
                                        <p:cTn id="158" dur="2000" fill="hold"/>
                                        <p:tgtEl>
                                          <p:spTgt spid="34"/>
                                        </p:tgtEl>
                                        <p:attrNameLst>
                                          <p:attrName>r</p:attrName>
                                        </p:attrNameLst>
                                      </p:cBhvr>
                                    </p:animRot>
                                  </p:childTnLst>
                                </p:cTn>
                              </p:par>
                            </p:childTnLst>
                          </p:cTn>
                        </p:par>
                        <p:par>
                          <p:cTn id="159" fill="hold">
                            <p:stCondLst>
                              <p:cond delay="1470500"/>
                            </p:stCondLst>
                            <p:childTnLst>
                              <p:par>
                                <p:cTn id="160" presetID="8" presetClass="emph" presetSubtype="0" fill="hold" nodeType="afterEffect">
                                  <p:stCondLst>
                                    <p:cond delay="28000"/>
                                  </p:stCondLst>
                                  <p:childTnLst>
                                    <p:animRot by="-360000">
                                      <p:cBhvr>
                                        <p:cTn id="161" dur="2000" fill="hold"/>
                                        <p:tgtEl>
                                          <p:spTgt spid="34"/>
                                        </p:tgtEl>
                                        <p:attrNameLst>
                                          <p:attrName>r</p:attrName>
                                        </p:attrNameLst>
                                      </p:cBhvr>
                                    </p:animRot>
                                  </p:childTnLst>
                                </p:cTn>
                              </p:par>
                            </p:childTnLst>
                          </p:cTn>
                        </p:par>
                        <p:par>
                          <p:cTn id="162" fill="hold">
                            <p:stCondLst>
                              <p:cond delay="1500500"/>
                            </p:stCondLst>
                            <p:childTnLst>
                              <p:par>
                                <p:cTn id="163" presetID="19" presetClass="emph" presetSubtype="0" fill="hold" grpId="1" nodeType="afterEffect">
                                  <p:stCondLst>
                                    <p:cond delay="0"/>
                                  </p:stCondLst>
                                  <p:childTnLst>
                                    <p:animClr clrSpc="rgb" dir="cw">
                                      <p:cBhvr override="childStyle">
                                        <p:cTn id="164" dur="100" fill="hold"/>
                                        <p:tgtEl>
                                          <p:spTgt spid="39"/>
                                        </p:tgtEl>
                                        <p:attrNameLst>
                                          <p:attrName>style.color</p:attrName>
                                        </p:attrNameLst>
                                      </p:cBhvr>
                                      <p:to>
                                        <a:srgbClr val="CC0000"/>
                                      </p:to>
                                    </p:animClr>
                                    <p:animClr clrSpc="rgb" dir="cw">
                                      <p:cBhvr>
                                        <p:cTn id="165" dur="100" fill="hold"/>
                                        <p:tgtEl>
                                          <p:spTgt spid="39"/>
                                        </p:tgtEl>
                                        <p:attrNameLst>
                                          <p:attrName>fillcolor</p:attrName>
                                        </p:attrNameLst>
                                      </p:cBhvr>
                                      <p:to>
                                        <a:srgbClr val="CC0000"/>
                                      </p:to>
                                    </p:animClr>
                                    <p:set>
                                      <p:cBhvr>
                                        <p:cTn id="166" dur="100" fill="hold"/>
                                        <p:tgtEl>
                                          <p:spTgt spid="39"/>
                                        </p:tgtEl>
                                        <p:attrNameLst>
                                          <p:attrName>fill.type</p:attrName>
                                        </p:attrNameLst>
                                      </p:cBhvr>
                                      <p:to>
                                        <p:strVal val="solid"/>
                                      </p:to>
                                    </p:set>
                                    <p:set>
                                      <p:cBhvr>
                                        <p:cTn id="167" dur="100" fill="hold"/>
                                        <p:tgtEl>
                                          <p:spTgt spid="3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0 Minute Flipchart">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550" y="3334557"/>
            <a:ext cx="6648450" cy="6952441"/>
          </a:xfrm>
        </p:spPr>
        <p:txBody>
          <a:bodyPr>
            <a:normAutofit/>
          </a:bodyPr>
          <a:lstStyle>
            <a:lvl1pPr marL="0" indent="0">
              <a:lnSpc>
                <a:spcPct val="90000"/>
              </a:lnSpc>
              <a:spcAft>
                <a:spcPts val="1200"/>
              </a:spcAft>
              <a:buClr>
                <a:schemeClr val="accent1">
                  <a:lumMod val="50000"/>
                </a:schemeClr>
              </a:buClr>
              <a:buFont typeface="Ink Free" panose="03080402000500000000" pitchFamily="66" charset="0"/>
              <a:buNone/>
              <a:defRPr sz="3600">
                <a:solidFill>
                  <a:schemeClr val="accent5">
                    <a:lumMod val="75000"/>
                  </a:schemeClr>
                </a:solidFill>
              </a:defRPr>
            </a:lvl1pPr>
          </a:lstStyle>
          <a:p>
            <a:pPr lvl="0"/>
            <a:r>
              <a:rPr lang="en-US" dirty="0"/>
              <a:t>Click to edit Master text styles</a:t>
            </a:r>
          </a:p>
        </p:txBody>
      </p:sp>
      <p:sp>
        <p:nvSpPr>
          <p:cNvPr id="2" name="Title 1">
            <a:extLst>
              <a:ext uri="{FF2B5EF4-FFF2-40B4-BE49-F238E27FC236}">
                <a16:creationId xmlns:a16="http://schemas.microsoft.com/office/drawing/2014/main" id="{EEB51ACB-B4DA-4FC2-9BAE-E9D5340468F4}"/>
              </a:ext>
            </a:extLst>
          </p:cNvPr>
          <p:cNvSpPr>
            <a:spLocks noGrp="1"/>
          </p:cNvSpPr>
          <p:nvPr>
            <p:ph type="title" hasCustomPrompt="1"/>
          </p:nvPr>
        </p:nvSpPr>
        <p:spPr>
          <a:xfrm>
            <a:off x="519114" y="856623"/>
            <a:ext cx="3483838" cy="2060754"/>
          </a:xfrm>
          <a:prstGeom prst="rect">
            <a:avLst/>
          </a:prstGeom>
        </p:spPr>
        <p:txBody>
          <a:bodyPr anchor="ctr"/>
          <a:lstStyle>
            <a:lvl1pPr>
              <a:lnSpc>
                <a:spcPct val="80000"/>
              </a:lnSpc>
              <a:defRPr sz="4000" b="1" u="sng">
                <a:solidFill>
                  <a:schemeClr val="accent1">
                    <a:lumMod val="50000"/>
                  </a:schemeClr>
                </a:solidFill>
                <a:latin typeface="Ink Free" panose="03080402000500000000" pitchFamily="66" charset="0"/>
              </a:defRPr>
            </a:lvl1pPr>
          </a:lstStyle>
          <a:p>
            <a:r>
              <a:rPr lang="en-US" dirty="0"/>
              <a:t>20 Minutes: Click to add title</a:t>
            </a:r>
            <a:endParaRPr lang="en-GB" dirty="0"/>
          </a:p>
        </p:txBody>
      </p:sp>
      <p:sp>
        <p:nvSpPr>
          <p:cNvPr id="38" name="Oval 37">
            <a:extLst>
              <a:ext uri="{FF2B5EF4-FFF2-40B4-BE49-F238E27FC236}">
                <a16:creationId xmlns:a16="http://schemas.microsoft.com/office/drawing/2014/main" id="{CBD239A8-3461-4C88-B801-E44E61019353}"/>
              </a:ext>
            </a:extLst>
          </p:cNvPr>
          <p:cNvSpPr/>
          <p:nvPr userDrawn="1"/>
        </p:nvSpPr>
        <p:spPr>
          <a:xfrm>
            <a:off x="4315104" y="73198"/>
            <a:ext cx="3148043" cy="3138058"/>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733183A5-CAD3-4EB6-A65B-2A73A19C6B7A}"/>
              </a:ext>
            </a:extLst>
          </p:cNvPr>
          <p:cNvGrpSpPr/>
          <p:nvPr userDrawn="1"/>
        </p:nvGrpSpPr>
        <p:grpSpPr>
          <a:xfrm>
            <a:off x="4315335" y="73198"/>
            <a:ext cx="3147812" cy="3138058"/>
            <a:chOff x="8192301" y="2441037"/>
            <a:chExt cx="2098541" cy="2091885"/>
          </a:xfrm>
        </p:grpSpPr>
        <p:grpSp>
          <p:nvGrpSpPr>
            <p:cNvPr id="6" name="Group 5">
              <a:extLst>
                <a:ext uri="{FF2B5EF4-FFF2-40B4-BE49-F238E27FC236}">
                  <a16:creationId xmlns:a16="http://schemas.microsoft.com/office/drawing/2014/main" id="{45CA83CE-F4AB-487B-87A4-43276E6B5484}"/>
                </a:ext>
              </a:extLst>
            </p:cNvPr>
            <p:cNvGrpSpPr/>
            <p:nvPr/>
          </p:nvGrpSpPr>
          <p:grpSpPr>
            <a:xfrm>
              <a:off x="8192301" y="2441037"/>
              <a:ext cx="2098541" cy="2091885"/>
              <a:chOff x="8192301" y="2441037"/>
              <a:chExt cx="2098541" cy="2091885"/>
            </a:xfrm>
          </p:grpSpPr>
          <p:grpSp>
            <p:nvGrpSpPr>
              <p:cNvPr id="8" name="Group 7">
                <a:extLst>
                  <a:ext uri="{FF2B5EF4-FFF2-40B4-BE49-F238E27FC236}">
                    <a16:creationId xmlns:a16="http://schemas.microsoft.com/office/drawing/2014/main" id="{76FEB47D-1334-47E4-8E73-9FCE9C710A85}"/>
                  </a:ext>
                </a:extLst>
              </p:cNvPr>
              <p:cNvGrpSpPr/>
              <p:nvPr/>
            </p:nvGrpSpPr>
            <p:grpSpPr>
              <a:xfrm>
                <a:off x="8298330" y="2567087"/>
                <a:ext cx="1895826" cy="1895826"/>
                <a:chOff x="6688639" y="957396"/>
                <a:chExt cx="5115208" cy="5115208"/>
              </a:xfrm>
            </p:grpSpPr>
            <p:grpSp>
              <p:nvGrpSpPr>
                <p:cNvPr id="14" name="Group 13">
                  <a:extLst>
                    <a:ext uri="{FF2B5EF4-FFF2-40B4-BE49-F238E27FC236}">
                      <a16:creationId xmlns:a16="http://schemas.microsoft.com/office/drawing/2014/main" id="{4EC9F4FF-1D00-4049-A7AA-FBC2A51F1B3C}"/>
                    </a:ext>
                  </a:extLst>
                </p:cNvPr>
                <p:cNvGrpSpPr/>
                <p:nvPr/>
              </p:nvGrpSpPr>
              <p:grpSpPr>
                <a:xfrm>
                  <a:off x="6688639" y="957396"/>
                  <a:ext cx="5115208" cy="5115208"/>
                  <a:chOff x="2802047" y="1312752"/>
                  <a:chExt cx="5115208" cy="5115208"/>
                </a:xfrm>
              </p:grpSpPr>
              <p:cxnSp>
                <p:nvCxnSpPr>
                  <p:cNvPr id="16" name="Straight Connector 15">
                    <a:extLst>
                      <a:ext uri="{FF2B5EF4-FFF2-40B4-BE49-F238E27FC236}">
                        <a16:creationId xmlns:a16="http://schemas.microsoft.com/office/drawing/2014/main" id="{1F8A270D-A84F-4CDE-8199-D34ADBDC5CAC}"/>
                      </a:ext>
                    </a:extLst>
                  </p:cNvPr>
                  <p:cNvCxnSpPr>
                    <a:cxnSpLocks/>
                  </p:cNvCxnSpPr>
                  <p:nvPr/>
                </p:nvCxnSpPr>
                <p:spPr>
                  <a:xfrm>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E360E10-CD58-4A40-B69D-E01B24745423}"/>
                      </a:ext>
                    </a:extLst>
                  </p:cNvPr>
                  <p:cNvCxnSpPr>
                    <a:cxnSpLocks/>
                  </p:cNvCxnSpPr>
                  <p:nvPr/>
                </p:nvCxnSpPr>
                <p:spPr>
                  <a:xfrm rot="97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88522B5-229B-4019-8F31-500059743C34}"/>
                      </a:ext>
                    </a:extLst>
                  </p:cNvPr>
                  <p:cNvCxnSpPr>
                    <a:cxnSpLocks/>
                  </p:cNvCxnSpPr>
                  <p:nvPr/>
                </p:nvCxnSpPr>
                <p:spPr>
                  <a:xfrm rot="86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26B4DCB-37EF-4482-867D-A737ED1C25A6}"/>
                      </a:ext>
                    </a:extLst>
                  </p:cNvPr>
                  <p:cNvCxnSpPr>
                    <a:cxnSpLocks/>
                  </p:cNvCxnSpPr>
                  <p:nvPr/>
                </p:nvCxnSpPr>
                <p:spPr>
                  <a:xfrm rot="75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64A5AA4-D4E4-47AF-ABD5-A5BF3172DE04}"/>
                      </a:ext>
                    </a:extLst>
                  </p:cNvPr>
                  <p:cNvCxnSpPr>
                    <a:cxnSpLocks/>
                  </p:cNvCxnSpPr>
                  <p:nvPr/>
                </p:nvCxnSpPr>
                <p:spPr>
                  <a:xfrm rot="64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EF1B1DB-9D54-4942-A4C5-5074BB059FE7}"/>
                      </a:ext>
                    </a:extLst>
                  </p:cNvPr>
                  <p:cNvCxnSpPr>
                    <a:cxnSpLocks/>
                  </p:cNvCxnSpPr>
                  <p:nvPr/>
                </p:nvCxnSpPr>
                <p:spPr>
                  <a:xfrm rot="5400000">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A575663-A9D0-47C8-9F59-B22D9DAAA63C}"/>
                      </a:ext>
                    </a:extLst>
                  </p:cNvPr>
                  <p:cNvCxnSpPr>
                    <a:cxnSpLocks/>
                  </p:cNvCxnSpPr>
                  <p:nvPr/>
                </p:nvCxnSpPr>
                <p:spPr>
                  <a:xfrm rot="43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D69DB9A-2E90-471E-8D8D-693482620F11}"/>
                      </a:ext>
                    </a:extLst>
                  </p:cNvPr>
                  <p:cNvCxnSpPr>
                    <a:cxnSpLocks/>
                  </p:cNvCxnSpPr>
                  <p:nvPr/>
                </p:nvCxnSpPr>
                <p:spPr>
                  <a:xfrm rot="32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8222237-C547-44AE-A924-A00BDD0F5056}"/>
                      </a:ext>
                    </a:extLst>
                  </p:cNvPr>
                  <p:cNvCxnSpPr>
                    <a:cxnSpLocks/>
                  </p:cNvCxnSpPr>
                  <p:nvPr/>
                </p:nvCxnSpPr>
                <p:spPr>
                  <a:xfrm rot="21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718F713-1CC9-4D42-BB6D-220A2ADD5F08}"/>
                      </a:ext>
                    </a:extLst>
                  </p:cNvPr>
                  <p:cNvCxnSpPr>
                    <a:cxnSpLocks/>
                  </p:cNvCxnSpPr>
                  <p:nvPr/>
                </p:nvCxnSpPr>
                <p:spPr>
                  <a:xfrm rot="10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Oval 14">
                  <a:extLst>
                    <a:ext uri="{FF2B5EF4-FFF2-40B4-BE49-F238E27FC236}">
                      <a16:creationId xmlns:a16="http://schemas.microsoft.com/office/drawing/2014/main" id="{9581BD32-04E3-4E13-8D31-10F7CDC4AC04}"/>
                    </a:ext>
                  </a:extLst>
                </p:cNvPr>
                <p:cNvSpPr/>
                <p:nvPr/>
              </p:nvSpPr>
              <p:spPr>
                <a:xfrm>
                  <a:off x="6939117" y="1212544"/>
                  <a:ext cx="4604912" cy="46049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103"/>
                </a:p>
              </p:txBody>
            </p:sp>
          </p:grpSp>
          <p:sp>
            <p:nvSpPr>
              <p:cNvPr id="9" name="Circle: Hollow 8">
                <a:extLst>
                  <a:ext uri="{FF2B5EF4-FFF2-40B4-BE49-F238E27FC236}">
                    <a16:creationId xmlns:a16="http://schemas.microsoft.com/office/drawing/2014/main" id="{21BD17AF-9706-48AD-A7F7-73E4C6A80FA7}"/>
                  </a:ext>
                </a:extLst>
              </p:cNvPr>
              <p:cNvSpPr>
                <a:spLocks noChangeAspect="1"/>
              </p:cNvSpPr>
              <p:nvPr/>
            </p:nvSpPr>
            <p:spPr bwMode="auto">
              <a:xfrm>
                <a:off x="8192301" y="2441037"/>
                <a:ext cx="2098541" cy="2091885"/>
              </a:xfrm>
              <a:prstGeom prst="donut">
                <a:avLst>
                  <a:gd name="adj" fmla="val 1409"/>
                </a:avLst>
              </a:prstGeom>
              <a:solidFill>
                <a:schemeClr val="tx1">
                  <a:lumMod val="50000"/>
                  <a:lumOff val="50000"/>
                </a:schemeClr>
              </a:solidFill>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a:lstStyle/>
              <a:p>
                <a:pPr fontAlgn="auto">
                  <a:spcBef>
                    <a:spcPts val="0"/>
                  </a:spcBef>
                  <a:spcAft>
                    <a:spcPts val="0"/>
                  </a:spcAft>
                  <a:buClr>
                    <a:srgbClr val="8CA3B0"/>
                  </a:buClr>
                </a:pPr>
                <a:endParaRPr lang="en-GB" sz="827" b="0">
                  <a:solidFill>
                    <a:srgbClr val="000000"/>
                  </a:solidFill>
                </a:endParaRPr>
              </a:p>
            </p:txBody>
          </p:sp>
          <p:sp>
            <p:nvSpPr>
              <p:cNvPr id="10" name="TextBox 9">
                <a:extLst>
                  <a:ext uri="{FF2B5EF4-FFF2-40B4-BE49-F238E27FC236}">
                    <a16:creationId xmlns:a16="http://schemas.microsoft.com/office/drawing/2014/main" id="{FB8825E7-D70C-4B9C-A636-8AF909697CC4}"/>
                  </a:ext>
                </a:extLst>
              </p:cNvPr>
              <p:cNvSpPr txBox="1"/>
              <p:nvPr/>
            </p:nvSpPr>
            <p:spPr>
              <a:xfrm>
                <a:off x="8989543" y="4055376"/>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10</a:t>
                </a:r>
              </a:p>
            </p:txBody>
          </p:sp>
          <p:sp>
            <p:nvSpPr>
              <p:cNvPr id="11" name="TextBox 10">
                <a:extLst>
                  <a:ext uri="{FF2B5EF4-FFF2-40B4-BE49-F238E27FC236}">
                    <a16:creationId xmlns:a16="http://schemas.microsoft.com/office/drawing/2014/main" id="{6D2D9922-8639-45A0-BF86-59B04BBFBFB4}"/>
                  </a:ext>
                </a:extLst>
              </p:cNvPr>
              <p:cNvSpPr txBox="1"/>
              <p:nvPr/>
            </p:nvSpPr>
            <p:spPr>
              <a:xfrm>
                <a:off x="8994669" y="2596133"/>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20</a:t>
                </a:r>
              </a:p>
            </p:txBody>
          </p:sp>
          <p:sp>
            <p:nvSpPr>
              <p:cNvPr id="12" name="TextBox 11">
                <a:extLst>
                  <a:ext uri="{FF2B5EF4-FFF2-40B4-BE49-F238E27FC236}">
                    <a16:creationId xmlns:a16="http://schemas.microsoft.com/office/drawing/2014/main" id="{27B8346B-D863-48BE-9FD3-7B74CDCE6343}"/>
                  </a:ext>
                </a:extLst>
              </p:cNvPr>
              <p:cNvSpPr txBox="1"/>
              <p:nvPr/>
            </p:nvSpPr>
            <p:spPr>
              <a:xfrm>
                <a:off x="8299255" y="3316358"/>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15</a:t>
                </a:r>
              </a:p>
            </p:txBody>
          </p:sp>
          <p:sp>
            <p:nvSpPr>
              <p:cNvPr id="13" name="TextBox 12">
                <a:extLst>
                  <a:ext uri="{FF2B5EF4-FFF2-40B4-BE49-F238E27FC236}">
                    <a16:creationId xmlns:a16="http://schemas.microsoft.com/office/drawing/2014/main" id="{BB252FDD-EF8D-4A72-98F5-4BEB587A2C31}"/>
                  </a:ext>
                </a:extLst>
              </p:cNvPr>
              <p:cNvSpPr txBox="1"/>
              <p:nvPr/>
            </p:nvSpPr>
            <p:spPr>
              <a:xfrm>
                <a:off x="9725143" y="3316358"/>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5</a:t>
                </a:r>
              </a:p>
            </p:txBody>
          </p:sp>
        </p:grpSp>
        <p:pic>
          <p:nvPicPr>
            <p:cNvPr id="7" name="Picture 6">
              <a:extLst>
                <a:ext uri="{FF2B5EF4-FFF2-40B4-BE49-F238E27FC236}">
                  <a16:creationId xmlns:a16="http://schemas.microsoft.com/office/drawing/2014/main" id="{CF267E64-6182-448E-B2E0-A4CD37381C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22068" y="3994502"/>
              <a:ext cx="743129" cy="128579"/>
            </a:xfrm>
            <a:prstGeom prst="rect">
              <a:avLst/>
            </a:prstGeom>
          </p:spPr>
        </p:pic>
      </p:grpSp>
      <p:grpSp>
        <p:nvGrpSpPr>
          <p:cNvPr id="26" name="Group 30">
            <a:extLst>
              <a:ext uri="{FF2B5EF4-FFF2-40B4-BE49-F238E27FC236}">
                <a16:creationId xmlns:a16="http://schemas.microsoft.com/office/drawing/2014/main" id="{EDBB1072-8B0B-4E76-AE1D-3E23B5C49FC6}"/>
              </a:ext>
            </a:extLst>
          </p:cNvPr>
          <p:cNvGrpSpPr>
            <a:grpSpLocks noChangeAspect="1"/>
          </p:cNvGrpSpPr>
          <p:nvPr userDrawn="1"/>
        </p:nvGrpSpPr>
        <p:grpSpPr bwMode="auto">
          <a:xfrm>
            <a:off x="5432797" y="180234"/>
            <a:ext cx="923211" cy="2868316"/>
            <a:chOff x="4796" y="1525"/>
            <a:chExt cx="96" cy="1815"/>
          </a:xfrm>
        </p:grpSpPr>
        <p:sp>
          <p:nvSpPr>
            <p:cNvPr id="27" name="Oval 31">
              <a:extLst>
                <a:ext uri="{FF2B5EF4-FFF2-40B4-BE49-F238E27FC236}">
                  <a16:creationId xmlns:a16="http://schemas.microsoft.com/office/drawing/2014/main" id="{321534ED-25D7-4FE2-9E48-146A600A0924}"/>
                </a:ext>
              </a:extLst>
            </p:cNvPr>
            <p:cNvSpPr>
              <a:spLocks noChangeArrowheads="1"/>
            </p:cNvSpPr>
            <p:nvPr/>
          </p:nvSpPr>
          <p:spPr bwMode="auto">
            <a:xfrm>
              <a:off x="4796" y="2341"/>
              <a:ext cx="96" cy="182"/>
            </a:xfrm>
            <a:prstGeom prst="ellipse">
              <a:avLst/>
            </a:prstGeom>
            <a:solidFill>
              <a:schemeClr val="tx1"/>
            </a:solidFill>
            <a:ln w="12700">
              <a:noFill/>
              <a:round/>
              <a:headEnd type="none" w="sm" len="sm"/>
              <a:tailEnd type="none" w="sm" len="sm"/>
            </a:ln>
          </p:spPr>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sp>
          <p:nvSpPr>
            <p:cNvPr id="28" name="AutoShape 32">
              <a:extLst>
                <a:ext uri="{FF2B5EF4-FFF2-40B4-BE49-F238E27FC236}">
                  <a16:creationId xmlns:a16="http://schemas.microsoft.com/office/drawing/2014/main" id="{CE3D3E3C-4C6F-49E2-9A44-18A5035398EF}"/>
                </a:ext>
              </a:extLst>
            </p:cNvPr>
            <p:cNvSpPr>
              <a:spLocks noChangeArrowheads="1"/>
            </p:cNvSpPr>
            <p:nvPr/>
          </p:nvSpPr>
          <p:spPr bwMode="auto">
            <a:xfrm>
              <a:off x="4798" y="1525"/>
              <a:ext cx="91" cy="862"/>
            </a:xfrm>
            <a:prstGeom prst="triangle">
              <a:avLst>
                <a:gd name="adj" fmla="val 50000"/>
              </a:avLst>
            </a:prstGeom>
            <a:solidFill>
              <a:schemeClr val="accent1">
                <a:lumMod val="75000"/>
              </a:schemeClr>
            </a:solidFill>
            <a:ln w="12700">
              <a:noFill/>
              <a:headEnd type="none" w="sm" len="sm"/>
              <a:tailEnd type="none" w="sm" len="sm"/>
            </a:ln>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sp>
          <p:nvSpPr>
            <p:cNvPr id="29" name="AutoShape 33">
              <a:extLst>
                <a:ext uri="{FF2B5EF4-FFF2-40B4-BE49-F238E27FC236}">
                  <a16:creationId xmlns:a16="http://schemas.microsoft.com/office/drawing/2014/main" id="{841D5D52-6FC0-4F46-8A8E-6FBC300EAED6}"/>
                </a:ext>
              </a:extLst>
            </p:cNvPr>
            <p:cNvSpPr>
              <a:spLocks noChangeArrowheads="1"/>
            </p:cNvSpPr>
            <p:nvPr/>
          </p:nvSpPr>
          <p:spPr bwMode="auto">
            <a:xfrm flipV="1">
              <a:off x="4798" y="2478"/>
              <a:ext cx="91" cy="862"/>
            </a:xfrm>
            <a:prstGeom prst="triangle">
              <a:avLst>
                <a:gd name="adj" fmla="val 50000"/>
              </a:avLst>
            </a:prstGeom>
            <a:noFill/>
            <a:ln w="12700">
              <a:noFill/>
              <a:miter lim="800000"/>
              <a:headEnd type="none" w="sm" len="sm"/>
              <a:tailEnd type="none" w="sm" len="sm"/>
            </a:ln>
          </p:spPr>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grpSp>
      <p:sp>
        <p:nvSpPr>
          <p:cNvPr id="30" name="Oval 29">
            <a:extLst>
              <a:ext uri="{FF2B5EF4-FFF2-40B4-BE49-F238E27FC236}">
                <a16:creationId xmlns:a16="http://schemas.microsoft.com/office/drawing/2014/main" id="{8087DA4F-7EBC-49B4-847F-10A136DD69D7}"/>
              </a:ext>
            </a:extLst>
          </p:cNvPr>
          <p:cNvSpPr>
            <a:spLocks noChangeAspect="1"/>
          </p:cNvSpPr>
          <p:nvPr userDrawn="1"/>
        </p:nvSpPr>
        <p:spPr bwMode="auto">
          <a:xfrm>
            <a:off x="5212360" y="928129"/>
            <a:ext cx="1342983" cy="1343082"/>
          </a:xfrm>
          <a:prstGeom prst="ellipse">
            <a:avLst/>
          </a:prstGeom>
          <a:solidFill>
            <a:schemeClr val="tx1">
              <a:lumMod val="50000"/>
              <a:lumOff val="50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16538" tIns="0" rIns="16538" bIns="0"/>
          <a:lstStyle/>
          <a:p>
            <a:pPr fontAlgn="auto">
              <a:spcBef>
                <a:spcPts val="0"/>
              </a:spcBef>
              <a:spcAft>
                <a:spcPts val="0"/>
              </a:spcAft>
              <a:buClr>
                <a:srgbClr val="8CA3B0"/>
              </a:buClr>
              <a:defRPr/>
            </a:pPr>
            <a:endParaRPr lang="en-US" sz="827" b="0">
              <a:solidFill>
                <a:srgbClr val="FFFFFF"/>
              </a:solidFill>
            </a:endParaRPr>
          </a:p>
        </p:txBody>
      </p:sp>
    </p:spTree>
    <p:extLst>
      <p:ext uri="{BB962C8B-B14F-4D97-AF65-F5344CB8AC3E}">
        <p14:creationId xmlns:p14="http://schemas.microsoft.com/office/powerpoint/2010/main" val="188214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500" fill="hold"/>
                                        <p:tgtEl>
                                          <p:spTgt spid="26"/>
                                        </p:tgtEl>
                                        <p:attrNameLst>
                                          <p:attrName>r</p:attrName>
                                        </p:attrNameLst>
                                      </p:cBhvr>
                                    </p:animRot>
                                  </p:childTnLst>
                                </p:cTn>
                              </p:par>
                            </p:childTnLst>
                          </p:cTn>
                        </p:par>
                        <p:par>
                          <p:cTn id="7" fill="hold">
                            <p:stCondLst>
                              <p:cond delay="500"/>
                            </p:stCondLst>
                            <p:childTnLst>
                              <p:par>
                                <p:cTn id="8" presetID="19" presetClass="emph" presetSubtype="0" fill="hold" grpId="0" nodeType="afterEffect">
                                  <p:stCondLst>
                                    <p:cond delay="0"/>
                                  </p:stCondLst>
                                  <p:childTnLst>
                                    <p:animClr clrSpc="rgb" dir="cw">
                                      <p:cBhvr override="childStyle">
                                        <p:cTn id="9" dur="100" fill="hold"/>
                                        <p:tgtEl>
                                          <p:spTgt spid="30"/>
                                        </p:tgtEl>
                                        <p:attrNameLst>
                                          <p:attrName>style.color</p:attrName>
                                        </p:attrNameLst>
                                      </p:cBhvr>
                                      <p:to>
                                        <a:srgbClr val="008000"/>
                                      </p:to>
                                    </p:animClr>
                                    <p:animClr clrSpc="rgb" dir="cw">
                                      <p:cBhvr>
                                        <p:cTn id="10" dur="100" fill="hold"/>
                                        <p:tgtEl>
                                          <p:spTgt spid="30"/>
                                        </p:tgtEl>
                                        <p:attrNameLst>
                                          <p:attrName>fillcolor</p:attrName>
                                        </p:attrNameLst>
                                      </p:cBhvr>
                                      <p:to>
                                        <a:srgbClr val="008000"/>
                                      </p:to>
                                    </p:animClr>
                                    <p:set>
                                      <p:cBhvr>
                                        <p:cTn id="11" dur="100" fill="hold"/>
                                        <p:tgtEl>
                                          <p:spTgt spid="30"/>
                                        </p:tgtEl>
                                        <p:attrNameLst>
                                          <p:attrName>fill.type</p:attrName>
                                        </p:attrNameLst>
                                      </p:cBhvr>
                                      <p:to>
                                        <p:strVal val="solid"/>
                                      </p:to>
                                    </p:set>
                                    <p:set>
                                      <p:cBhvr>
                                        <p:cTn id="12" dur="100" fill="hold"/>
                                        <p:tgtEl>
                                          <p:spTgt spid="30"/>
                                        </p:tgtEl>
                                        <p:attrNameLst>
                                          <p:attrName>fill.on</p:attrName>
                                        </p:attrNameLst>
                                      </p:cBhvr>
                                      <p:to>
                                        <p:strVal val="true"/>
                                      </p:to>
                                    </p:set>
                                  </p:childTnLst>
                                </p:cTn>
                              </p:par>
                              <p:par>
                                <p:cTn id="13" presetID="8" presetClass="emph" presetSubtype="0" fill="hold" nodeType="withEffect">
                                  <p:stCondLst>
                                    <p:cond delay="28000"/>
                                  </p:stCondLst>
                                  <p:childTnLst>
                                    <p:animRot by="-540000">
                                      <p:cBhvr>
                                        <p:cTn id="14" dur="2000" fill="hold"/>
                                        <p:tgtEl>
                                          <p:spTgt spid="26"/>
                                        </p:tgtEl>
                                        <p:attrNameLst>
                                          <p:attrName>r</p:attrName>
                                        </p:attrNameLst>
                                      </p:cBhvr>
                                    </p:animRot>
                                  </p:childTnLst>
                                </p:cTn>
                              </p:par>
                            </p:childTnLst>
                          </p:cTn>
                        </p:par>
                        <p:par>
                          <p:cTn id="15" fill="hold">
                            <p:stCondLst>
                              <p:cond delay="30500"/>
                            </p:stCondLst>
                            <p:childTnLst>
                              <p:par>
                                <p:cTn id="16" presetID="8" presetClass="emph" presetSubtype="0" fill="hold" nodeType="afterEffect">
                                  <p:stCondLst>
                                    <p:cond delay="28000"/>
                                  </p:stCondLst>
                                  <p:childTnLst>
                                    <p:animRot by="-540000">
                                      <p:cBhvr>
                                        <p:cTn id="17" dur="2000" fill="hold"/>
                                        <p:tgtEl>
                                          <p:spTgt spid="26"/>
                                        </p:tgtEl>
                                        <p:attrNameLst>
                                          <p:attrName>r</p:attrName>
                                        </p:attrNameLst>
                                      </p:cBhvr>
                                    </p:animRot>
                                  </p:childTnLst>
                                </p:cTn>
                              </p:par>
                            </p:childTnLst>
                          </p:cTn>
                        </p:par>
                        <p:par>
                          <p:cTn id="18" fill="hold">
                            <p:stCondLst>
                              <p:cond delay="60500"/>
                            </p:stCondLst>
                            <p:childTnLst>
                              <p:par>
                                <p:cTn id="19" presetID="8" presetClass="emph" presetSubtype="0" fill="hold" nodeType="afterEffect">
                                  <p:stCondLst>
                                    <p:cond delay="28000"/>
                                  </p:stCondLst>
                                  <p:childTnLst>
                                    <p:animRot by="-540000">
                                      <p:cBhvr>
                                        <p:cTn id="20" dur="2000" fill="hold"/>
                                        <p:tgtEl>
                                          <p:spTgt spid="26"/>
                                        </p:tgtEl>
                                        <p:attrNameLst>
                                          <p:attrName>r</p:attrName>
                                        </p:attrNameLst>
                                      </p:cBhvr>
                                    </p:animRot>
                                  </p:childTnLst>
                                </p:cTn>
                              </p:par>
                            </p:childTnLst>
                          </p:cTn>
                        </p:par>
                        <p:par>
                          <p:cTn id="21" fill="hold">
                            <p:stCondLst>
                              <p:cond delay="90500"/>
                            </p:stCondLst>
                            <p:childTnLst>
                              <p:par>
                                <p:cTn id="22" presetID="8" presetClass="emph" presetSubtype="0" fill="hold" nodeType="afterEffect">
                                  <p:stCondLst>
                                    <p:cond delay="28000"/>
                                  </p:stCondLst>
                                  <p:childTnLst>
                                    <p:animRot by="-540000">
                                      <p:cBhvr>
                                        <p:cTn id="23" dur="2000" fill="hold"/>
                                        <p:tgtEl>
                                          <p:spTgt spid="26"/>
                                        </p:tgtEl>
                                        <p:attrNameLst>
                                          <p:attrName>r</p:attrName>
                                        </p:attrNameLst>
                                      </p:cBhvr>
                                    </p:animRot>
                                  </p:childTnLst>
                                </p:cTn>
                              </p:par>
                            </p:childTnLst>
                          </p:cTn>
                        </p:par>
                        <p:par>
                          <p:cTn id="24" fill="hold">
                            <p:stCondLst>
                              <p:cond delay="120500"/>
                            </p:stCondLst>
                            <p:childTnLst>
                              <p:par>
                                <p:cTn id="25" presetID="8" presetClass="emph" presetSubtype="0" fill="hold" nodeType="afterEffect">
                                  <p:stCondLst>
                                    <p:cond delay="28000"/>
                                  </p:stCondLst>
                                  <p:childTnLst>
                                    <p:animRot by="-540000">
                                      <p:cBhvr>
                                        <p:cTn id="26" dur="2000" fill="hold"/>
                                        <p:tgtEl>
                                          <p:spTgt spid="26"/>
                                        </p:tgtEl>
                                        <p:attrNameLst>
                                          <p:attrName>r</p:attrName>
                                        </p:attrNameLst>
                                      </p:cBhvr>
                                    </p:animRot>
                                  </p:childTnLst>
                                </p:cTn>
                              </p:par>
                            </p:childTnLst>
                          </p:cTn>
                        </p:par>
                        <p:par>
                          <p:cTn id="27" fill="hold">
                            <p:stCondLst>
                              <p:cond delay="150500"/>
                            </p:stCondLst>
                            <p:childTnLst>
                              <p:par>
                                <p:cTn id="28" presetID="8" presetClass="emph" presetSubtype="0" fill="hold" nodeType="afterEffect">
                                  <p:stCondLst>
                                    <p:cond delay="28000"/>
                                  </p:stCondLst>
                                  <p:childTnLst>
                                    <p:animRot by="-540000">
                                      <p:cBhvr>
                                        <p:cTn id="29" dur="2000" fill="hold"/>
                                        <p:tgtEl>
                                          <p:spTgt spid="26"/>
                                        </p:tgtEl>
                                        <p:attrNameLst>
                                          <p:attrName>r</p:attrName>
                                        </p:attrNameLst>
                                      </p:cBhvr>
                                    </p:animRot>
                                  </p:childTnLst>
                                </p:cTn>
                              </p:par>
                            </p:childTnLst>
                          </p:cTn>
                        </p:par>
                        <p:par>
                          <p:cTn id="30" fill="hold">
                            <p:stCondLst>
                              <p:cond delay="180500"/>
                            </p:stCondLst>
                            <p:childTnLst>
                              <p:par>
                                <p:cTn id="31" presetID="8" presetClass="emph" presetSubtype="0" fill="hold" nodeType="afterEffect">
                                  <p:stCondLst>
                                    <p:cond delay="28000"/>
                                  </p:stCondLst>
                                  <p:childTnLst>
                                    <p:animRot by="-540000">
                                      <p:cBhvr>
                                        <p:cTn id="32" dur="2000" fill="hold"/>
                                        <p:tgtEl>
                                          <p:spTgt spid="26"/>
                                        </p:tgtEl>
                                        <p:attrNameLst>
                                          <p:attrName>r</p:attrName>
                                        </p:attrNameLst>
                                      </p:cBhvr>
                                    </p:animRot>
                                  </p:childTnLst>
                                </p:cTn>
                              </p:par>
                            </p:childTnLst>
                          </p:cTn>
                        </p:par>
                        <p:par>
                          <p:cTn id="33" fill="hold">
                            <p:stCondLst>
                              <p:cond delay="210500"/>
                            </p:stCondLst>
                            <p:childTnLst>
                              <p:par>
                                <p:cTn id="34" presetID="8" presetClass="emph" presetSubtype="0" fill="hold" nodeType="afterEffect">
                                  <p:stCondLst>
                                    <p:cond delay="28000"/>
                                  </p:stCondLst>
                                  <p:childTnLst>
                                    <p:animRot by="-540000">
                                      <p:cBhvr>
                                        <p:cTn id="35" dur="2000" fill="hold"/>
                                        <p:tgtEl>
                                          <p:spTgt spid="26"/>
                                        </p:tgtEl>
                                        <p:attrNameLst>
                                          <p:attrName>r</p:attrName>
                                        </p:attrNameLst>
                                      </p:cBhvr>
                                    </p:animRot>
                                  </p:childTnLst>
                                </p:cTn>
                              </p:par>
                            </p:childTnLst>
                          </p:cTn>
                        </p:par>
                        <p:par>
                          <p:cTn id="36" fill="hold">
                            <p:stCondLst>
                              <p:cond delay="240500"/>
                            </p:stCondLst>
                            <p:childTnLst>
                              <p:par>
                                <p:cTn id="37" presetID="8" presetClass="emph" presetSubtype="0" fill="hold" nodeType="afterEffect">
                                  <p:stCondLst>
                                    <p:cond delay="28000"/>
                                  </p:stCondLst>
                                  <p:childTnLst>
                                    <p:animRot by="-540000">
                                      <p:cBhvr>
                                        <p:cTn id="38" dur="2000" fill="hold"/>
                                        <p:tgtEl>
                                          <p:spTgt spid="26"/>
                                        </p:tgtEl>
                                        <p:attrNameLst>
                                          <p:attrName>r</p:attrName>
                                        </p:attrNameLst>
                                      </p:cBhvr>
                                    </p:animRot>
                                  </p:childTnLst>
                                </p:cTn>
                              </p:par>
                            </p:childTnLst>
                          </p:cTn>
                        </p:par>
                        <p:par>
                          <p:cTn id="39" fill="hold">
                            <p:stCondLst>
                              <p:cond delay="270500"/>
                            </p:stCondLst>
                            <p:childTnLst>
                              <p:par>
                                <p:cTn id="40" presetID="8" presetClass="emph" presetSubtype="0" fill="hold" nodeType="afterEffect">
                                  <p:stCondLst>
                                    <p:cond delay="28000"/>
                                  </p:stCondLst>
                                  <p:childTnLst>
                                    <p:animRot by="-540000">
                                      <p:cBhvr>
                                        <p:cTn id="41" dur="2000" fill="hold"/>
                                        <p:tgtEl>
                                          <p:spTgt spid="26"/>
                                        </p:tgtEl>
                                        <p:attrNameLst>
                                          <p:attrName>r</p:attrName>
                                        </p:attrNameLst>
                                      </p:cBhvr>
                                    </p:animRot>
                                  </p:childTnLst>
                                </p:cTn>
                              </p:par>
                            </p:childTnLst>
                          </p:cTn>
                        </p:par>
                        <p:par>
                          <p:cTn id="42" fill="hold">
                            <p:stCondLst>
                              <p:cond delay="300500"/>
                            </p:stCondLst>
                            <p:childTnLst>
                              <p:par>
                                <p:cTn id="43" presetID="8" presetClass="emph" presetSubtype="0" fill="hold" nodeType="afterEffect">
                                  <p:stCondLst>
                                    <p:cond delay="28000"/>
                                  </p:stCondLst>
                                  <p:childTnLst>
                                    <p:animRot by="-540000">
                                      <p:cBhvr>
                                        <p:cTn id="44" dur="2000" fill="hold"/>
                                        <p:tgtEl>
                                          <p:spTgt spid="26"/>
                                        </p:tgtEl>
                                        <p:attrNameLst>
                                          <p:attrName>r</p:attrName>
                                        </p:attrNameLst>
                                      </p:cBhvr>
                                    </p:animRot>
                                  </p:childTnLst>
                                </p:cTn>
                              </p:par>
                            </p:childTnLst>
                          </p:cTn>
                        </p:par>
                        <p:par>
                          <p:cTn id="45" fill="hold">
                            <p:stCondLst>
                              <p:cond delay="330500"/>
                            </p:stCondLst>
                            <p:childTnLst>
                              <p:par>
                                <p:cTn id="46" presetID="8" presetClass="emph" presetSubtype="0" fill="hold" nodeType="afterEffect">
                                  <p:stCondLst>
                                    <p:cond delay="28000"/>
                                  </p:stCondLst>
                                  <p:childTnLst>
                                    <p:animRot by="-540000">
                                      <p:cBhvr>
                                        <p:cTn id="47" dur="2000" fill="hold"/>
                                        <p:tgtEl>
                                          <p:spTgt spid="26"/>
                                        </p:tgtEl>
                                        <p:attrNameLst>
                                          <p:attrName>r</p:attrName>
                                        </p:attrNameLst>
                                      </p:cBhvr>
                                    </p:animRot>
                                  </p:childTnLst>
                                </p:cTn>
                              </p:par>
                            </p:childTnLst>
                          </p:cTn>
                        </p:par>
                        <p:par>
                          <p:cTn id="48" fill="hold">
                            <p:stCondLst>
                              <p:cond delay="360500"/>
                            </p:stCondLst>
                            <p:childTnLst>
                              <p:par>
                                <p:cTn id="49" presetID="8" presetClass="emph" presetSubtype="0" fill="hold" nodeType="afterEffect">
                                  <p:stCondLst>
                                    <p:cond delay="28000"/>
                                  </p:stCondLst>
                                  <p:childTnLst>
                                    <p:animRot by="-540000">
                                      <p:cBhvr>
                                        <p:cTn id="50" dur="2000" fill="hold"/>
                                        <p:tgtEl>
                                          <p:spTgt spid="26"/>
                                        </p:tgtEl>
                                        <p:attrNameLst>
                                          <p:attrName>r</p:attrName>
                                        </p:attrNameLst>
                                      </p:cBhvr>
                                    </p:animRot>
                                  </p:childTnLst>
                                </p:cTn>
                              </p:par>
                            </p:childTnLst>
                          </p:cTn>
                        </p:par>
                        <p:par>
                          <p:cTn id="51" fill="hold">
                            <p:stCondLst>
                              <p:cond delay="390500"/>
                            </p:stCondLst>
                            <p:childTnLst>
                              <p:par>
                                <p:cTn id="52" presetID="8" presetClass="emph" presetSubtype="0" fill="hold" nodeType="afterEffect">
                                  <p:stCondLst>
                                    <p:cond delay="28000"/>
                                  </p:stCondLst>
                                  <p:childTnLst>
                                    <p:animRot by="-540000">
                                      <p:cBhvr>
                                        <p:cTn id="53" dur="2000" fill="hold"/>
                                        <p:tgtEl>
                                          <p:spTgt spid="26"/>
                                        </p:tgtEl>
                                        <p:attrNameLst>
                                          <p:attrName>r</p:attrName>
                                        </p:attrNameLst>
                                      </p:cBhvr>
                                    </p:animRot>
                                  </p:childTnLst>
                                </p:cTn>
                              </p:par>
                            </p:childTnLst>
                          </p:cTn>
                        </p:par>
                        <p:par>
                          <p:cTn id="54" fill="hold">
                            <p:stCondLst>
                              <p:cond delay="420500"/>
                            </p:stCondLst>
                            <p:childTnLst>
                              <p:par>
                                <p:cTn id="55" presetID="8" presetClass="emph" presetSubtype="0" fill="hold" nodeType="afterEffect">
                                  <p:stCondLst>
                                    <p:cond delay="28000"/>
                                  </p:stCondLst>
                                  <p:childTnLst>
                                    <p:animRot by="-540000">
                                      <p:cBhvr>
                                        <p:cTn id="56" dur="2000" fill="hold"/>
                                        <p:tgtEl>
                                          <p:spTgt spid="26"/>
                                        </p:tgtEl>
                                        <p:attrNameLst>
                                          <p:attrName>r</p:attrName>
                                        </p:attrNameLst>
                                      </p:cBhvr>
                                    </p:animRot>
                                  </p:childTnLst>
                                </p:cTn>
                              </p:par>
                            </p:childTnLst>
                          </p:cTn>
                        </p:par>
                        <p:par>
                          <p:cTn id="57" fill="hold">
                            <p:stCondLst>
                              <p:cond delay="450500"/>
                            </p:stCondLst>
                            <p:childTnLst>
                              <p:par>
                                <p:cTn id="58" presetID="8" presetClass="emph" presetSubtype="0" fill="hold" nodeType="afterEffect">
                                  <p:stCondLst>
                                    <p:cond delay="28000"/>
                                  </p:stCondLst>
                                  <p:childTnLst>
                                    <p:animRot by="-540000">
                                      <p:cBhvr>
                                        <p:cTn id="59" dur="2000" fill="hold"/>
                                        <p:tgtEl>
                                          <p:spTgt spid="26"/>
                                        </p:tgtEl>
                                        <p:attrNameLst>
                                          <p:attrName>r</p:attrName>
                                        </p:attrNameLst>
                                      </p:cBhvr>
                                    </p:animRot>
                                  </p:childTnLst>
                                </p:cTn>
                              </p:par>
                            </p:childTnLst>
                          </p:cTn>
                        </p:par>
                        <p:par>
                          <p:cTn id="60" fill="hold">
                            <p:stCondLst>
                              <p:cond delay="480500"/>
                            </p:stCondLst>
                            <p:childTnLst>
                              <p:par>
                                <p:cTn id="61" presetID="8" presetClass="emph" presetSubtype="0" fill="hold" nodeType="afterEffect">
                                  <p:stCondLst>
                                    <p:cond delay="28000"/>
                                  </p:stCondLst>
                                  <p:childTnLst>
                                    <p:animRot by="-540000">
                                      <p:cBhvr>
                                        <p:cTn id="62" dur="2000" fill="hold"/>
                                        <p:tgtEl>
                                          <p:spTgt spid="26"/>
                                        </p:tgtEl>
                                        <p:attrNameLst>
                                          <p:attrName>r</p:attrName>
                                        </p:attrNameLst>
                                      </p:cBhvr>
                                    </p:animRot>
                                  </p:childTnLst>
                                </p:cTn>
                              </p:par>
                            </p:childTnLst>
                          </p:cTn>
                        </p:par>
                        <p:par>
                          <p:cTn id="63" fill="hold">
                            <p:stCondLst>
                              <p:cond delay="510500"/>
                            </p:stCondLst>
                            <p:childTnLst>
                              <p:par>
                                <p:cTn id="64" presetID="8" presetClass="emph" presetSubtype="0" fill="hold" nodeType="afterEffect">
                                  <p:stCondLst>
                                    <p:cond delay="28000"/>
                                  </p:stCondLst>
                                  <p:childTnLst>
                                    <p:animRot by="-540000">
                                      <p:cBhvr>
                                        <p:cTn id="65" dur="2000" fill="hold"/>
                                        <p:tgtEl>
                                          <p:spTgt spid="26"/>
                                        </p:tgtEl>
                                        <p:attrNameLst>
                                          <p:attrName>r</p:attrName>
                                        </p:attrNameLst>
                                      </p:cBhvr>
                                    </p:animRot>
                                  </p:childTnLst>
                                </p:cTn>
                              </p:par>
                            </p:childTnLst>
                          </p:cTn>
                        </p:par>
                        <p:par>
                          <p:cTn id="66" fill="hold">
                            <p:stCondLst>
                              <p:cond delay="540500"/>
                            </p:stCondLst>
                            <p:childTnLst>
                              <p:par>
                                <p:cTn id="67" presetID="8" presetClass="emph" presetSubtype="0" fill="hold" nodeType="afterEffect">
                                  <p:stCondLst>
                                    <p:cond delay="28000"/>
                                  </p:stCondLst>
                                  <p:childTnLst>
                                    <p:animRot by="-540000">
                                      <p:cBhvr>
                                        <p:cTn id="68" dur="2000" fill="hold"/>
                                        <p:tgtEl>
                                          <p:spTgt spid="26"/>
                                        </p:tgtEl>
                                        <p:attrNameLst>
                                          <p:attrName>r</p:attrName>
                                        </p:attrNameLst>
                                      </p:cBhvr>
                                    </p:animRot>
                                  </p:childTnLst>
                                </p:cTn>
                              </p:par>
                            </p:childTnLst>
                          </p:cTn>
                        </p:par>
                        <p:par>
                          <p:cTn id="69" fill="hold">
                            <p:stCondLst>
                              <p:cond delay="570500"/>
                            </p:stCondLst>
                            <p:childTnLst>
                              <p:par>
                                <p:cTn id="70" presetID="8" presetClass="emph" presetSubtype="0" fill="hold" nodeType="afterEffect">
                                  <p:stCondLst>
                                    <p:cond delay="28000"/>
                                  </p:stCondLst>
                                  <p:childTnLst>
                                    <p:animRot by="-540000">
                                      <p:cBhvr>
                                        <p:cTn id="71" dur="2000" fill="hold"/>
                                        <p:tgtEl>
                                          <p:spTgt spid="26"/>
                                        </p:tgtEl>
                                        <p:attrNameLst>
                                          <p:attrName>r</p:attrName>
                                        </p:attrNameLst>
                                      </p:cBhvr>
                                    </p:animRot>
                                  </p:childTnLst>
                                </p:cTn>
                              </p:par>
                            </p:childTnLst>
                          </p:cTn>
                        </p:par>
                        <p:par>
                          <p:cTn id="72" fill="hold">
                            <p:stCondLst>
                              <p:cond delay="600500"/>
                            </p:stCondLst>
                            <p:childTnLst>
                              <p:par>
                                <p:cTn id="73" presetID="8" presetClass="emph" presetSubtype="0" fill="hold" nodeType="afterEffect">
                                  <p:stCondLst>
                                    <p:cond delay="28000"/>
                                  </p:stCondLst>
                                  <p:childTnLst>
                                    <p:animRot by="-540000">
                                      <p:cBhvr>
                                        <p:cTn id="74" dur="2000" fill="hold"/>
                                        <p:tgtEl>
                                          <p:spTgt spid="26"/>
                                        </p:tgtEl>
                                        <p:attrNameLst>
                                          <p:attrName>r</p:attrName>
                                        </p:attrNameLst>
                                      </p:cBhvr>
                                    </p:animRot>
                                  </p:childTnLst>
                                </p:cTn>
                              </p:par>
                            </p:childTnLst>
                          </p:cTn>
                        </p:par>
                        <p:par>
                          <p:cTn id="75" fill="hold">
                            <p:stCondLst>
                              <p:cond delay="630500"/>
                            </p:stCondLst>
                            <p:childTnLst>
                              <p:par>
                                <p:cTn id="76" presetID="8" presetClass="emph" presetSubtype="0" fill="hold" nodeType="afterEffect">
                                  <p:stCondLst>
                                    <p:cond delay="28000"/>
                                  </p:stCondLst>
                                  <p:childTnLst>
                                    <p:animRot by="-540000">
                                      <p:cBhvr>
                                        <p:cTn id="77" dur="2000" fill="hold"/>
                                        <p:tgtEl>
                                          <p:spTgt spid="26"/>
                                        </p:tgtEl>
                                        <p:attrNameLst>
                                          <p:attrName>r</p:attrName>
                                        </p:attrNameLst>
                                      </p:cBhvr>
                                    </p:animRot>
                                  </p:childTnLst>
                                </p:cTn>
                              </p:par>
                            </p:childTnLst>
                          </p:cTn>
                        </p:par>
                        <p:par>
                          <p:cTn id="78" fill="hold">
                            <p:stCondLst>
                              <p:cond delay="660500"/>
                            </p:stCondLst>
                            <p:childTnLst>
                              <p:par>
                                <p:cTn id="79" presetID="8" presetClass="emph" presetSubtype="0" fill="hold" nodeType="afterEffect">
                                  <p:stCondLst>
                                    <p:cond delay="28000"/>
                                  </p:stCondLst>
                                  <p:childTnLst>
                                    <p:animRot by="-540000">
                                      <p:cBhvr>
                                        <p:cTn id="80" dur="2000" fill="hold"/>
                                        <p:tgtEl>
                                          <p:spTgt spid="26"/>
                                        </p:tgtEl>
                                        <p:attrNameLst>
                                          <p:attrName>r</p:attrName>
                                        </p:attrNameLst>
                                      </p:cBhvr>
                                    </p:animRot>
                                  </p:childTnLst>
                                </p:cTn>
                              </p:par>
                            </p:childTnLst>
                          </p:cTn>
                        </p:par>
                        <p:par>
                          <p:cTn id="81" fill="hold">
                            <p:stCondLst>
                              <p:cond delay="690500"/>
                            </p:stCondLst>
                            <p:childTnLst>
                              <p:par>
                                <p:cTn id="82" presetID="8" presetClass="emph" presetSubtype="0" fill="hold" nodeType="afterEffect">
                                  <p:stCondLst>
                                    <p:cond delay="28000"/>
                                  </p:stCondLst>
                                  <p:childTnLst>
                                    <p:animRot by="-540000">
                                      <p:cBhvr>
                                        <p:cTn id="83" dur="2000" fill="hold"/>
                                        <p:tgtEl>
                                          <p:spTgt spid="26"/>
                                        </p:tgtEl>
                                        <p:attrNameLst>
                                          <p:attrName>r</p:attrName>
                                        </p:attrNameLst>
                                      </p:cBhvr>
                                    </p:animRot>
                                  </p:childTnLst>
                                </p:cTn>
                              </p:par>
                            </p:childTnLst>
                          </p:cTn>
                        </p:par>
                        <p:par>
                          <p:cTn id="84" fill="hold">
                            <p:stCondLst>
                              <p:cond delay="720500"/>
                            </p:stCondLst>
                            <p:childTnLst>
                              <p:par>
                                <p:cTn id="85" presetID="8" presetClass="emph" presetSubtype="0" fill="hold" nodeType="afterEffect">
                                  <p:stCondLst>
                                    <p:cond delay="28000"/>
                                  </p:stCondLst>
                                  <p:childTnLst>
                                    <p:animRot by="-540000">
                                      <p:cBhvr>
                                        <p:cTn id="86" dur="2000" fill="hold"/>
                                        <p:tgtEl>
                                          <p:spTgt spid="26"/>
                                        </p:tgtEl>
                                        <p:attrNameLst>
                                          <p:attrName>r</p:attrName>
                                        </p:attrNameLst>
                                      </p:cBhvr>
                                    </p:animRot>
                                  </p:childTnLst>
                                </p:cTn>
                              </p:par>
                            </p:childTnLst>
                          </p:cTn>
                        </p:par>
                        <p:par>
                          <p:cTn id="87" fill="hold">
                            <p:stCondLst>
                              <p:cond delay="750500"/>
                            </p:stCondLst>
                            <p:childTnLst>
                              <p:par>
                                <p:cTn id="88" presetID="8" presetClass="emph" presetSubtype="0" fill="hold" nodeType="afterEffect">
                                  <p:stCondLst>
                                    <p:cond delay="28000"/>
                                  </p:stCondLst>
                                  <p:childTnLst>
                                    <p:animRot by="-540000">
                                      <p:cBhvr>
                                        <p:cTn id="89" dur="2000" fill="hold"/>
                                        <p:tgtEl>
                                          <p:spTgt spid="26"/>
                                        </p:tgtEl>
                                        <p:attrNameLst>
                                          <p:attrName>r</p:attrName>
                                        </p:attrNameLst>
                                      </p:cBhvr>
                                    </p:animRot>
                                  </p:childTnLst>
                                </p:cTn>
                              </p:par>
                            </p:childTnLst>
                          </p:cTn>
                        </p:par>
                        <p:par>
                          <p:cTn id="90" fill="hold">
                            <p:stCondLst>
                              <p:cond delay="780500"/>
                            </p:stCondLst>
                            <p:childTnLst>
                              <p:par>
                                <p:cTn id="91" presetID="8" presetClass="emph" presetSubtype="0" fill="hold" nodeType="afterEffect">
                                  <p:stCondLst>
                                    <p:cond delay="28000"/>
                                  </p:stCondLst>
                                  <p:childTnLst>
                                    <p:animRot by="-540000">
                                      <p:cBhvr>
                                        <p:cTn id="92" dur="2000" fill="hold"/>
                                        <p:tgtEl>
                                          <p:spTgt spid="26"/>
                                        </p:tgtEl>
                                        <p:attrNameLst>
                                          <p:attrName>r</p:attrName>
                                        </p:attrNameLst>
                                      </p:cBhvr>
                                    </p:animRot>
                                  </p:childTnLst>
                                </p:cTn>
                              </p:par>
                            </p:childTnLst>
                          </p:cTn>
                        </p:par>
                        <p:par>
                          <p:cTn id="93" fill="hold">
                            <p:stCondLst>
                              <p:cond delay="810500"/>
                            </p:stCondLst>
                            <p:childTnLst>
                              <p:par>
                                <p:cTn id="94" presetID="8" presetClass="emph" presetSubtype="0" fill="hold" nodeType="afterEffect">
                                  <p:stCondLst>
                                    <p:cond delay="28000"/>
                                  </p:stCondLst>
                                  <p:childTnLst>
                                    <p:animRot by="-540000">
                                      <p:cBhvr>
                                        <p:cTn id="95" dur="2000" fill="hold"/>
                                        <p:tgtEl>
                                          <p:spTgt spid="26"/>
                                        </p:tgtEl>
                                        <p:attrNameLst>
                                          <p:attrName>r</p:attrName>
                                        </p:attrNameLst>
                                      </p:cBhvr>
                                    </p:animRot>
                                  </p:childTnLst>
                                </p:cTn>
                              </p:par>
                            </p:childTnLst>
                          </p:cTn>
                        </p:par>
                        <p:par>
                          <p:cTn id="96" fill="hold">
                            <p:stCondLst>
                              <p:cond delay="840500"/>
                            </p:stCondLst>
                            <p:childTnLst>
                              <p:par>
                                <p:cTn id="97" presetID="8" presetClass="emph" presetSubtype="0" fill="hold" nodeType="afterEffect">
                                  <p:stCondLst>
                                    <p:cond delay="28000"/>
                                  </p:stCondLst>
                                  <p:childTnLst>
                                    <p:animRot by="-540000">
                                      <p:cBhvr>
                                        <p:cTn id="98" dur="2000" fill="hold"/>
                                        <p:tgtEl>
                                          <p:spTgt spid="26"/>
                                        </p:tgtEl>
                                        <p:attrNameLst>
                                          <p:attrName>r</p:attrName>
                                        </p:attrNameLst>
                                      </p:cBhvr>
                                    </p:animRot>
                                  </p:childTnLst>
                                </p:cTn>
                              </p:par>
                            </p:childTnLst>
                          </p:cTn>
                        </p:par>
                        <p:par>
                          <p:cTn id="99" fill="hold">
                            <p:stCondLst>
                              <p:cond delay="870500"/>
                            </p:stCondLst>
                            <p:childTnLst>
                              <p:par>
                                <p:cTn id="100" presetID="8" presetClass="emph" presetSubtype="0" fill="hold" nodeType="afterEffect">
                                  <p:stCondLst>
                                    <p:cond delay="28000"/>
                                  </p:stCondLst>
                                  <p:childTnLst>
                                    <p:animRot by="-540000">
                                      <p:cBhvr>
                                        <p:cTn id="101" dur="2000" fill="hold"/>
                                        <p:tgtEl>
                                          <p:spTgt spid="26"/>
                                        </p:tgtEl>
                                        <p:attrNameLst>
                                          <p:attrName>r</p:attrName>
                                        </p:attrNameLst>
                                      </p:cBhvr>
                                    </p:animRot>
                                  </p:childTnLst>
                                </p:cTn>
                              </p:par>
                            </p:childTnLst>
                          </p:cTn>
                        </p:par>
                        <p:par>
                          <p:cTn id="102" fill="hold">
                            <p:stCondLst>
                              <p:cond delay="900500"/>
                            </p:stCondLst>
                            <p:childTnLst>
                              <p:par>
                                <p:cTn id="103" presetID="8" presetClass="emph" presetSubtype="0" fill="hold" nodeType="afterEffect">
                                  <p:stCondLst>
                                    <p:cond delay="28000"/>
                                  </p:stCondLst>
                                  <p:childTnLst>
                                    <p:animRot by="-540000">
                                      <p:cBhvr>
                                        <p:cTn id="104" dur="2000" fill="hold"/>
                                        <p:tgtEl>
                                          <p:spTgt spid="26"/>
                                        </p:tgtEl>
                                        <p:attrNameLst>
                                          <p:attrName>r</p:attrName>
                                        </p:attrNameLst>
                                      </p:cBhvr>
                                    </p:animRot>
                                  </p:childTnLst>
                                </p:cTn>
                              </p:par>
                            </p:childTnLst>
                          </p:cTn>
                        </p:par>
                        <p:par>
                          <p:cTn id="105" fill="hold">
                            <p:stCondLst>
                              <p:cond delay="930500"/>
                            </p:stCondLst>
                            <p:childTnLst>
                              <p:par>
                                <p:cTn id="106" presetID="8" presetClass="emph" presetSubtype="0" fill="hold" nodeType="afterEffect">
                                  <p:stCondLst>
                                    <p:cond delay="28000"/>
                                  </p:stCondLst>
                                  <p:childTnLst>
                                    <p:animRot by="-540000">
                                      <p:cBhvr>
                                        <p:cTn id="107" dur="2000" fill="hold"/>
                                        <p:tgtEl>
                                          <p:spTgt spid="26"/>
                                        </p:tgtEl>
                                        <p:attrNameLst>
                                          <p:attrName>r</p:attrName>
                                        </p:attrNameLst>
                                      </p:cBhvr>
                                    </p:animRot>
                                  </p:childTnLst>
                                </p:cTn>
                              </p:par>
                            </p:childTnLst>
                          </p:cTn>
                        </p:par>
                        <p:par>
                          <p:cTn id="108" fill="hold">
                            <p:stCondLst>
                              <p:cond delay="960500"/>
                            </p:stCondLst>
                            <p:childTnLst>
                              <p:par>
                                <p:cTn id="109" presetID="8" presetClass="emph" presetSubtype="0" fill="hold" nodeType="afterEffect">
                                  <p:stCondLst>
                                    <p:cond delay="28000"/>
                                  </p:stCondLst>
                                  <p:childTnLst>
                                    <p:animRot by="-540000">
                                      <p:cBhvr>
                                        <p:cTn id="110" dur="2000" fill="hold"/>
                                        <p:tgtEl>
                                          <p:spTgt spid="26"/>
                                        </p:tgtEl>
                                        <p:attrNameLst>
                                          <p:attrName>r</p:attrName>
                                        </p:attrNameLst>
                                      </p:cBhvr>
                                    </p:animRot>
                                  </p:childTnLst>
                                </p:cTn>
                              </p:par>
                            </p:childTnLst>
                          </p:cTn>
                        </p:par>
                        <p:par>
                          <p:cTn id="111" fill="hold">
                            <p:stCondLst>
                              <p:cond delay="990500"/>
                            </p:stCondLst>
                            <p:childTnLst>
                              <p:par>
                                <p:cTn id="112" presetID="8" presetClass="emph" presetSubtype="0" fill="hold" nodeType="afterEffect">
                                  <p:stCondLst>
                                    <p:cond delay="28000"/>
                                  </p:stCondLst>
                                  <p:childTnLst>
                                    <p:animRot by="-540000">
                                      <p:cBhvr>
                                        <p:cTn id="113" dur="2000" fill="hold"/>
                                        <p:tgtEl>
                                          <p:spTgt spid="26"/>
                                        </p:tgtEl>
                                        <p:attrNameLst>
                                          <p:attrName>r</p:attrName>
                                        </p:attrNameLst>
                                      </p:cBhvr>
                                    </p:animRot>
                                  </p:childTnLst>
                                </p:cTn>
                              </p:par>
                            </p:childTnLst>
                          </p:cTn>
                        </p:par>
                        <p:par>
                          <p:cTn id="114" fill="hold">
                            <p:stCondLst>
                              <p:cond delay="1020500"/>
                            </p:stCondLst>
                            <p:childTnLst>
                              <p:par>
                                <p:cTn id="115" presetID="8" presetClass="emph" presetSubtype="0" fill="hold" nodeType="afterEffect">
                                  <p:stCondLst>
                                    <p:cond delay="28000"/>
                                  </p:stCondLst>
                                  <p:childTnLst>
                                    <p:animRot by="-540000">
                                      <p:cBhvr>
                                        <p:cTn id="116" dur="2000" fill="hold"/>
                                        <p:tgtEl>
                                          <p:spTgt spid="26"/>
                                        </p:tgtEl>
                                        <p:attrNameLst>
                                          <p:attrName>r</p:attrName>
                                        </p:attrNameLst>
                                      </p:cBhvr>
                                    </p:animRot>
                                  </p:childTnLst>
                                </p:cTn>
                              </p:par>
                            </p:childTnLst>
                          </p:cTn>
                        </p:par>
                        <p:par>
                          <p:cTn id="117" fill="hold">
                            <p:stCondLst>
                              <p:cond delay="1050500"/>
                            </p:stCondLst>
                            <p:childTnLst>
                              <p:par>
                                <p:cTn id="118" presetID="8" presetClass="emph" presetSubtype="0" fill="hold" nodeType="afterEffect">
                                  <p:stCondLst>
                                    <p:cond delay="28000"/>
                                  </p:stCondLst>
                                  <p:childTnLst>
                                    <p:animRot by="-540000">
                                      <p:cBhvr>
                                        <p:cTn id="119" dur="2000" fill="hold"/>
                                        <p:tgtEl>
                                          <p:spTgt spid="26"/>
                                        </p:tgtEl>
                                        <p:attrNameLst>
                                          <p:attrName>r</p:attrName>
                                        </p:attrNameLst>
                                      </p:cBhvr>
                                    </p:animRot>
                                  </p:childTnLst>
                                </p:cTn>
                              </p:par>
                            </p:childTnLst>
                          </p:cTn>
                        </p:par>
                        <p:par>
                          <p:cTn id="120" fill="hold">
                            <p:stCondLst>
                              <p:cond delay="1080500"/>
                            </p:stCondLst>
                            <p:childTnLst>
                              <p:par>
                                <p:cTn id="121" presetID="8" presetClass="emph" presetSubtype="0" fill="hold" nodeType="afterEffect">
                                  <p:stCondLst>
                                    <p:cond delay="28000"/>
                                  </p:stCondLst>
                                  <p:childTnLst>
                                    <p:animRot by="-540000">
                                      <p:cBhvr>
                                        <p:cTn id="122" dur="2000" fill="hold"/>
                                        <p:tgtEl>
                                          <p:spTgt spid="26"/>
                                        </p:tgtEl>
                                        <p:attrNameLst>
                                          <p:attrName>r</p:attrName>
                                        </p:attrNameLst>
                                      </p:cBhvr>
                                    </p:animRot>
                                  </p:childTnLst>
                                </p:cTn>
                              </p:par>
                            </p:childTnLst>
                          </p:cTn>
                        </p:par>
                        <p:par>
                          <p:cTn id="123" fill="hold">
                            <p:stCondLst>
                              <p:cond delay="1110500"/>
                            </p:stCondLst>
                            <p:childTnLst>
                              <p:par>
                                <p:cTn id="124" presetID="8" presetClass="emph" presetSubtype="0" fill="hold" nodeType="afterEffect">
                                  <p:stCondLst>
                                    <p:cond delay="28000"/>
                                  </p:stCondLst>
                                  <p:childTnLst>
                                    <p:animRot by="-540000">
                                      <p:cBhvr>
                                        <p:cTn id="125" dur="2000" fill="hold"/>
                                        <p:tgtEl>
                                          <p:spTgt spid="26"/>
                                        </p:tgtEl>
                                        <p:attrNameLst>
                                          <p:attrName>r</p:attrName>
                                        </p:attrNameLst>
                                      </p:cBhvr>
                                    </p:animRot>
                                  </p:childTnLst>
                                </p:cTn>
                              </p:par>
                            </p:childTnLst>
                          </p:cTn>
                        </p:par>
                        <p:par>
                          <p:cTn id="126" fill="hold">
                            <p:stCondLst>
                              <p:cond delay="1140500"/>
                            </p:stCondLst>
                            <p:childTnLst>
                              <p:par>
                                <p:cTn id="127" presetID="8" presetClass="emph" presetSubtype="0" fill="hold" nodeType="afterEffect">
                                  <p:stCondLst>
                                    <p:cond delay="28000"/>
                                  </p:stCondLst>
                                  <p:childTnLst>
                                    <p:animRot by="-540000">
                                      <p:cBhvr>
                                        <p:cTn id="128" dur="2000" fill="hold"/>
                                        <p:tgtEl>
                                          <p:spTgt spid="26"/>
                                        </p:tgtEl>
                                        <p:attrNameLst>
                                          <p:attrName>r</p:attrName>
                                        </p:attrNameLst>
                                      </p:cBhvr>
                                    </p:animRot>
                                  </p:childTnLst>
                                </p:cTn>
                              </p:par>
                            </p:childTnLst>
                          </p:cTn>
                        </p:par>
                        <p:par>
                          <p:cTn id="129" fill="hold">
                            <p:stCondLst>
                              <p:cond delay="1170500"/>
                            </p:stCondLst>
                            <p:childTnLst>
                              <p:par>
                                <p:cTn id="130" presetID="8" presetClass="emph" presetSubtype="0" fill="hold" nodeType="afterEffect">
                                  <p:stCondLst>
                                    <p:cond delay="28000"/>
                                  </p:stCondLst>
                                  <p:childTnLst>
                                    <p:animRot by="-540000">
                                      <p:cBhvr>
                                        <p:cTn id="131" dur="2000" fill="hold"/>
                                        <p:tgtEl>
                                          <p:spTgt spid="26"/>
                                        </p:tgtEl>
                                        <p:attrNameLst>
                                          <p:attrName>r</p:attrName>
                                        </p:attrNameLst>
                                      </p:cBhvr>
                                    </p:animRot>
                                  </p:childTnLst>
                                </p:cTn>
                              </p:par>
                            </p:childTnLst>
                          </p:cTn>
                        </p:par>
                        <p:par>
                          <p:cTn id="132" fill="hold">
                            <p:stCondLst>
                              <p:cond delay="1200500"/>
                            </p:stCondLst>
                            <p:childTnLst>
                              <p:par>
                                <p:cTn id="133" presetID="19" presetClass="emph" presetSubtype="0" fill="hold" grpId="1" nodeType="afterEffect">
                                  <p:stCondLst>
                                    <p:cond delay="0"/>
                                  </p:stCondLst>
                                  <p:childTnLst>
                                    <p:animClr clrSpc="rgb" dir="cw">
                                      <p:cBhvr override="childStyle">
                                        <p:cTn id="134" dur="100" fill="hold"/>
                                        <p:tgtEl>
                                          <p:spTgt spid="30"/>
                                        </p:tgtEl>
                                        <p:attrNameLst>
                                          <p:attrName>style.color</p:attrName>
                                        </p:attrNameLst>
                                      </p:cBhvr>
                                      <p:to>
                                        <a:srgbClr val="CC0000"/>
                                      </p:to>
                                    </p:animClr>
                                    <p:animClr clrSpc="rgb" dir="cw">
                                      <p:cBhvr>
                                        <p:cTn id="135" dur="100" fill="hold"/>
                                        <p:tgtEl>
                                          <p:spTgt spid="30"/>
                                        </p:tgtEl>
                                        <p:attrNameLst>
                                          <p:attrName>fillcolor</p:attrName>
                                        </p:attrNameLst>
                                      </p:cBhvr>
                                      <p:to>
                                        <a:srgbClr val="CC0000"/>
                                      </p:to>
                                    </p:animClr>
                                    <p:set>
                                      <p:cBhvr>
                                        <p:cTn id="136" dur="100" fill="hold"/>
                                        <p:tgtEl>
                                          <p:spTgt spid="30"/>
                                        </p:tgtEl>
                                        <p:attrNameLst>
                                          <p:attrName>fill.type</p:attrName>
                                        </p:attrNameLst>
                                      </p:cBhvr>
                                      <p:to>
                                        <p:strVal val="solid"/>
                                      </p:to>
                                    </p:set>
                                    <p:set>
                                      <p:cBhvr>
                                        <p:cTn id="137" dur="100" fill="hold"/>
                                        <p:tgtEl>
                                          <p:spTgt spid="3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 Minute Flipchart">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550" y="3334557"/>
            <a:ext cx="6648450" cy="6952441"/>
          </a:xfrm>
        </p:spPr>
        <p:txBody>
          <a:bodyPr>
            <a:normAutofit/>
          </a:bodyPr>
          <a:lstStyle>
            <a:lvl1pPr marL="0" indent="0">
              <a:lnSpc>
                <a:spcPct val="90000"/>
              </a:lnSpc>
              <a:spcAft>
                <a:spcPts val="1200"/>
              </a:spcAft>
              <a:buClr>
                <a:schemeClr val="accent1">
                  <a:lumMod val="50000"/>
                </a:schemeClr>
              </a:buClr>
              <a:buFont typeface="Ink Free" panose="03080402000500000000" pitchFamily="66" charset="0"/>
              <a:buNone/>
              <a:defRPr sz="3600">
                <a:solidFill>
                  <a:schemeClr val="accent5">
                    <a:lumMod val="75000"/>
                  </a:schemeClr>
                </a:solidFill>
              </a:defRPr>
            </a:lvl1pPr>
          </a:lstStyle>
          <a:p>
            <a:pPr lvl="0"/>
            <a:r>
              <a:rPr lang="en-US" dirty="0"/>
              <a:t>Click to edit Master text styles</a:t>
            </a:r>
          </a:p>
        </p:txBody>
      </p:sp>
      <p:sp>
        <p:nvSpPr>
          <p:cNvPr id="2" name="Title 1">
            <a:extLst>
              <a:ext uri="{FF2B5EF4-FFF2-40B4-BE49-F238E27FC236}">
                <a16:creationId xmlns:a16="http://schemas.microsoft.com/office/drawing/2014/main" id="{EEB51ACB-B4DA-4FC2-9BAE-E9D5340468F4}"/>
              </a:ext>
            </a:extLst>
          </p:cNvPr>
          <p:cNvSpPr>
            <a:spLocks noGrp="1"/>
          </p:cNvSpPr>
          <p:nvPr>
            <p:ph type="title" hasCustomPrompt="1"/>
          </p:nvPr>
        </p:nvSpPr>
        <p:spPr>
          <a:xfrm>
            <a:off x="519114" y="856623"/>
            <a:ext cx="3483838" cy="2060754"/>
          </a:xfrm>
          <a:prstGeom prst="rect">
            <a:avLst/>
          </a:prstGeom>
        </p:spPr>
        <p:txBody>
          <a:bodyPr anchor="ctr"/>
          <a:lstStyle>
            <a:lvl1pPr>
              <a:lnSpc>
                <a:spcPct val="80000"/>
              </a:lnSpc>
              <a:defRPr sz="4000" b="1" u="sng">
                <a:solidFill>
                  <a:schemeClr val="accent1">
                    <a:lumMod val="50000"/>
                  </a:schemeClr>
                </a:solidFill>
                <a:latin typeface="Ink Free" panose="03080402000500000000" pitchFamily="66" charset="0"/>
              </a:defRPr>
            </a:lvl1pPr>
          </a:lstStyle>
          <a:p>
            <a:r>
              <a:rPr lang="en-US" dirty="0"/>
              <a:t>15 Minutes: Click to add title</a:t>
            </a:r>
            <a:endParaRPr lang="en-GB" dirty="0"/>
          </a:p>
        </p:txBody>
      </p:sp>
      <p:sp>
        <p:nvSpPr>
          <p:cNvPr id="38" name="Oval 37">
            <a:extLst>
              <a:ext uri="{FF2B5EF4-FFF2-40B4-BE49-F238E27FC236}">
                <a16:creationId xmlns:a16="http://schemas.microsoft.com/office/drawing/2014/main" id="{CBD239A8-3461-4C88-B801-E44E61019353}"/>
              </a:ext>
            </a:extLst>
          </p:cNvPr>
          <p:cNvSpPr/>
          <p:nvPr userDrawn="1"/>
        </p:nvSpPr>
        <p:spPr>
          <a:xfrm>
            <a:off x="4315104" y="73198"/>
            <a:ext cx="3148043" cy="3138058"/>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F443884D-118A-4B94-BA13-E0D7C61FCF75}"/>
              </a:ext>
            </a:extLst>
          </p:cNvPr>
          <p:cNvGrpSpPr/>
          <p:nvPr userDrawn="1"/>
        </p:nvGrpSpPr>
        <p:grpSpPr>
          <a:xfrm>
            <a:off x="4315104" y="73198"/>
            <a:ext cx="3147812" cy="3138058"/>
            <a:chOff x="8192301" y="2441037"/>
            <a:chExt cx="2098541" cy="2091885"/>
          </a:xfrm>
        </p:grpSpPr>
        <p:grpSp>
          <p:nvGrpSpPr>
            <p:cNvPr id="6" name="Group 5">
              <a:extLst>
                <a:ext uri="{FF2B5EF4-FFF2-40B4-BE49-F238E27FC236}">
                  <a16:creationId xmlns:a16="http://schemas.microsoft.com/office/drawing/2014/main" id="{3AE03F6E-2CB3-4CAB-B097-08BBD97F1BF1}"/>
                </a:ext>
              </a:extLst>
            </p:cNvPr>
            <p:cNvGrpSpPr/>
            <p:nvPr/>
          </p:nvGrpSpPr>
          <p:grpSpPr>
            <a:xfrm>
              <a:off x="8192301" y="2441037"/>
              <a:ext cx="2098541" cy="2091885"/>
              <a:chOff x="8192301" y="2441037"/>
              <a:chExt cx="2098541" cy="2091885"/>
            </a:xfrm>
          </p:grpSpPr>
          <p:grpSp>
            <p:nvGrpSpPr>
              <p:cNvPr id="8" name="Group 7">
                <a:extLst>
                  <a:ext uri="{FF2B5EF4-FFF2-40B4-BE49-F238E27FC236}">
                    <a16:creationId xmlns:a16="http://schemas.microsoft.com/office/drawing/2014/main" id="{0D12D202-4BE5-42FA-BA03-559D87595AE2}"/>
                  </a:ext>
                </a:extLst>
              </p:cNvPr>
              <p:cNvGrpSpPr/>
              <p:nvPr/>
            </p:nvGrpSpPr>
            <p:grpSpPr>
              <a:xfrm>
                <a:off x="8270598" y="2516005"/>
                <a:ext cx="1941950" cy="1941950"/>
                <a:chOff x="6632805" y="878212"/>
                <a:chExt cx="5217536" cy="5217536"/>
              </a:xfrm>
            </p:grpSpPr>
            <p:grpSp>
              <p:nvGrpSpPr>
                <p:cNvPr id="14" name="Group 13">
                  <a:extLst>
                    <a:ext uri="{FF2B5EF4-FFF2-40B4-BE49-F238E27FC236}">
                      <a16:creationId xmlns:a16="http://schemas.microsoft.com/office/drawing/2014/main" id="{A6F454B4-EAA4-40D3-B8CD-221511BE4B01}"/>
                    </a:ext>
                  </a:extLst>
                </p:cNvPr>
                <p:cNvGrpSpPr/>
                <p:nvPr/>
              </p:nvGrpSpPr>
              <p:grpSpPr>
                <a:xfrm>
                  <a:off x="6688639" y="957396"/>
                  <a:ext cx="5115208" cy="5115208"/>
                  <a:chOff x="2802047" y="1312752"/>
                  <a:chExt cx="5115208" cy="5115208"/>
                </a:xfrm>
              </p:grpSpPr>
              <p:cxnSp>
                <p:nvCxnSpPr>
                  <p:cNvPr id="17" name="Straight Connector 16">
                    <a:extLst>
                      <a:ext uri="{FF2B5EF4-FFF2-40B4-BE49-F238E27FC236}">
                        <a16:creationId xmlns:a16="http://schemas.microsoft.com/office/drawing/2014/main" id="{E788B63B-E00C-4257-9F9F-7741938636BC}"/>
                      </a:ext>
                    </a:extLst>
                  </p:cNvPr>
                  <p:cNvCxnSpPr>
                    <a:cxnSpLocks/>
                  </p:cNvCxnSpPr>
                  <p:nvPr/>
                </p:nvCxnSpPr>
                <p:spPr>
                  <a:xfrm>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A4480CD-6F21-4B6A-845A-7AEBC95755C8}"/>
                      </a:ext>
                    </a:extLst>
                  </p:cNvPr>
                  <p:cNvCxnSpPr>
                    <a:cxnSpLocks/>
                  </p:cNvCxnSpPr>
                  <p:nvPr/>
                </p:nvCxnSpPr>
                <p:spPr>
                  <a:xfrm rot="97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373358F-4F8D-4BE1-AD59-5DCCDEBD6898}"/>
                      </a:ext>
                    </a:extLst>
                  </p:cNvPr>
                  <p:cNvCxnSpPr>
                    <a:cxnSpLocks/>
                  </p:cNvCxnSpPr>
                  <p:nvPr/>
                </p:nvCxnSpPr>
                <p:spPr>
                  <a:xfrm rot="86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E4CBA9C-073E-4F27-A625-D16B88B77D1E}"/>
                      </a:ext>
                    </a:extLst>
                  </p:cNvPr>
                  <p:cNvCxnSpPr>
                    <a:cxnSpLocks/>
                  </p:cNvCxnSpPr>
                  <p:nvPr/>
                </p:nvCxnSpPr>
                <p:spPr>
                  <a:xfrm rot="75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2172A39-E365-470D-9FFF-353F78BAEFCA}"/>
                      </a:ext>
                    </a:extLst>
                  </p:cNvPr>
                  <p:cNvCxnSpPr>
                    <a:cxnSpLocks/>
                  </p:cNvCxnSpPr>
                  <p:nvPr/>
                </p:nvCxnSpPr>
                <p:spPr>
                  <a:xfrm rot="64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7FD8C80-1772-426D-A026-1BDB1092DC51}"/>
                      </a:ext>
                    </a:extLst>
                  </p:cNvPr>
                  <p:cNvCxnSpPr>
                    <a:cxnSpLocks/>
                  </p:cNvCxnSpPr>
                  <p:nvPr/>
                </p:nvCxnSpPr>
                <p:spPr>
                  <a:xfrm rot="5400000">
                    <a:off x="5359651" y="1312752"/>
                    <a:ext cx="0" cy="5115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1F5D1AA-5F60-4CE8-A5F5-751E1E52F199}"/>
                      </a:ext>
                    </a:extLst>
                  </p:cNvPr>
                  <p:cNvCxnSpPr>
                    <a:cxnSpLocks/>
                  </p:cNvCxnSpPr>
                  <p:nvPr/>
                </p:nvCxnSpPr>
                <p:spPr>
                  <a:xfrm rot="432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049FE50-0605-49CB-B3EF-78FDA38F8F06}"/>
                      </a:ext>
                    </a:extLst>
                  </p:cNvPr>
                  <p:cNvCxnSpPr>
                    <a:cxnSpLocks/>
                  </p:cNvCxnSpPr>
                  <p:nvPr/>
                </p:nvCxnSpPr>
                <p:spPr>
                  <a:xfrm rot="324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681A8B3-5218-4206-99F0-D0D136B8A368}"/>
                      </a:ext>
                    </a:extLst>
                  </p:cNvPr>
                  <p:cNvCxnSpPr>
                    <a:cxnSpLocks/>
                  </p:cNvCxnSpPr>
                  <p:nvPr/>
                </p:nvCxnSpPr>
                <p:spPr>
                  <a:xfrm rot="216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866476D-0FC1-4C80-BBB1-34DEFD6DAEE1}"/>
                      </a:ext>
                    </a:extLst>
                  </p:cNvPr>
                  <p:cNvCxnSpPr>
                    <a:cxnSpLocks/>
                  </p:cNvCxnSpPr>
                  <p:nvPr/>
                </p:nvCxnSpPr>
                <p:spPr>
                  <a:xfrm rot="1080000">
                    <a:off x="5359651" y="1312752"/>
                    <a:ext cx="0" cy="51152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Oval 14">
                  <a:extLst>
                    <a:ext uri="{FF2B5EF4-FFF2-40B4-BE49-F238E27FC236}">
                      <a16:creationId xmlns:a16="http://schemas.microsoft.com/office/drawing/2014/main" id="{597253B6-3BE5-4CD1-A61E-1E076967BB66}"/>
                    </a:ext>
                  </a:extLst>
                </p:cNvPr>
                <p:cNvSpPr/>
                <p:nvPr/>
              </p:nvSpPr>
              <p:spPr>
                <a:xfrm>
                  <a:off x="6939117" y="1212544"/>
                  <a:ext cx="4604912" cy="46049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103"/>
                </a:p>
              </p:txBody>
            </p:sp>
            <p:sp>
              <p:nvSpPr>
                <p:cNvPr id="16" name="Block Arc 15">
                  <a:extLst>
                    <a:ext uri="{FF2B5EF4-FFF2-40B4-BE49-F238E27FC236}">
                      <a16:creationId xmlns:a16="http://schemas.microsoft.com/office/drawing/2014/main" id="{6F3B7685-2358-4E97-83C0-B7D17643CCA5}"/>
                    </a:ext>
                  </a:extLst>
                </p:cNvPr>
                <p:cNvSpPr/>
                <p:nvPr/>
              </p:nvSpPr>
              <p:spPr>
                <a:xfrm>
                  <a:off x="6632805" y="878212"/>
                  <a:ext cx="5217536" cy="5217536"/>
                </a:xfrm>
                <a:prstGeom prst="blockArc">
                  <a:avLst>
                    <a:gd name="adj1" fmla="val 10835544"/>
                    <a:gd name="adj2" fmla="val 16132023"/>
                    <a:gd name="adj3" fmla="val 67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103">
                    <a:solidFill>
                      <a:schemeClr val="tx1"/>
                    </a:solidFill>
                  </a:endParaRPr>
                </a:p>
              </p:txBody>
            </p:sp>
          </p:grpSp>
          <p:sp>
            <p:nvSpPr>
              <p:cNvPr id="9" name="Circle: Hollow 8">
                <a:extLst>
                  <a:ext uri="{FF2B5EF4-FFF2-40B4-BE49-F238E27FC236}">
                    <a16:creationId xmlns:a16="http://schemas.microsoft.com/office/drawing/2014/main" id="{36DA73CB-EFE2-427C-948C-C16A1AD09187}"/>
                  </a:ext>
                </a:extLst>
              </p:cNvPr>
              <p:cNvSpPr>
                <a:spLocks noChangeAspect="1"/>
              </p:cNvSpPr>
              <p:nvPr/>
            </p:nvSpPr>
            <p:spPr bwMode="auto">
              <a:xfrm>
                <a:off x="8192301" y="2441037"/>
                <a:ext cx="2098541" cy="2091885"/>
              </a:xfrm>
              <a:prstGeom prst="donut">
                <a:avLst>
                  <a:gd name="adj" fmla="val 1409"/>
                </a:avLst>
              </a:prstGeom>
              <a:solidFill>
                <a:schemeClr val="tx1">
                  <a:lumMod val="50000"/>
                  <a:lumOff val="50000"/>
                </a:schemeClr>
              </a:solidFill>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a:lstStyle/>
              <a:p>
                <a:pPr fontAlgn="auto">
                  <a:spcBef>
                    <a:spcPts val="0"/>
                  </a:spcBef>
                  <a:spcAft>
                    <a:spcPts val="0"/>
                  </a:spcAft>
                  <a:buClr>
                    <a:srgbClr val="8CA3B0"/>
                  </a:buClr>
                </a:pPr>
                <a:endParaRPr lang="en-GB" sz="827" b="0">
                  <a:solidFill>
                    <a:srgbClr val="000000"/>
                  </a:solidFill>
                </a:endParaRPr>
              </a:p>
            </p:txBody>
          </p:sp>
          <p:sp>
            <p:nvSpPr>
              <p:cNvPr id="10" name="TextBox 9">
                <a:extLst>
                  <a:ext uri="{FF2B5EF4-FFF2-40B4-BE49-F238E27FC236}">
                    <a16:creationId xmlns:a16="http://schemas.microsoft.com/office/drawing/2014/main" id="{A03B579C-42DF-486E-9E8A-00A8CA9AE05C}"/>
                  </a:ext>
                </a:extLst>
              </p:cNvPr>
              <p:cNvSpPr txBox="1"/>
              <p:nvPr/>
            </p:nvSpPr>
            <p:spPr>
              <a:xfrm>
                <a:off x="8989543" y="4028461"/>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10</a:t>
                </a:r>
              </a:p>
            </p:txBody>
          </p:sp>
          <p:sp>
            <p:nvSpPr>
              <p:cNvPr id="11" name="TextBox 10">
                <a:extLst>
                  <a:ext uri="{FF2B5EF4-FFF2-40B4-BE49-F238E27FC236}">
                    <a16:creationId xmlns:a16="http://schemas.microsoft.com/office/drawing/2014/main" id="{16F15E22-311F-465C-B1E1-6146B937AA12}"/>
                  </a:ext>
                </a:extLst>
              </p:cNvPr>
              <p:cNvSpPr txBox="1"/>
              <p:nvPr/>
            </p:nvSpPr>
            <p:spPr>
              <a:xfrm>
                <a:off x="8989543" y="2590183"/>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0</a:t>
                </a:r>
              </a:p>
            </p:txBody>
          </p:sp>
          <p:sp>
            <p:nvSpPr>
              <p:cNvPr id="12" name="TextBox 11">
                <a:extLst>
                  <a:ext uri="{FF2B5EF4-FFF2-40B4-BE49-F238E27FC236}">
                    <a16:creationId xmlns:a16="http://schemas.microsoft.com/office/drawing/2014/main" id="{F79EEEEF-E3F2-4382-9BE4-A55995A687C0}"/>
                  </a:ext>
                </a:extLst>
              </p:cNvPr>
              <p:cNvSpPr txBox="1"/>
              <p:nvPr/>
            </p:nvSpPr>
            <p:spPr>
              <a:xfrm>
                <a:off x="8291379" y="3289365"/>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15</a:t>
                </a:r>
              </a:p>
            </p:txBody>
          </p:sp>
          <p:sp>
            <p:nvSpPr>
              <p:cNvPr id="13" name="TextBox 12">
                <a:extLst>
                  <a:ext uri="{FF2B5EF4-FFF2-40B4-BE49-F238E27FC236}">
                    <a16:creationId xmlns:a16="http://schemas.microsoft.com/office/drawing/2014/main" id="{81A0D3E0-027C-43B5-A0EF-51C9E6F75C66}"/>
                  </a:ext>
                </a:extLst>
              </p:cNvPr>
              <p:cNvSpPr txBox="1"/>
              <p:nvPr/>
            </p:nvSpPr>
            <p:spPr>
              <a:xfrm>
                <a:off x="9723135" y="3302313"/>
                <a:ext cx="504056" cy="338529"/>
              </a:xfrm>
              <a:prstGeom prst="rect">
                <a:avLst/>
              </a:prstGeom>
              <a:noFill/>
            </p:spPr>
            <p:txBody>
              <a:bodyPr wrap="square" rtlCol="0">
                <a:spAutoFit/>
              </a:bodyPr>
              <a:lstStyle/>
              <a:p>
                <a:pPr algn="ctr"/>
                <a:r>
                  <a:rPr lang="en-GB" sz="2700" dirty="0">
                    <a:latin typeface="Montserrat SemiBold" panose="00000700000000000000" pitchFamily="2" charset="0"/>
                  </a:rPr>
                  <a:t>5</a:t>
                </a:r>
              </a:p>
            </p:txBody>
          </p:sp>
        </p:grpSp>
        <p:pic>
          <p:nvPicPr>
            <p:cNvPr id="7" name="Picture 6">
              <a:extLst>
                <a:ext uri="{FF2B5EF4-FFF2-40B4-BE49-F238E27FC236}">
                  <a16:creationId xmlns:a16="http://schemas.microsoft.com/office/drawing/2014/main" id="{6EBEF373-A141-40D0-B7DA-C265214B6E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22068" y="3994502"/>
              <a:ext cx="743129" cy="128579"/>
            </a:xfrm>
            <a:prstGeom prst="rect">
              <a:avLst/>
            </a:prstGeom>
          </p:spPr>
        </p:pic>
      </p:grpSp>
      <p:grpSp>
        <p:nvGrpSpPr>
          <p:cNvPr id="27" name="Group 30">
            <a:extLst>
              <a:ext uri="{FF2B5EF4-FFF2-40B4-BE49-F238E27FC236}">
                <a16:creationId xmlns:a16="http://schemas.microsoft.com/office/drawing/2014/main" id="{DF3E9257-E302-4CA2-A910-C5E9AC6DA5D5}"/>
              </a:ext>
            </a:extLst>
          </p:cNvPr>
          <p:cNvGrpSpPr>
            <a:grpSpLocks noChangeAspect="1"/>
          </p:cNvGrpSpPr>
          <p:nvPr userDrawn="1"/>
        </p:nvGrpSpPr>
        <p:grpSpPr bwMode="auto">
          <a:xfrm>
            <a:off x="5432566" y="205704"/>
            <a:ext cx="923211" cy="2868316"/>
            <a:chOff x="4796" y="1525"/>
            <a:chExt cx="96" cy="1815"/>
          </a:xfrm>
        </p:grpSpPr>
        <p:sp>
          <p:nvSpPr>
            <p:cNvPr id="28" name="Oval 31">
              <a:extLst>
                <a:ext uri="{FF2B5EF4-FFF2-40B4-BE49-F238E27FC236}">
                  <a16:creationId xmlns:a16="http://schemas.microsoft.com/office/drawing/2014/main" id="{67135657-9A13-42AA-A951-152F1C645FD9}"/>
                </a:ext>
              </a:extLst>
            </p:cNvPr>
            <p:cNvSpPr>
              <a:spLocks noChangeArrowheads="1"/>
            </p:cNvSpPr>
            <p:nvPr/>
          </p:nvSpPr>
          <p:spPr bwMode="auto">
            <a:xfrm>
              <a:off x="4796" y="2341"/>
              <a:ext cx="96" cy="182"/>
            </a:xfrm>
            <a:prstGeom prst="ellipse">
              <a:avLst/>
            </a:prstGeom>
            <a:solidFill>
              <a:schemeClr val="tx1"/>
            </a:solidFill>
            <a:ln w="12700">
              <a:noFill/>
              <a:round/>
              <a:headEnd type="none" w="sm" len="sm"/>
              <a:tailEnd type="none" w="sm" len="sm"/>
            </a:ln>
          </p:spPr>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sp>
          <p:nvSpPr>
            <p:cNvPr id="29" name="AutoShape 32">
              <a:extLst>
                <a:ext uri="{FF2B5EF4-FFF2-40B4-BE49-F238E27FC236}">
                  <a16:creationId xmlns:a16="http://schemas.microsoft.com/office/drawing/2014/main" id="{07E9308B-A114-4D0A-AD53-EFD7732404FF}"/>
                </a:ext>
              </a:extLst>
            </p:cNvPr>
            <p:cNvSpPr>
              <a:spLocks noChangeArrowheads="1"/>
            </p:cNvSpPr>
            <p:nvPr/>
          </p:nvSpPr>
          <p:spPr bwMode="auto">
            <a:xfrm>
              <a:off x="4798" y="1525"/>
              <a:ext cx="91" cy="862"/>
            </a:xfrm>
            <a:prstGeom prst="triangle">
              <a:avLst>
                <a:gd name="adj" fmla="val 50000"/>
              </a:avLst>
            </a:prstGeom>
            <a:solidFill>
              <a:schemeClr val="accent1">
                <a:lumMod val="75000"/>
              </a:schemeClr>
            </a:solidFill>
            <a:ln w="12700">
              <a:noFill/>
              <a:headEnd type="none" w="sm" len="sm"/>
              <a:tailEnd type="none" w="sm" len="sm"/>
            </a:ln>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sp>
          <p:nvSpPr>
            <p:cNvPr id="30" name="AutoShape 33">
              <a:extLst>
                <a:ext uri="{FF2B5EF4-FFF2-40B4-BE49-F238E27FC236}">
                  <a16:creationId xmlns:a16="http://schemas.microsoft.com/office/drawing/2014/main" id="{DFD2A277-8E3A-477B-88CF-6005401CE3F1}"/>
                </a:ext>
              </a:extLst>
            </p:cNvPr>
            <p:cNvSpPr>
              <a:spLocks noChangeArrowheads="1"/>
            </p:cNvSpPr>
            <p:nvPr/>
          </p:nvSpPr>
          <p:spPr bwMode="auto">
            <a:xfrm flipV="1">
              <a:off x="4798" y="2478"/>
              <a:ext cx="91" cy="862"/>
            </a:xfrm>
            <a:prstGeom prst="triangle">
              <a:avLst>
                <a:gd name="adj" fmla="val 50000"/>
              </a:avLst>
            </a:prstGeom>
            <a:noFill/>
            <a:ln w="12700">
              <a:noFill/>
              <a:miter lim="800000"/>
              <a:headEnd type="none" w="sm" len="sm"/>
              <a:tailEnd type="none" w="sm" len="sm"/>
            </a:ln>
          </p:spPr>
          <p:txBody>
            <a:bodyPr wrap="none" anchor="ctr"/>
            <a:lstStyle/>
            <a:p>
              <a:pPr fontAlgn="auto">
                <a:spcBef>
                  <a:spcPts val="0"/>
                </a:spcBef>
                <a:spcAft>
                  <a:spcPts val="0"/>
                </a:spcAft>
                <a:buClr>
                  <a:srgbClr val="8CA3B0"/>
                </a:buClr>
              </a:pPr>
              <a:endParaRPr lang="en-US" sz="827" b="0">
                <a:solidFill>
                  <a:srgbClr val="000000"/>
                </a:solidFill>
                <a:latin typeface="Arial" pitchFamily="34" charset="0"/>
              </a:endParaRPr>
            </a:p>
          </p:txBody>
        </p:sp>
      </p:grpSp>
      <p:sp>
        <p:nvSpPr>
          <p:cNvPr id="31" name="Oval 30">
            <a:extLst>
              <a:ext uri="{FF2B5EF4-FFF2-40B4-BE49-F238E27FC236}">
                <a16:creationId xmlns:a16="http://schemas.microsoft.com/office/drawing/2014/main" id="{BE7F0EE1-0AEA-418A-B5BB-7B0DD94D7EF3}"/>
              </a:ext>
            </a:extLst>
          </p:cNvPr>
          <p:cNvSpPr>
            <a:spLocks noChangeAspect="1"/>
          </p:cNvSpPr>
          <p:nvPr userDrawn="1"/>
        </p:nvSpPr>
        <p:spPr bwMode="auto">
          <a:xfrm>
            <a:off x="5212129" y="953599"/>
            <a:ext cx="1342983" cy="1343082"/>
          </a:xfrm>
          <a:prstGeom prst="ellipse">
            <a:avLst/>
          </a:prstGeom>
          <a:solidFill>
            <a:schemeClr val="tx1">
              <a:lumMod val="50000"/>
              <a:lumOff val="50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16538" tIns="0" rIns="16538" bIns="0"/>
          <a:lstStyle/>
          <a:p>
            <a:pPr fontAlgn="auto">
              <a:spcBef>
                <a:spcPts val="0"/>
              </a:spcBef>
              <a:spcAft>
                <a:spcPts val="0"/>
              </a:spcAft>
              <a:buClr>
                <a:srgbClr val="8CA3B0"/>
              </a:buClr>
              <a:defRPr/>
            </a:pPr>
            <a:endParaRPr lang="en-US" sz="827" b="0">
              <a:solidFill>
                <a:srgbClr val="FFFFFF"/>
              </a:solidFill>
            </a:endParaRPr>
          </a:p>
        </p:txBody>
      </p:sp>
    </p:spTree>
    <p:extLst>
      <p:ext uri="{BB962C8B-B14F-4D97-AF65-F5344CB8AC3E}">
        <p14:creationId xmlns:p14="http://schemas.microsoft.com/office/powerpoint/2010/main" val="184421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16200000">
                                      <p:cBhvr>
                                        <p:cTn id="6" dur="500" fill="hold"/>
                                        <p:tgtEl>
                                          <p:spTgt spid="27"/>
                                        </p:tgtEl>
                                        <p:attrNameLst>
                                          <p:attrName>r</p:attrName>
                                        </p:attrNameLst>
                                      </p:cBhvr>
                                    </p:animRot>
                                  </p:childTnLst>
                                </p:cTn>
                              </p:par>
                            </p:childTnLst>
                          </p:cTn>
                        </p:par>
                        <p:par>
                          <p:cTn id="7" fill="hold">
                            <p:stCondLst>
                              <p:cond delay="500"/>
                            </p:stCondLst>
                            <p:childTnLst>
                              <p:par>
                                <p:cTn id="8" presetID="19" presetClass="emph" presetSubtype="0" fill="hold" grpId="0" nodeType="afterEffect">
                                  <p:stCondLst>
                                    <p:cond delay="0"/>
                                  </p:stCondLst>
                                  <p:childTnLst>
                                    <p:animClr clrSpc="rgb" dir="cw">
                                      <p:cBhvr override="childStyle">
                                        <p:cTn id="9" dur="100" fill="hold"/>
                                        <p:tgtEl>
                                          <p:spTgt spid="31"/>
                                        </p:tgtEl>
                                        <p:attrNameLst>
                                          <p:attrName>style.color</p:attrName>
                                        </p:attrNameLst>
                                      </p:cBhvr>
                                      <p:to>
                                        <a:srgbClr val="008000"/>
                                      </p:to>
                                    </p:animClr>
                                    <p:animClr clrSpc="rgb" dir="cw">
                                      <p:cBhvr>
                                        <p:cTn id="10" dur="100" fill="hold"/>
                                        <p:tgtEl>
                                          <p:spTgt spid="31"/>
                                        </p:tgtEl>
                                        <p:attrNameLst>
                                          <p:attrName>fillcolor</p:attrName>
                                        </p:attrNameLst>
                                      </p:cBhvr>
                                      <p:to>
                                        <a:srgbClr val="008000"/>
                                      </p:to>
                                    </p:animClr>
                                    <p:set>
                                      <p:cBhvr>
                                        <p:cTn id="11" dur="100" fill="hold"/>
                                        <p:tgtEl>
                                          <p:spTgt spid="31"/>
                                        </p:tgtEl>
                                        <p:attrNameLst>
                                          <p:attrName>fill.type</p:attrName>
                                        </p:attrNameLst>
                                      </p:cBhvr>
                                      <p:to>
                                        <p:strVal val="solid"/>
                                      </p:to>
                                    </p:set>
                                    <p:set>
                                      <p:cBhvr>
                                        <p:cTn id="12" dur="100" fill="hold"/>
                                        <p:tgtEl>
                                          <p:spTgt spid="31"/>
                                        </p:tgtEl>
                                        <p:attrNameLst>
                                          <p:attrName>fill.on</p:attrName>
                                        </p:attrNameLst>
                                      </p:cBhvr>
                                      <p:to>
                                        <p:strVal val="true"/>
                                      </p:to>
                                    </p:set>
                                  </p:childTnLst>
                                </p:cTn>
                              </p:par>
                              <p:par>
                                <p:cTn id="13" presetID="8" presetClass="emph" presetSubtype="0" fill="hold" nodeType="withEffect">
                                  <p:stCondLst>
                                    <p:cond delay="28000"/>
                                  </p:stCondLst>
                                  <p:childTnLst>
                                    <p:animRot by="-540000">
                                      <p:cBhvr>
                                        <p:cTn id="14" dur="2000" fill="hold"/>
                                        <p:tgtEl>
                                          <p:spTgt spid="27"/>
                                        </p:tgtEl>
                                        <p:attrNameLst>
                                          <p:attrName>r</p:attrName>
                                        </p:attrNameLst>
                                      </p:cBhvr>
                                    </p:animRot>
                                  </p:childTnLst>
                                </p:cTn>
                              </p:par>
                            </p:childTnLst>
                          </p:cTn>
                        </p:par>
                        <p:par>
                          <p:cTn id="15" fill="hold">
                            <p:stCondLst>
                              <p:cond delay="30500"/>
                            </p:stCondLst>
                            <p:childTnLst>
                              <p:par>
                                <p:cTn id="16" presetID="8" presetClass="emph" presetSubtype="0" fill="hold" nodeType="afterEffect">
                                  <p:stCondLst>
                                    <p:cond delay="28000"/>
                                  </p:stCondLst>
                                  <p:childTnLst>
                                    <p:animRot by="-540000">
                                      <p:cBhvr>
                                        <p:cTn id="17" dur="2000" fill="hold"/>
                                        <p:tgtEl>
                                          <p:spTgt spid="27"/>
                                        </p:tgtEl>
                                        <p:attrNameLst>
                                          <p:attrName>r</p:attrName>
                                        </p:attrNameLst>
                                      </p:cBhvr>
                                    </p:animRot>
                                  </p:childTnLst>
                                </p:cTn>
                              </p:par>
                            </p:childTnLst>
                          </p:cTn>
                        </p:par>
                        <p:par>
                          <p:cTn id="18" fill="hold">
                            <p:stCondLst>
                              <p:cond delay="60500"/>
                            </p:stCondLst>
                            <p:childTnLst>
                              <p:par>
                                <p:cTn id="19" presetID="8" presetClass="emph" presetSubtype="0" fill="hold" nodeType="afterEffect">
                                  <p:stCondLst>
                                    <p:cond delay="28000"/>
                                  </p:stCondLst>
                                  <p:childTnLst>
                                    <p:animRot by="-540000">
                                      <p:cBhvr>
                                        <p:cTn id="20" dur="2000" fill="hold"/>
                                        <p:tgtEl>
                                          <p:spTgt spid="27"/>
                                        </p:tgtEl>
                                        <p:attrNameLst>
                                          <p:attrName>r</p:attrName>
                                        </p:attrNameLst>
                                      </p:cBhvr>
                                    </p:animRot>
                                  </p:childTnLst>
                                </p:cTn>
                              </p:par>
                            </p:childTnLst>
                          </p:cTn>
                        </p:par>
                        <p:par>
                          <p:cTn id="21" fill="hold">
                            <p:stCondLst>
                              <p:cond delay="90500"/>
                            </p:stCondLst>
                            <p:childTnLst>
                              <p:par>
                                <p:cTn id="22" presetID="8" presetClass="emph" presetSubtype="0" fill="hold" nodeType="afterEffect">
                                  <p:stCondLst>
                                    <p:cond delay="28000"/>
                                  </p:stCondLst>
                                  <p:childTnLst>
                                    <p:animRot by="-540000">
                                      <p:cBhvr>
                                        <p:cTn id="23" dur="2000" fill="hold"/>
                                        <p:tgtEl>
                                          <p:spTgt spid="27"/>
                                        </p:tgtEl>
                                        <p:attrNameLst>
                                          <p:attrName>r</p:attrName>
                                        </p:attrNameLst>
                                      </p:cBhvr>
                                    </p:animRot>
                                  </p:childTnLst>
                                </p:cTn>
                              </p:par>
                            </p:childTnLst>
                          </p:cTn>
                        </p:par>
                        <p:par>
                          <p:cTn id="24" fill="hold">
                            <p:stCondLst>
                              <p:cond delay="120500"/>
                            </p:stCondLst>
                            <p:childTnLst>
                              <p:par>
                                <p:cTn id="25" presetID="8" presetClass="emph" presetSubtype="0" fill="hold" nodeType="afterEffect">
                                  <p:stCondLst>
                                    <p:cond delay="28000"/>
                                  </p:stCondLst>
                                  <p:childTnLst>
                                    <p:animRot by="-540000">
                                      <p:cBhvr>
                                        <p:cTn id="26" dur="2000" fill="hold"/>
                                        <p:tgtEl>
                                          <p:spTgt spid="27"/>
                                        </p:tgtEl>
                                        <p:attrNameLst>
                                          <p:attrName>r</p:attrName>
                                        </p:attrNameLst>
                                      </p:cBhvr>
                                    </p:animRot>
                                  </p:childTnLst>
                                </p:cTn>
                              </p:par>
                            </p:childTnLst>
                          </p:cTn>
                        </p:par>
                        <p:par>
                          <p:cTn id="27" fill="hold">
                            <p:stCondLst>
                              <p:cond delay="150500"/>
                            </p:stCondLst>
                            <p:childTnLst>
                              <p:par>
                                <p:cTn id="28" presetID="8" presetClass="emph" presetSubtype="0" fill="hold" nodeType="afterEffect">
                                  <p:stCondLst>
                                    <p:cond delay="28000"/>
                                  </p:stCondLst>
                                  <p:childTnLst>
                                    <p:animRot by="-540000">
                                      <p:cBhvr>
                                        <p:cTn id="29" dur="2000" fill="hold"/>
                                        <p:tgtEl>
                                          <p:spTgt spid="27"/>
                                        </p:tgtEl>
                                        <p:attrNameLst>
                                          <p:attrName>r</p:attrName>
                                        </p:attrNameLst>
                                      </p:cBhvr>
                                    </p:animRot>
                                  </p:childTnLst>
                                </p:cTn>
                              </p:par>
                            </p:childTnLst>
                          </p:cTn>
                        </p:par>
                        <p:par>
                          <p:cTn id="30" fill="hold">
                            <p:stCondLst>
                              <p:cond delay="180500"/>
                            </p:stCondLst>
                            <p:childTnLst>
                              <p:par>
                                <p:cTn id="31" presetID="8" presetClass="emph" presetSubtype="0" fill="hold" nodeType="afterEffect">
                                  <p:stCondLst>
                                    <p:cond delay="28000"/>
                                  </p:stCondLst>
                                  <p:childTnLst>
                                    <p:animRot by="-540000">
                                      <p:cBhvr>
                                        <p:cTn id="32" dur="2000" fill="hold"/>
                                        <p:tgtEl>
                                          <p:spTgt spid="27"/>
                                        </p:tgtEl>
                                        <p:attrNameLst>
                                          <p:attrName>r</p:attrName>
                                        </p:attrNameLst>
                                      </p:cBhvr>
                                    </p:animRot>
                                  </p:childTnLst>
                                </p:cTn>
                              </p:par>
                            </p:childTnLst>
                          </p:cTn>
                        </p:par>
                        <p:par>
                          <p:cTn id="33" fill="hold">
                            <p:stCondLst>
                              <p:cond delay="210500"/>
                            </p:stCondLst>
                            <p:childTnLst>
                              <p:par>
                                <p:cTn id="34" presetID="8" presetClass="emph" presetSubtype="0" fill="hold" nodeType="afterEffect">
                                  <p:stCondLst>
                                    <p:cond delay="28000"/>
                                  </p:stCondLst>
                                  <p:childTnLst>
                                    <p:animRot by="-540000">
                                      <p:cBhvr>
                                        <p:cTn id="35" dur="2000" fill="hold"/>
                                        <p:tgtEl>
                                          <p:spTgt spid="27"/>
                                        </p:tgtEl>
                                        <p:attrNameLst>
                                          <p:attrName>r</p:attrName>
                                        </p:attrNameLst>
                                      </p:cBhvr>
                                    </p:animRot>
                                  </p:childTnLst>
                                </p:cTn>
                              </p:par>
                            </p:childTnLst>
                          </p:cTn>
                        </p:par>
                        <p:par>
                          <p:cTn id="36" fill="hold">
                            <p:stCondLst>
                              <p:cond delay="240500"/>
                            </p:stCondLst>
                            <p:childTnLst>
                              <p:par>
                                <p:cTn id="37" presetID="8" presetClass="emph" presetSubtype="0" fill="hold" nodeType="afterEffect">
                                  <p:stCondLst>
                                    <p:cond delay="28000"/>
                                  </p:stCondLst>
                                  <p:childTnLst>
                                    <p:animRot by="-540000">
                                      <p:cBhvr>
                                        <p:cTn id="38" dur="2000" fill="hold"/>
                                        <p:tgtEl>
                                          <p:spTgt spid="27"/>
                                        </p:tgtEl>
                                        <p:attrNameLst>
                                          <p:attrName>r</p:attrName>
                                        </p:attrNameLst>
                                      </p:cBhvr>
                                    </p:animRot>
                                  </p:childTnLst>
                                </p:cTn>
                              </p:par>
                            </p:childTnLst>
                          </p:cTn>
                        </p:par>
                        <p:par>
                          <p:cTn id="39" fill="hold">
                            <p:stCondLst>
                              <p:cond delay="270500"/>
                            </p:stCondLst>
                            <p:childTnLst>
                              <p:par>
                                <p:cTn id="40" presetID="8" presetClass="emph" presetSubtype="0" fill="hold" nodeType="afterEffect">
                                  <p:stCondLst>
                                    <p:cond delay="28000"/>
                                  </p:stCondLst>
                                  <p:childTnLst>
                                    <p:animRot by="-540000">
                                      <p:cBhvr>
                                        <p:cTn id="41" dur="2000" fill="hold"/>
                                        <p:tgtEl>
                                          <p:spTgt spid="27"/>
                                        </p:tgtEl>
                                        <p:attrNameLst>
                                          <p:attrName>r</p:attrName>
                                        </p:attrNameLst>
                                      </p:cBhvr>
                                    </p:animRot>
                                  </p:childTnLst>
                                </p:cTn>
                              </p:par>
                            </p:childTnLst>
                          </p:cTn>
                        </p:par>
                        <p:par>
                          <p:cTn id="42" fill="hold">
                            <p:stCondLst>
                              <p:cond delay="300500"/>
                            </p:stCondLst>
                            <p:childTnLst>
                              <p:par>
                                <p:cTn id="43" presetID="8" presetClass="emph" presetSubtype="0" fill="hold" nodeType="afterEffect">
                                  <p:stCondLst>
                                    <p:cond delay="28000"/>
                                  </p:stCondLst>
                                  <p:childTnLst>
                                    <p:animRot by="-540000">
                                      <p:cBhvr>
                                        <p:cTn id="44" dur="2000" fill="hold"/>
                                        <p:tgtEl>
                                          <p:spTgt spid="27"/>
                                        </p:tgtEl>
                                        <p:attrNameLst>
                                          <p:attrName>r</p:attrName>
                                        </p:attrNameLst>
                                      </p:cBhvr>
                                    </p:animRot>
                                  </p:childTnLst>
                                </p:cTn>
                              </p:par>
                            </p:childTnLst>
                          </p:cTn>
                        </p:par>
                        <p:par>
                          <p:cTn id="45" fill="hold">
                            <p:stCondLst>
                              <p:cond delay="330500"/>
                            </p:stCondLst>
                            <p:childTnLst>
                              <p:par>
                                <p:cTn id="46" presetID="8" presetClass="emph" presetSubtype="0" fill="hold" nodeType="afterEffect">
                                  <p:stCondLst>
                                    <p:cond delay="28000"/>
                                  </p:stCondLst>
                                  <p:childTnLst>
                                    <p:animRot by="-540000">
                                      <p:cBhvr>
                                        <p:cTn id="47" dur="2000" fill="hold"/>
                                        <p:tgtEl>
                                          <p:spTgt spid="27"/>
                                        </p:tgtEl>
                                        <p:attrNameLst>
                                          <p:attrName>r</p:attrName>
                                        </p:attrNameLst>
                                      </p:cBhvr>
                                    </p:animRot>
                                  </p:childTnLst>
                                </p:cTn>
                              </p:par>
                            </p:childTnLst>
                          </p:cTn>
                        </p:par>
                        <p:par>
                          <p:cTn id="48" fill="hold">
                            <p:stCondLst>
                              <p:cond delay="360500"/>
                            </p:stCondLst>
                            <p:childTnLst>
                              <p:par>
                                <p:cTn id="49" presetID="8" presetClass="emph" presetSubtype="0" fill="hold" nodeType="afterEffect">
                                  <p:stCondLst>
                                    <p:cond delay="28000"/>
                                  </p:stCondLst>
                                  <p:childTnLst>
                                    <p:animRot by="-540000">
                                      <p:cBhvr>
                                        <p:cTn id="50" dur="2000" fill="hold"/>
                                        <p:tgtEl>
                                          <p:spTgt spid="27"/>
                                        </p:tgtEl>
                                        <p:attrNameLst>
                                          <p:attrName>r</p:attrName>
                                        </p:attrNameLst>
                                      </p:cBhvr>
                                    </p:animRot>
                                  </p:childTnLst>
                                </p:cTn>
                              </p:par>
                            </p:childTnLst>
                          </p:cTn>
                        </p:par>
                        <p:par>
                          <p:cTn id="51" fill="hold">
                            <p:stCondLst>
                              <p:cond delay="390500"/>
                            </p:stCondLst>
                            <p:childTnLst>
                              <p:par>
                                <p:cTn id="52" presetID="8" presetClass="emph" presetSubtype="0" fill="hold" nodeType="afterEffect">
                                  <p:stCondLst>
                                    <p:cond delay="28000"/>
                                  </p:stCondLst>
                                  <p:childTnLst>
                                    <p:animRot by="-540000">
                                      <p:cBhvr>
                                        <p:cTn id="53" dur="2000" fill="hold"/>
                                        <p:tgtEl>
                                          <p:spTgt spid="27"/>
                                        </p:tgtEl>
                                        <p:attrNameLst>
                                          <p:attrName>r</p:attrName>
                                        </p:attrNameLst>
                                      </p:cBhvr>
                                    </p:animRot>
                                  </p:childTnLst>
                                </p:cTn>
                              </p:par>
                            </p:childTnLst>
                          </p:cTn>
                        </p:par>
                        <p:par>
                          <p:cTn id="54" fill="hold">
                            <p:stCondLst>
                              <p:cond delay="420500"/>
                            </p:stCondLst>
                            <p:childTnLst>
                              <p:par>
                                <p:cTn id="55" presetID="8" presetClass="emph" presetSubtype="0" fill="hold" nodeType="afterEffect">
                                  <p:stCondLst>
                                    <p:cond delay="28000"/>
                                  </p:stCondLst>
                                  <p:childTnLst>
                                    <p:animRot by="-540000">
                                      <p:cBhvr>
                                        <p:cTn id="56" dur="2000" fill="hold"/>
                                        <p:tgtEl>
                                          <p:spTgt spid="27"/>
                                        </p:tgtEl>
                                        <p:attrNameLst>
                                          <p:attrName>r</p:attrName>
                                        </p:attrNameLst>
                                      </p:cBhvr>
                                    </p:animRot>
                                  </p:childTnLst>
                                </p:cTn>
                              </p:par>
                            </p:childTnLst>
                          </p:cTn>
                        </p:par>
                        <p:par>
                          <p:cTn id="57" fill="hold">
                            <p:stCondLst>
                              <p:cond delay="450500"/>
                            </p:stCondLst>
                            <p:childTnLst>
                              <p:par>
                                <p:cTn id="58" presetID="8" presetClass="emph" presetSubtype="0" fill="hold" nodeType="afterEffect">
                                  <p:stCondLst>
                                    <p:cond delay="28000"/>
                                  </p:stCondLst>
                                  <p:childTnLst>
                                    <p:animRot by="-540000">
                                      <p:cBhvr>
                                        <p:cTn id="59" dur="2000" fill="hold"/>
                                        <p:tgtEl>
                                          <p:spTgt spid="27"/>
                                        </p:tgtEl>
                                        <p:attrNameLst>
                                          <p:attrName>r</p:attrName>
                                        </p:attrNameLst>
                                      </p:cBhvr>
                                    </p:animRot>
                                  </p:childTnLst>
                                </p:cTn>
                              </p:par>
                            </p:childTnLst>
                          </p:cTn>
                        </p:par>
                        <p:par>
                          <p:cTn id="60" fill="hold">
                            <p:stCondLst>
                              <p:cond delay="480500"/>
                            </p:stCondLst>
                            <p:childTnLst>
                              <p:par>
                                <p:cTn id="61" presetID="8" presetClass="emph" presetSubtype="0" fill="hold" nodeType="afterEffect">
                                  <p:stCondLst>
                                    <p:cond delay="28000"/>
                                  </p:stCondLst>
                                  <p:childTnLst>
                                    <p:animRot by="-540000">
                                      <p:cBhvr>
                                        <p:cTn id="62" dur="2000" fill="hold"/>
                                        <p:tgtEl>
                                          <p:spTgt spid="27"/>
                                        </p:tgtEl>
                                        <p:attrNameLst>
                                          <p:attrName>r</p:attrName>
                                        </p:attrNameLst>
                                      </p:cBhvr>
                                    </p:animRot>
                                  </p:childTnLst>
                                </p:cTn>
                              </p:par>
                            </p:childTnLst>
                          </p:cTn>
                        </p:par>
                        <p:par>
                          <p:cTn id="63" fill="hold">
                            <p:stCondLst>
                              <p:cond delay="510500"/>
                            </p:stCondLst>
                            <p:childTnLst>
                              <p:par>
                                <p:cTn id="64" presetID="8" presetClass="emph" presetSubtype="0" fill="hold" nodeType="afterEffect">
                                  <p:stCondLst>
                                    <p:cond delay="28000"/>
                                  </p:stCondLst>
                                  <p:childTnLst>
                                    <p:animRot by="-540000">
                                      <p:cBhvr>
                                        <p:cTn id="65" dur="2000" fill="hold"/>
                                        <p:tgtEl>
                                          <p:spTgt spid="27"/>
                                        </p:tgtEl>
                                        <p:attrNameLst>
                                          <p:attrName>r</p:attrName>
                                        </p:attrNameLst>
                                      </p:cBhvr>
                                    </p:animRot>
                                  </p:childTnLst>
                                </p:cTn>
                              </p:par>
                            </p:childTnLst>
                          </p:cTn>
                        </p:par>
                        <p:par>
                          <p:cTn id="66" fill="hold">
                            <p:stCondLst>
                              <p:cond delay="540500"/>
                            </p:stCondLst>
                            <p:childTnLst>
                              <p:par>
                                <p:cTn id="67" presetID="8" presetClass="emph" presetSubtype="0" fill="hold" nodeType="afterEffect">
                                  <p:stCondLst>
                                    <p:cond delay="28000"/>
                                  </p:stCondLst>
                                  <p:childTnLst>
                                    <p:animRot by="-540000">
                                      <p:cBhvr>
                                        <p:cTn id="68" dur="2000" fill="hold"/>
                                        <p:tgtEl>
                                          <p:spTgt spid="27"/>
                                        </p:tgtEl>
                                        <p:attrNameLst>
                                          <p:attrName>r</p:attrName>
                                        </p:attrNameLst>
                                      </p:cBhvr>
                                    </p:animRot>
                                  </p:childTnLst>
                                </p:cTn>
                              </p:par>
                            </p:childTnLst>
                          </p:cTn>
                        </p:par>
                        <p:par>
                          <p:cTn id="69" fill="hold">
                            <p:stCondLst>
                              <p:cond delay="570500"/>
                            </p:stCondLst>
                            <p:childTnLst>
                              <p:par>
                                <p:cTn id="70" presetID="8" presetClass="emph" presetSubtype="0" fill="hold" nodeType="afterEffect">
                                  <p:stCondLst>
                                    <p:cond delay="28000"/>
                                  </p:stCondLst>
                                  <p:childTnLst>
                                    <p:animRot by="-540000">
                                      <p:cBhvr>
                                        <p:cTn id="71" dur="2000" fill="hold"/>
                                        <p:tgtEl>
                                          <p:spTgt spid="27"/>
                                        </p:tgtEl>
                                        <p:attrNameLst>
                                          <p:attrName>r</p:attrName>
                                        </p:attrNameLst>
                                      </p:cBhvr>
                                    </p:animRot>
                                  </p:childTnLst>
                                </p:cTn>
                              </p:par>
                            </p:childTnLst>
                          </p:cTn>
                        </p:par>
                        <p:par>
                          <p:cTn id="72" fill="hold">
                            <p:stCondLst>
                              <p:cond delay="600500"/>
                            </p:stCondLst>
                            <p:childTnLst>
                              <p:par>
                                <p:cTn id="73" presetID="8" presetClass="emph" presetSubtype="0" fill="hold" nodeType="afterEffect">
                                  <p:stCondLst>
                                    <p:cond delay="28000"/>
                                  </p:stCondLst>
                                  <p:childTnLst>
                                    <p:animRot by="-540000">
                                      <p:cBhvr>
                                        <p:cTn id="74" dur="2000" fill="hold"/>
                                        <p:tgtEl>
                                          <p:spTgt spid="27"/>
                                        </p:tgtEl>
                                        <p:attrNameLst>
                                          <p:attrName>r</p:attrName>
                                        </p:attrNameLst>
                                      </p:cBhvr>
                                    </p:animRot>
                                  </p:childTnLst>
                                </p:cTn>
                              </p:par>
                            </p:childTnLst>
                          </p:cTn>
                        </p:par>
                        <p:par>
                          <p:cTn id="75" fill="hold">
                            <p:stCondLst>
                              <p:cond delay="630500"/>
                            </p:stCondLst>
                            <p:childTnLst>
                              <p:par>
                                <p:cTn id="76" presetID="8" presetClass="emph" presetSubtype="0" fill="hold" nodeType="afterEffect">
                                  <p:stCondLst>
                                    <p:cond delay="28000"/>
                                  </p:stCondLst>
                                  <p:childTnLst>
                                    <p:animRot by="-540000">
                                      <p:cBhvr>
                                        <p:cTn id="77" dur="2000" fill="hold"/>
                                        <p:tgtEl>
                                          <p:spTgt spid="27"/>
                                        </p:tgtEl>
                                        <p:attrNameLst>
                                          <p:attrName>r</p:attrName>
                                        </p:attrNameLst>
                                      </p:cBhvr>
                                    </p:animRot>
                                  </p:childTnLst>
                                </p:cTn>
                              </p:par>
                            </p:childTnLst>
                          </p:cTn>
                        </p:par>
                        <p:par>
                          <p:cTn id="78" fill="hold">
                            <p:stCondLst>
                              <p:cond delay="660500"/>
                            </p:stCondLst>
                            <p:childTnLst>
                              <p:par>
                                <p:cTn id="79" presetID="8" presetClass="emph" presetSubtype="0" fill="hold" nodeType="afterEffect">
                                  <p:stCondLst>
                                    <p:cond delay="28000"/>
                                  </p:stCondLst>
                                  <p:childTnLst>
                                    <p:animRot by="-540000">
                                      <p:cBhvr>
                                        <p:cTn id="80" dur="2000" fill="hold"/>
                                        <p:tgtEl>
                                          <p:spTgt spid="27"/>
                                        </p:tgtEl>
                                        <p:attrNameLst>
                                          <p:attrName>r</p:attrName>
                                        </p:attrNameLst>
                                      </p:cBhvr>
                                    </p:animRot>
                                  </p:childTnLst>
                                </p:cTn>
                              </p:par>
                            </p:childTnLst>
                          </p:cTn>
                        </p:par>
                        <p:par>
                          <p:cTn id="81" fill="hold">
                            <p:stCondLst>
                              <p:cond delay="690500"/>
                            </p:stCondLst>
                            <p:childTnLst>
                              <p:par>
                                <p:cTn id="82" presetID="8" presetClass="emph" presetSubtype="0" fill="hold" nodeType="afterEffect">
                                  <p:stCondLst>
                                    <p:cond delay="28000"/>
                                  </p:stCondLst>
                                  <p:childTnLst>
                                    <p:animRot by="-540000">
                                      <p:cBhvr>
                                        <p:cTn id="83" dur="2000" fill="hold"/>
                                        <p:tgtEl>
                                          <p:spTgt spid="27"/>
                                        </p:tgtEl>
                                        <p:attrNameLst>
                                          <p:attrName>r</p:attrName>
                                        </p:attrNameLst>
                                      </p:cBhvr>
                                    </p:animRot>
                                  </p:childTnLst>
                                </p:cTn>
                              </p:par>
                            </p:childTnLst>
                          </p:cTn>
                        </p:par>
                        <p:par>
                          <p:cTn id="84" fill="hold">
                            <p:stCondLst>
                              <p:cond delay="720500"/>
                            </p:stCondLst>
                            <p:childTnLst>
                              <p:par>
                                <p:cTn id="85" presetID="8" presetClass="emph" presetSubtype="0" fill="hold" nodeType="afterEffect">
                                  <p:stCondLst>
                                    <p:cond delay="28000"/>
                                  </p:stCondLst>
                                  <p:childTnLst>
                                    <p:animRot by="-540000">
                                      <p:cBhvr>
                                        <p:cTn id="86" dur="2000" fill="hold"/>
                                        <p:tgtEl>
                                          <p:spTgt spid="27"/>
                                        </p:tgtEl>
                                        <p:attrNameLst>
                                          <p:attrName>r</p:attrName>
                                        </p:attrNameLst>
                                      </p:cBhvr>
                                    </p:animRot>
                                  </p:childTnLst>
                                </p:cTn>
                              </p:par>
                            </p:childTnLst>
                          </p:cTn>
                        </p:par>
                        <p:par>
                          <p:cTn id="87" fill="hold">
                            <p:stCondLst>
                              <p:cond delay="750500"/>
                            </p:stCondLst>
                            <p:childTnLst>
                              <p:par>
                                <p:cTn id="88" presetID="8" presetClass="emph" presetSubtype="0" fill="hold" nodeType="afterEffect">
                                  <p:stCondLst>
                                    <p:cond delay="28000"/>
                                  </p:stCondLst>
                                  <p:childTnLst>
                                    <p:animRot by="-540000">
                                      <p:cBhvr>
                                        <p:cTn id="89" dur="2000" fill="hold"/>
                                        <p:tgtEl>
                                          <p:spTgt spid="27"/>
                                        </p:tgtEl>
                                        <p:attrNameLst>
                                          <p:attrName>r</p:attrName>
                                        </p:attrNameLst>
                                      </p:cBhvr>
                                    </p:animRot>
                                  </p:childTnLst>
                                </p:cTn>
                              </p:par>
                            </p:childTnLst>
                          </p:cTn>
                        </p:par>
                        <p:par>
                          <p:cTn id="90" fill="hold">
                            <p:stCondLst>
                              <p:cond delay="780500"/>
                            </p:stCondLst>
                            <p:childTnLst>
                              <p:par>
                                <p:cTn id="91" presetID="8" presetClass="emph" presetSubtype="0" fill="hold" nodeType="afterEffect">
                                  <p:stCondLst>
                                    <p:cond delay="28000"/>
                                  </p:stCondLst>
                                  <p:childTnLst>
                                    <p:animRot by="-540000">
                                      <p:cBhvr>
                                        <p:cTn id="92" dur="2000" fill="hold"/>
                                        <p:tgtEl>
                                          <p:spTgt spid="27"/>
                                        </p:tgtEl>
                                        <p:attrNameLst>
                                          <p:attrName>r</p:attrName>
                                        </p:attrNameLst>
                                      </p:cBhvr>
                                    </p:animRot>
                                  </p:childTnLst>
                                </p:cTn>
                              </p:par>
                            </p:childTnLst>
                          </p:cTn>
                        </p:par>
                        <p:par>
                          <p:cTn id="93" fill="hold">
                            <p:stCondLst>
                              <p:cond delay="810500"/>
                            </p:stCondLst>
                            <p:childTnLst>
                              <p:par>
                                <p:cTn id="94" presetID="8" presetClass="emph" presetSubtype="0" fill="hold" nodeType="afterEffect">
                                  <p:stCondLst>
                                    <p:cond delay="28000"/>
                                  </p:stCondLst>
                                  <p:childTnLst>
                                    <p:animRot by="-540000">
                                      <p:cBhvr>
                                        <p:cTn id="95" dur="2000" fill="hold"/>
                                        <p:tgtEl>
                                          <p:spTgt spid="27"/>
                                        </p:tgtEl>
                                        <p:attrNameLst>
                                          <p:attrName>r</p:attrName>
                                        </p:attrNameLst>
                                      </p:cBhvr>
                                    </p:animRot>
                                  </p:childTnLst>
                                </p:cTn>
                              </p:par>
                            </p:childTnLst>
                          </p:cTn>
                        </p:par>
                        <p:par>
                          <p:cTn id="96" fill="hold">
                            <p:stCondLst>
                              <p:cond delay="840500"/>
                            </p:stCondLst>
                            <p:childTnLst>
                              <p:par>
                                <p:cTn id="97" presetID="8" presetClass="emph" presetSubtype="0" fill="hold" nodeType="afterEffect">
                                  <p:stCondLst>
                                    <p:cond delay="28000"/>
                                  </p:stCondLst>
                                  <p:childTnLst>
                                    <p:animRot by="-540000">
                                      <p:cBhvr>
                                        <p:cTn id="98" dur="2000" fill="hold"/>
                                        <p:tgtEl>
                                          <p:spTgt spid="27"/>
                                        </p:tgtEl>
                                        <p:attrNameLst>
                                          <p:attrName>r</p:attrName>
                                        </p:attrNameLst>
                                      </p:cBhvr>
                                    </p:animRot>
                                  </p:childTnLst>
                                </p:cTn>
                              </p:par>
                            </p:childTnLst>
                          </p:cTn>
                        </p:par>
                        <p:par>
                          <p:cTn id="99" fill="hold">
                            <p:stCondLst>
                              <p:cond delay="870500"/>
                            </p:stCondLst>
                            <p:childTnLst>
                              <p:par>
                                <p:cTn id="100" presetID="8" presetClass="emph" presetSubtype="0" fill="hold" nodeType="afterEffect">
                                  <p:stCondLst>
                                    <p:cond delay="28000"/>
                                  </p:stCondLst>
                                  <p:childTnLst>
                                    <p:animRot by="-540000">
                                      <p:cBhvr>
                                        <p:cTn id="101" dur="2000" fill="hold"/>
                                        <p:tgtEl>
                                          <p:spTgt spid="27"/>
                                        </p:tgtEl>
                                        <p:attrNameLst>
                                          <p:attrName>r</p:attrName>
                                        </p:attrNameLst>
                                      </p:cBhvr>
                                    </p:animRot>
                                  </p:childTnLst>
                                </p:cTn>
                              </p:par>
                            </p:childTnLst>
                          </p:cTn>
                        </p:par>
                        <p:par>
                          <p:cTn id="102" fill="hold">
                            <p:stCondLst>
                              <p:cond delay="900500"/>
                            </p:stCondLst>
                            <p:childTnLst>
                              <p:par>
                                <p:cTn id="103" presetID="19" presetClass="emph" presetSubtype="0" fill="hold" grpId="1" nodeType="afterEffect">
                                  <p:stCondLst>
                                    <p:cond delay="0"/>
                                  </p:stCondLst>
                                  <p:childTnLst>
                                    <p:animClr clrSpc="rgb" dir="cw">
                                      <p:cBhvr override="childStyle">
                                        <p:cTn id="104" dur="100" fill="hold"/>
                                        <p:tgtEl>
                                          <p:spTgt spid="31"/>
                                        </p:tgtEl>
                                        <p:attrNameLst>
                                          <p:attrName>style.color</p:attrName>
                                        </p:attrNameLst>
                                      </p:cBhvr>
                                      <p:to>
                                        <a:srgbClr val="CC0000"/>
                                      </p:to>
                                    </p:animClr>
                                    <p:animClr clrSpc="rgb" dir="cw">
                                      <p:cBhvr>
                                        <p:cTn id="105" dur="100" fill="hold"/>
                                        <p:tgtEl>
                                          <p:spTgt spid="31"/>
                                        </p:tgtEl>
                                        <p:attrNameLst>
                                          <p:attrName>fillcolor</p:attrName>
                                        </p:attrNameLst>
                                      </p:cBhvr>
                                      <p:to>
                                        <a:srgbClr val="CC0000"/>
                                      </p:to>
                                    </p:animClr>
                                    <p:set>
                                      <p:cBhvr>
                                        <p:cTn id="106" dur="100" fill="hold"/>
                                        <p:tgtEl>
                                          <p:spTgt spid="31"/>
                                        </p:tgtEl>
                                        <p:attrNameLst>
                                          <p:attrName>fill.type</p:attrName>
                                        </p:attrNameLst>
                                      </p:cBhvr>
                                      <p:to>
                                        <p:strVal val="solid"/>
                                      </p:to>
                                    </p:set>
                                    <p:set>
                                      <p:cBhvr>
                                        <p:cTn id="107" dur="100" fill="hold"/>
                                        <p:tgtEl>
                                          <p:spTgt spid="3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DDDEBE-5E92-4A1A-BB34-AD7DA85FF56C}"/>
              </a:ext>
            </a:extLst>
          </p:cNvPr>
          <p:cNvSpPr txBox="1"/>
          <p:nvPr userDrawn="1"/>
        </p:nvSpPr>
        <p:spPr>
          <a:xfrm>
            <a:off x="1763486" y="2539377"/>
            <a:ext cx="4593771" cy="5355312"/>
          </a:xfrm>
          <a:prstGeom prst="rect">
            <a:avLst/>
          </a:prstGeom>
          <a:noFill/>
        </p:spPr>
        <p:txBody>
          <a:bodyPr wrap="square" rtlCol="0">
            <a:spAutoFit/>
          </a:bodyPr>
          <a:lstStyle/>
          <a:p>
            <a:r>
              <a:rPr lang="en-GB" dirty="0">
                <a:noFill/>
              </a:rPr>
              <a:t>Heavenly Father, at this time when we see increasing division in our societies. Where relationships are disrupted, dogma reigns, and truth and love have been subverted. I pray that you work silently in the hearts of each person who uses these resources, and bless their heart to love and serve those around them. May this resource form some small part in creating connections of care, trust, authenticity and insight. And may it bless those who engage with it to go out and do good things for those around them.  To help to heal the rifts and the injustices in our communities, and to move a step closer to truth and love. And may this humble prayer respect the love You have for those people, in their own beliefs, and their own journeys to authenticity, humility and truth.</a:t>
            </a:r>
          </a:p>
          <a:p>
            <a:r>
              <a:rPr lang="en-GB" dirty="0">
                <a:noFill/>
              </a:rPr>
              <a:t>In your Grace and Mercy, Amen. </a:t>
            </a:r>
          </a:p>
        </p:txBody>
      </p:sp>
      <p:pic>
        <p:nvPicPr>
          <p:cNvPr id="14" name="Picture 13">
            <a:extLst>
              <a:ext uri="{FF2B5EF4-FFF2-40B4-BE49-F238E27FC236}">
                <a16:creationId xmlns:a16="http://schemas.microsoft.com/office/drawing/2014/main" id="{CEB5CD1F-A45B-454E-8B98-30BD66781629}"/>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44824" y="-15552"/>
            <a:ext cx="7655859" cy="10835142"/>
          </a:xfrm>
          <a:prstGeom prst="rect">
            <a:avLst/>
          </a:prstGeom>
        </p:spPr>
      </p:pic>
      <p:sp>
        <p:nvSpPr>
          <p:cNvPr id="3" name="Text Placeholder 2"/>
          <p:cNvSpPr>
            <a:spLocks noGrp="1"/>
          </p:cNvSpPr>
          <p:nvPr>
            <p:ph type="body" idx="1"/>
          </p:nvPr>
        </p:nvSpPr>
        <p:spPr>
          <a:xfrm>
            <a:off x="600634" y="670306"/>
            <a:ext cx="6439313" cy="9654793"/>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761747504"/>
      </p:ext>
    </p:extLst>
  </p:cSld>
  <p:clrMap bg1="lt1" tx1="dk1" bg2="lt2" tx2="dk2" accent1="accent1" accent2="accent2" accent3="accent3" accent4="accent4" accent5="accent5" accent6="accent6" hlink="hlink" folHlink="folHlink"/>
  <p:sldLayoutIdLst>
    <p:sldLayoutId id="2147483692"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3" r:id="rId15"/>
    <p:sldLayoutId id="2147483694" r:id="rId16"/>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0" indent="0" algn="l" defTabSz="755934" rtl="0" eaLnBrk="1" latinLnBrk="0" hangingPunct="1">
        <a:lnSpc>
          <a:spcPct val="100000"/>
        </a:lnSpc>
        <a:spcBef>
          <a:spcPts val="0"/>
        </a:spcBef>
        <a:spcAft>
          <a:spcPts val="1800"/>
        </a:spcAft>
        <a:buFont typeface="Arial" panose="020B0604020202020204" pitchFamily="34" charset="0"/>
        <a:buNone/>
        <a:defRPr sz="9600" kern="1200">
          <a:solidFill>
            <a:schemeClr val="accent5">
              <a:lumMod val="75000"/>
            </a:schemeClr>
          </a:solidFill>
          <a:latin typeface="Ink Free" panose="03080402000500000000" pitchFamily="66" charset="0"/>
          <a:ea typeface="+mn-ea"/>
          <a:cs typeface="+mn-cs"/>
        </a:defRPr>
      </a:lvl1pPr>
      <a:lvl2pPr marL="377967" indent="0" algn="l" defTabSz="755934" rtl="0" eaLnBrk="1" latinLnBrk="0" hangingPunct="1">
        <a:lnSpc>
          <a:spcPct val="90000"/>
        </a:lnSpc>
        <a:spcBef>
          <a:spcPts val="413"/>
        </a:spcBef>
        <a:buFont typeface="Arial" panose="020B0604020202020204" pitchFamily="34" charset="0"/>
        <a:buNone/>
        <a:defRPr sz="4800" kern="1200">
          <a:solidFill>
            <a:schemeClr val="tx1"/>
          </a:solidFill>
          <a:latin typeface="Ink Free" panose="03080402000500000000" pitchFamily="66" charset="0"/>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4800" kern="1200">
          <a:solidFill>
            <a:schemeClr val="tx1"/>
          </a:solidFill>
          <a:latin typeface="Ink Free" panose="03080402000500000000" pitchFamily="66" charset="0"/>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4800" kern="1200">
          <a:solidFill>
            <a:schemeClr val="tx1"/>
          </a:solidFill>
          <a:latin typeface="Ink Free" panose="03080402000500000000" pitchFamily="66" charset="0"/>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4800" kern="1200">
          <a:solidFill>
            <a:schemeClr val="tx1"/>
          </a:solidFill>
          <a:latin typeface="Ink Free" panose="03080402000500000000" pitchFamily="66" charset="0"/>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CE33627-288E-44BB-B90A-D439DC23E87F}"/>
              </a:ext>
            </a:extLst>
          </p:cNvPr>
          <p:cNvSpPr txBox="1"/>
          <p:nvPr userDrawn="1"/>
        </p:nvSpPr>
        <p:spPr>
          <a:xfrm>
            <a:off x="263526" y="429289"/>
            <a:ext cx="7127874" cy="10741402"/>
          </a:xfrm>
          <a:prstGeom prst="rect">
            <a:avLst/>
          </a:prstGeom>
          <a:noFill/>
        </p:spPr>
        <p:txBody>
          <a:bodyPr wrap="square" rtlCol="0">
            <a:spAutoFit/>
          </a:bodyPr>
          <a:lstStyle/>
          <a:p>
            <a:r>
              <a:rPr lang="en-GB" sz="3200" dirty="0">
                <a:solidFill>
                  <a:schemeClr val="accent1">
                    <a:lumMod val="75000"/>
                  </a:schemeClr>
                </a:solidFill>
              </a:rPr>
              <a:t>Thank you for using this template. </a:t>
            </a:r>
          </a:p>
          <a:p>
            <a:r>
              <a:rPr lang="en-GB" sz="3200" dirty="0">
                <a:solidFill>
                  <a:schemeClr val="accent1">
                    <a:lumMod val="75000"/>
                  </a:schemeClr>
                </a:solidFill>
              </a:rPr>
              <a:t>It is intended to be used as a virtual flipchart for online meetings. You can obtain guidance on this (</a:t>
            </a:r>
            <a:r>
              <a:rPr lang="en-GB" sz="3200" i="1" dirty="0">
                <a:solidFill>
                  <a:schemeClr val="accent1">
                    <a:lumMod val="75000"/>
                  </a:schemeClr>
                </a:solidFill>
              </a:rPr>
              <a:t>and access to other templates and resources</a:t>
            </a:r>
            <a:r>
              <a:rPr lang="en-GB" sz="3200" dirty="0">
                <a:solidFill>
                  <a:schemeClr val="accent1">
                    <a:lumMod val="75000"/>
                  </a:schemeClr>
                </a:solidFill>
              </a:rPr>
              <a:t>) at</a:t>
            </a:r>
          </a:p>
          <a:p>
            <a:endParaRPr lang="en-GB" sz="3200" dirty="0">
              <a:solidFill>
                <a:schemeClr val="accent1">
                  <a:lumMod val="75000"/>
                </a:schemeClr>
              </a:solidFill>
            </a:endParaRPr>
          </a:p>
          <a:p>
            <a:r>
              <a:rPr lang="en-GB" sz="2800" dirty="0">
                <a:solidFill>
                  <a:schemeClr val="accent1">
                    <a:lumMod val="75000"/>
                  </a:schemeClr>
                </a:solidFill>
              </a:rPr>
              <a:t>https://meeting.toolchest.org/virtual-flipchart  </a:t>
            </a:r>
            <a:endParaRPr lang="en-GB" sz="3200" dirty="0">
              <a:solidFill>
                <a:schemeClr val="accent1">
                  <a:lumMod val="75000"/>
                </a:schemeClr>
              </a:solidFill>
            </a:endParaRPr>
          </a:p>
          <a:p>
            <a:endParaRPr lang="en-GB" sz="3200" dirty="0">
              <a:solidFill>
                <a:schemeClr val="accent1">
                  <a:lumMod val="75000"/>
                </a:schemeClr>
              </a:solidFill>
            </a:endParaRPr>
          </a:p>
          <a:p>
            <a:r>
              <a:rPr lang="en-GB" sz="3200" dirty="0">
                <a:solidFill>
                  <a:schemeClr val="accent1">
                    <a:lumMod val="75000"/>
                  </a:schemeClr>
                </a:solidFill>
              </a:rPr>
              <a:t>We hope that this provides a useful resource in making your meetings more engaging and participative. </a:t>
            </a:r>
          </a:p>
          <a:p>
            <a:r>
              <a:rPr lang="en-GB" sz="3200" dirty="0">
                <a:solidFill>
                  <a:schemeClr val="accent1">
                    <a:lumMod val="75000"/>
                  </a:schemeClr>
                </a:solidFill>
              </a:rPr>
              <a:t>Feel free to pass this template on for others to use free of charge under Creative Commons Copyright rules, &amp; attribute Culturistics.com. </a:t>
            </a:r>
          </a:p>
          <a:p>
            <a:endParaRPr lang="en-GB" sz="3200" dirty="0">
              <a:solidFill>
                <a:schemeClr val="accent1">
                  <a:lumMod val="75000"/>
                </a:schemeClr>
              </a:solidFill>
            </a:endParaRPr>
          </a:p>
          <a:p>
            <a:r>
              <a:rPr lang="en-GB" sz="3200" dirty="0">
                <a:solidFill>
                  <a:schemeClr val="accent1">
                    <a:lumMod val="75000"/>
                  </a:schemeClr>
                </a:solidFill>
              </a:rPr>
              <a:t>You can help spread the word via </a:t>
            </a:r>
            <a:r>
              <a:rPr lang="en-GB" sz="3200" dirty="0" err="1">
                <a:solidFill>
                  <a:schemeClr val="accent1">
                    <a:lumMod val="75000"/>
                  </a:schemeClr>
                </a:solidFill>
              </a:rPr>
              <a:t>Linkedin</a:t>
            </a:r>
            <a:r>
              <a:rPr lang="en-GB" sz="3200" dirty="0">
                <a:solidFill>
                  <a:schemeClr val="accent1">
                    <a:lumMod val="75000"/>
                  </a:schemeClr>
                </a:solidFill>
              </a:rPr>
              <a:t> - please reference:</a:t>
            </a:r>
            <a:br>
              <a:rPr lang="en-GB" sz="3200" dirty="0">
                <a:solidFill>
                  <a:schemeClr val="accent1">
                    <a:lumMod val="75000"/>
                  </a:schemeClr>
                </a:solidFill>
              </a:rPr>
            </a:br>
            <a:endParaRPr lang="en-GB" sz="3200" dirty="0">
              <a:solidFill>
                <a:schemeClr val="accent1">
                  <a:lumMod val="75000"/>
                </a:schemeClr>
              </a:solidFill>
            </a:endParaRPr>
          </a:p>
          <a:p>
            <a:r>
              <a:rPr lang="en-GB" sz="3200" dirty="0">
                <a:solidFill>
                  <a:schemeClr val="accent1">
                    <a:lumMod val="75000"/>
                  </a:schemeClr>
                </a:solidFill>
              </a:rPr>
              <a:t> </a:t>
            </a:r>
            <a:r>
              <a:rPr lang="en-GB" sz="2800" dirty="0">
                <a:solidFill>
                  <a:schemeClr val="accent1">
                    <a:lumMod val="75000"/>
                  </a:schemeClr>
                </a:solidFill>
              </a:rPr>
              <a:t>https://www.linkedin.com/pulse/virtual-flipcharts-mike-clargo</a:t>
            </a:r>
            <a:endParaRPr lang="en-GB" sz="3600" dirty="0">
              <a:solidFill>
                <a:schemeClr val="accent1">
                  <a:lumMod val="75000"/>
                </a:schemeClr>
              </a:solidFill>
            </a:endParaRPr>
          </a:p>
          <a:p>
            <a:endParaRPr lang="en-GB" sz="3200" dirty="0">
              <a:solidFill>
                <a:schemeClr val="accent1">
                  <a:lumMod val="75000"/>
                </a:schemeClr>
              </a:solidFill>
            </a:endParaRPr>
          </a:p>
        </p:txBody>
      </p:sp>
    </p:spTree>
    <p:extLst>
      <p:ext uri="{BB962C8B-B14F-4D97-AF65-F5344CB8AC3E}">
        <p14:creationId xmlns:p14="http://schemas.microsoft.com/office/powerpoint/2010/main" val="2954647244"/>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3" Type="http://schemas.openxmlformats.org/officeDocument/2006/relationships/slide" Target="slide1.xml"/><Relationship Id="rId7" Type="http://schemas.openxmlformats.org/officeDocument/2006/relationships/slide" Target="slide5.xml"/><Relationship Id="rId12" Type="http://schemas.openxmlformats.org/officeDocument/2006/relationships/slide" Target="slide10.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slide" Target="slide9.xml"/><Relationship Id="rId5" Type="http://schemas.openxmlformats.org/officeDocument/2006/relationships/slide" Target="slide3.xml"/><Relationship Id="rId15" Type="http://schemas.openxmlformats.org/officeDocument/2006/relationships/slide" Target="slide13.xml"/><Relationship Id="rId10" Type="http://schemas.openxmlformats.org/officeDocument/2006/relationships/slide" Target="slide8.xml"/><Relationship Id="rId4" Type="http://schemas.openxmlformats.org/officeDocument/2006/relationships/slide" Target="slide2.xml"/><Relationship Id="rId9" Type="http://schemas.openxmlformats.org/officeDocument/2006/relationships/slide" Target="slide7.xml"/><Relationship Id="rId14" Type="http://schemas.openxmlformats.org/officeDocument/2006/relationships/slide" Target="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ACD9EDD-5868-4F9B-8098-0B019F72FD22}"/>
              </a:ext>
            </a:extLst>
          </p:cNvPr>
          <p:cNvSpPr>
            <a:spLocks noGrp="1"/>
          </p:cNvSpPr>
          <p:nvPr>
            <p:ph idx="1"/>
          </p:nvPr>
        </p:nvSpPr>
        <p:spPr/>
        <p:txBody>
          <a:bodyPr/>
          <a:lstStyle/>
          <a:p>
            <a:endParaRPr lang="en-GB"/>
          </a:p>
        </p:txBody>
      </p:sp>
      <p:sp>
        <p:nvSpPr>
          <p:cNvPr id="4" name="Title 3">
            <a:extLst>
              <a:ext uri="{FF2B5EF4-FFF2-40B4-BE49-F238E27FC236}">
                <a16:creationId xmlns:a16="http://schemas.microsoft.com/office/drawing/2014/main" id="{D6CAD51D-5031-4991-813C-ED49A1687265}"/>
              </a:ext>
            </a:extLst>
          </p:cNvPr>
          <p:cNvSpPr>
            <a:spLocks noGrp="1"/>
          </p:cNvSpPr>
          <p:nvPr>
            <p:ph type="title"/>
          </p:nvPr>
        </p:nvSpPr>
        <p:spPr/>
        <p:txBody>
          <a:bodyPr/>
          <a:lstStyle/>
          <a:p>
            <a:endParaRPr lang="en-GB"/>
          </a:p>
        </p:txBody>
      </p:sp>
      <p:sp>
        <p:nvSpPr>
          <p:cNvPr id="6" name="TextBox 5">
            <a:hlinkClick r:id="rId2" action="ppaction://hlinksldjump"/>
            <a:extLst>
              <a:ext uri="{FF2B5EF4-FFF2-40B4-BE49-F238E27FC236}">
                <a16:creationId xmlns:a16="http://schemas.microsoft.com/office/drawing/2014/main" id="{6B914533-5E2A-4833-B50D-A1B5AA845D5A}"/>
              </a:ext>
            </a:extLst>
          </p:cNvPr>
          <p:cNvSpPr txBox="1"/>
          <p:nvPr/>
        </p:nvSpPr>
        <p:spPr>
          <a:xfrm>
            <a:off x="4291342" y="140227"/>
            <a:ext cx="3150605" cy="3028486"/>
          </a:xfrm>
          <a:prstGeom prst="rect">
            <a:avLst/>
          </a:prstGeom>
          <a:noFill/>
        </p:spPr>
        <p:txBody>
          <a:bodyPr wrap="none" rtlCol="0" anchor="b" anchorCtr="0">
            <a:noAutofit/>
          </a:bodyPr>
          <a:lstStyle/>
          <a:p>
            <a:pPr algn="ctr">
              <a:lnSpc>
                <a:spcPct val="70000"/>
              </a:lnSpc>
            </a:pPr>
            <a:endParaRPr lang="en-GB" sz="3600" b="1" dirty="0">
              <a:solidFill>
                <a:srgbClr val="0070C0"/>
              </a:solidFill>
            </a:endParaRPr>
          </a:p>
        </p:txBody>
      </p:sp>
    </p:spTree>
    <p:extLst>
      <p:ext uri="{BB962C8B-B14F-4D97-AF65-F5344CB8AC3E}">
        <p14:creationId xmlns:p14="http://schemas.microsoft.com/office/powerpoint/2010/main" val="781765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23677D7-4C41-4450-A81C-5FAF6F76B6D6}"/>
              </a:ext>
            </a:extLst>
          </p:cNvPr>
          <p:cNvSpPr>
            <a:spLocks noGrp="1"/>
          </p:cNvSpPr>
          <p:nvPr>
            <p:ph idx="1"/>
          </p:nvPr>
        </p:nvSpPr>
        <p:spPr/>
        <p:txBody>
          <a:bodyPr/>
          <a:lstStyle/>
          <a:p>
            <a:endParaRPr lang="en-GB"/>
          </a:p>
        </p:txBody>
      </p:sp>
      <p:sp>
        <p:nvSpPr>
          <p:cNvPr id="4" name="Title 3">
            <a:extLst>
              <a:ext uri="{FF2B5EF4-FFF2-40B4-BE49-F238E27FC236}">
                <a16:creationId xmlns:a16="http://schemas.microsoft.com/office/drawing/2014/main" id="{BDBDFE9F-9EC7-40C9-9AB8-2C94D81A1327}"/>
              </a:ext>
            </a:extLst>
          </p:cNvPr>
          <p:cNvSpPr>
            <a:spLocks noGrp="1"/>
          </p:cNvSpPr>
          <p:nvPr>
            <p:ph type="title"/>
          </p:nvPr>
        </p:nvSpPr>
        <p:spPr/>
        <p:txBody>
          <a:bodyPr/>
          <a:lstStyle/>
          <a:p>
            <a:endParaRPr lang="en-GB"/>
          </a:p>
        </p:txBody>
      </p:sp>
      <p:sp>
        <p:nvSpPr>
          <p:cNvPr id="6" name="TextBox 5">
            <a:hlinkClick r:id="rId2" action="ppaction://hlinksldjump"/>
            <a:extLst>
              <a:ext uri="{FF2B5EF4-FFF2-40B4-BE49-F238E27FC236}">
                <a16:creationId xmlns:a16="http://schemas.microsoft.com/office/drawing/2014/main" id="{D749CE2A-93B6-43A8-A000-7FE84300F3C3}"/>
              </a:ext>
            </a:extLst>
          </p:cNvPr>
          <p:cNvSpPr txBox="1"/>
          <p:nvPr/>
        </p:nvSpPr>
        <p:spPr>
          <a:xfrm>
            <a:off x="4291342" y="140227"/>
            <a:ext cx="3150605" cy="3028486"/>
          </a:xfrm>
          <a:prstGeom prst="rect">
            <a:avLst/>
          </a:prstGeom>
          <a:noFill/>
        </p:spPr>
        <p:txBody>
          <a:bodyPr wrap="none" rtlCol="0" anchor="b" anchorCtr="0">
            <a:noAutofit/>
          </a:bodyPr>
          <a:lstStyle/>
          <a:p>
            <a:pPr algn="ctr">
              <a:lnSpc>
                <a:spcPct val="70000"/>
              </a:lnSpc>
            </a:pPr>
            <a:endParaRPr lang="en-GB" sz="3600" b="1" dirty="0">
              <a:solidFill>
                <a:srgbClr val="0070C0"/>
              </a:solidFill>
            </a:endParaRPr>
          </a:p>
        </p:txBody>
      </p:sp>
    </p:spTree>
    <p:extLst>
      <p:ext uri="{BB962C8B-B14F-4D97-AF65-F5344CB8AC3E}">
        <p14:creationId xmlns:p14="http://schemas.microsoft.com/office/powerpoint/2010/main" val="1167687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92C47D8-A148-4A94-8F02-F1C36B499671}"/>
              </a:ext>
            </a:extLst>
          </p:cNvPr>
          <p:cNvSpPr>
            <a:spLocks noGrp="1"/>
          </p:cNvSpPr>
          <p:nvPr>
            <p:ph idx="1"/>
          </p:nvPr>
        </p:nvSpPr>
        <p:spPr/>
        <p:txBody>
          <a:bodyPr/>
          <a:lstStyle/>
          <a:p>
            <a:endParaRPr lang="en-GB"/>
          </a:p>
        </p:txBody>
      </p:sp>
      <p:sp>
        <p:nvSpPr>
          <p:cNvPr id="4" name="Title 3">
            <a:extLst>
              <a:ext uri="{FF2B5EF4-FFF2-40B4-BE49-F238E27FC236}">
                <a16:creationId xmlns:a16="http://schemas.microsoft.com/office/drawing/2014/main" id="{EF7BA625-61DA-4361-ADCC-4C5E161EB737}"/>
              </a:ext>
            </a:extLst>
          </p:cNvPr>
          <p:cNvSpPr>
            <a:spLocks noGrp="1"/>
          </p:cNvSpPr>
          <p:nvPr>
            <p:ph type="title"/>
          </p:nvPr>
        </p:nvSpPr>
        <p:spPr/>
        <p:txBody>
          <a:bodyPr/>
          <a:lstStyle/>
          <a:p>
            <a:endParaRPr lang="en-GB"/>
          </a:p>
        </p:txBody>
      </p:sp>
      <p:sp>
        <p:nvSpPr>
          <p:cNvPr id="6" name="TextBox 5">
            <a:hlinkClick r:id="rId2" action="ppaction://hlinksldjump"/>
            <a:extLst>
              <a:ext uri="{FF2B5EF4-FFF2-40B4-BE49-F238E27FC236}">
                <a16:creationId xmlns:a16="http://schemas.microsoft.com/office/drawing/2014/main" id="{2CC5D865-229E-4235-892B-A1961B663DA1}"/>
              </a:ext>
            </a:extLst>
          </p:cNvPr>
          <p:cNvSpPr txBox="1"/>
          <p:nvPr/>
        </p:nvSpPr>
        <p:spPr>
          <a:xfrm>
            <a:off x="4291342" y="140227"/>
            <a:ext cx="3150605" cy="3028486"/>
          </a:xfrm>
          <a:prstGeom prst="rect">
            <a:avLst/>
          </a:prstGeom>
          <a:noFill/>
        </p:spPr>
        <p:txBody>
          <a:bodyPr wrap="none" rtlCol="0" anchor="b" anchorCtr="0">
            <a:noAutofit/>
          </a:bodyPr>
          <a:lstStyle/>
          <a:p>
            <a:pPr algn="ctr">
              <a:lnSpc>
                <a:spcPct val="70000"/>
              </a:lnSpc>
            </a:pPr>
            <a:endParaRPr lang="en-GB" sz="3600" b="1" dirty="0">
              <a:solidFill>
                <a:srgbClr val="0070C0"/>
              </a:solidFill>
            </a:endParaRPr>
          </a:p>
        </p:txBody>
      </p:sp>
    </p:spTree>
    <p:extLst>
      <p:ext uri="{BB962C8B-B14F-4D97-AF65-F5344CB8AC3E}">
        <p14:creationId xmlns:p14="http://schemas.microsoft.com/office/powerpoint/2010/main" val="4208372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48F8A6C-F377-477C-BE3E-C4466F7AAFFE}"/>
              </a:ext>
            </a:extLst>
          </p:cNvPr>
          <p:cNvSpPr>
            <a:spLocks noGrp="1"/>
          </p:cNvSpPr>
          <p:nvPr>
            <p:ph idx="1"/>
          </p:nvPr>
        </p:nvSpPr>
        <p:spPr/>
        <p:txBody>
          <a:bodyPr/>
          <a:lstStyle/>
          <a:p>
            <a:endParaRPr lang="en-GB"/>
          </a:p>
        </p:txBody>
      </p:sp>
      <p:sp>
        <p:nvSpPr>
          <p:cNvPr id="4" name="Title 3">
            <a:extLst>
              <a:ext uri="{FF2B5EF4-FFF2-40B4-BE49-F238E27FC236}">
                <a16:creationId xmlns:a16="http://schemas.microsoft.com/office/drawing/2014/main" id="{3957BC7A-3671-4F66-BA23-7C0E72166116}"/>
              </a:ext>
            </a:extLst>
          </p:cNvPr>
          <p:cNvSpPr>
            <a:spLocks noGrp="1"/>
          </p:cNvSpPr>
          <p:nvPr>
            <p:ph type="title"/>
          </p:nvPr>
        </p:nvSpPr>
        <p:spPr/>
        <p:txBody>
          <a:bodyPr/>
          <a:lstStyle/>
          <a:p>
            <a:endParaRPr lang="en-GB"/>
          </a:p>
        </p:txBody>
      </p:sp>
      <p:sp>
        <p:nvSpPr>
          <p:cNvPr id="6" name="TextBox 5">
            <a:hlinkClick r:id="rId2" action="ppaction://hlinksldjump"/>
            <a:extLst>
              <a:ext uri="{FF2B5EF4-FFF2-40B4-BE49-F238E27FC236}">
                <a16:creationId xmlns:a16="http://schemas.microsoft.com/office/drawing/2014/main" id="{C3CA2605-2F7A-4FAE-8B83-249E3F00D1B8}"/>
              </a:ext>
            </a:extLst>
          </p:cNvPr>
          <p:cNvSpPr txBox="1"/>
          <p:nvPr/>
        </p:nvSpPr>
        <p:spPr>
          <a:xfrm>
            <a:off x="4291342" y="140227"/>
            <a:ext cx="3150605" cy="3028486"/>
          </a:xfrm>
          <a:prstGeom prst="rect">
            <a:avLst/>
          </a:prstGeom>
          <a:noFill/>
        </p:spPr>
        <p:txBody>
          <a:bodyPr wrap="none" rtlCol="0" anchor="b" anchorCtr="0">
            <a:noAutofit/>
          </a:bodyPr>
          <a:lstStyle/>
          <a:p>
            <a:pPr algn="ctr">
              <a:lnSpc>
                <a:spcPct val="70000"/>
              </a:lnSpc>
            </a:pPr>
            <a:endParaRPr lang="en-GB" sz="3600" b="1" dirty="0">
              <a:solidFill>
                <a:srgbClr val="0070C0"/>
              </a:solidFill>
            </a:endParaRPr>
          </a:p>
        </p:txBody>
      </p:sp>
    </p:spTree>
    <p:extLst>
      <p:ext uri="{BB962C8B-B14F-4D97-AF65-F5344CB8AC3E}">
        <p14:creationId xmlns:p14="http://schemas.microsoft.com/office/powerpoint/2010/main" val="1933098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44">
            <a:extLst>
              <a:ext uri="{FF2B5EF4-FFF2-40B4-BE49-F238E27FC236}">
                <a16:creationId xmlns:a16="http://schemas.microsoft.com/office/drawing/2014/main" id="{58A27FD5-7424-46BB-B542-2A797511D31D}"/>
              </a:ext>
            </a:extLst>
          </p:cNvPr>
          <p:cNvSpPr>
            <a:spLocks noGrp="1"/>
          </p:cNvSpPr>
          <p:nvPr>
            <p:ph idx="1"/>
          </p:nvPr>
        </p:nvSpPr>
        <p:spPr/>
        <p:txBody>
          <a:bodyPr/>
          <a:lstStyle/>
          <a:p>
            <a:endParaRPr lang="en-GB"/>
          </a:p>
        </p:txBody>
      </p:sp>
      <p:sp>
        <p:nvSpPr>
          <p:cNvPr id="44" name="Title 43">
            <a:extLst>
              <a:ext uri="{FF2B5EF4-FFF2-40B4-BE49-F238E27FC236}">
                <a16:creationId xmlns:a16="http://schemas.microsoft.com/office/drawing/2014/main" id="{7EA9CA26-7A40-4C41-87D2-CD1CAB23F993}"/>
              </a:ext>
            </a:extLst>
          </p:cNvPr>
          <p:cNvSpPr>
            <a:spLocks noGrp="1"/>
          </p:cNvSpPr>
          <p:nvPr>
            <p:ph type="title"/>
          </p:nvPr>
        </p:nvSpPr>
        <p:spPr/>
        <p:txBody>
          <a:bodyPr/>
          <a:lstStyle/>
          <a:p>
            <a:endParaRPr lang="en-GB" dirty="0"/>
          </a:p>
        </p:txBody>
      </p:sp>
      <p:sp>
        <p:nvSpPr>
          <p:cNvPr id="4" name="TextBox 3">
            <a:hlinkClick r:id="rId2" action="ppaction://hlinksldjump"/>
            <a:extLst>
              <a:ext uri="{FF2B5EF4-FFF2-40B4-BE49-F238E27FC236}">
                <a16:creationId xmlns:a16="http://schemas.microsoft.com/office/drawing/2014/main" id="{765F1D41-ED86-4FD8-814A-3BEE9938BA2B}"/>
              </a:ext>
            </a:extLst>
          </p:cNvPr>
          <p:cNvSpPr txBox="1"/>
          <p:nvPr/>
        </p:nvSpPr>
        <p:spPr>
          <a:xfrm>
            <a:off x="4291342" y="140227"/>
            <a:ext cx="3150605" cy="3028486"/>
          </a:xfrm>
          <a:prstGeom prst="rect">
            <a:avLst/>
          </a:prstGeom>
          <a:noFill/>
        </p:spPr>
        <p:txBody>
          <a:bodyPr wrap="none" rtlCol="0" anchor="b" anchorCtr="0">
            <a:noAutofit/>
          </a:bodyPr>
          <a:lstStyle/>
          <a:p>
            <a:pPr algn="ctr">
              <a:lnSpc>
                <a:spcPct val="70000"/>
              </a:lnSpc>
            </a:pPr>
            <a:endParaRPr lang="en-GB" sz="3600" b="1" dirty="0">
              <a:solidFill>
                <a:srgbClr val="0070C0"/>
              </a:solidFill>
            </a:endParaRPr>
          </a:p>
        </p:txBody>
      </p:sp>
    </p:spTree>
    <p:extLst>
      <p:ext uri="{BB962C8B-B14F-4D97-AF65-F5344CB8AC3E}">
        <p14:creationId xmlns:p14="http://schemas.microsoft.com/office/powerpoint/2010/main" val="209490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8FE6F6-B649-446A-99B8-5157B2DA254E}"/>
              </a:ext>
            </a:extLst>
          </p:cNvPr>
          <p:cNvPicPr>
            <a:picLocks noChangeAspect="1"/>
          </p:cNvPicPr>
          <p:nvPr/>
        </p:nvPicPr>
        <p:blipFill>
          <a:blip r:embed="rId2">
            <a:clrChange>
              <a:clrFrom>
                <a:srgbClr val="E6E6E6"/>
              </a:clrFrom>
              <a:clrTo>
                <a:srgbClr val="E6E6E6">
                  <a:alpha val="0"/>
                </a:srgbClr>
              </a:clrTo>
            </a:clrChange>
          </a:blip>
          <a:stretch>
            <a:fillRect/>
          </a:stretch>
        </p:blipFill>
        <p:spPr>
          <a:xfrm>
            <a:off x="587144" y="896665"/>
            <a:ext cx="6385385" cy="9256712"/>
          </a:xfrm>
          <a:prstGeom prst="rect">
            <a:avLst/>
          </a:prstGeom>
        </p:spPr>
      </p:pic>
      <p:sp>
        <p:nvSpPr>
          <p:cNvPr id="6" name="TextBox 5">
            <a:hlinkClick r:id="rId3" action="ppaction://hlinksldjump"/>
            <a:extLst>
              <a:ext uri="{FF2B5EF4-FFF2-40B4-BE49-F238E27FC236}">
                <a16:creationId xmlns:a16="http://schemas.microsoft.com/office/drawing/2014/main" id="{ACC946B4-5C35-4000-A18C-629D15FD82F7}"/>
              </a:ext>
            </a:extLst>
          </p:cNvPr>
          <p:cNvSpPr txBox="1"/>
          <p:nvPr/>
        </p:nvSpPr>
        <p:spPr>
          <a:xfrm>
            <a:off x="669956" y="977774"/>
            <a:ext cx="1321806" cy="1837854"/>
          </a:xfrm>
          <a:prstGeom prst="rect">
            <a:avLst/>
          </a:prstGeom>
          <a:noFill/>
        </p:spPr>
        <p:txBody>
          <a:bodyPr wrap="none" rtlCol="0" anchor="b" anchorCtr="0">
            <a:noAutofit/>
          </a:bodyPr>
          <a:lstStyle/>
          <a:p>
            <a:pPr algn="ctr">
              <a:lnSpc>
                <a:spcPct val="70000"/>
              </a:lnSpc>
            </a:pPr>
            <a:r>
              <a:rPr lang="en-GB" sz="6600" b="1" dirty="0">
                <a:solidFill>
                  <a:srgbClr val="0070C0"/>
                </a:solidFill>
              </a:rPr>
              <a:t>60</a:t>
            </a:r>
          </a:p>
          <a:p>
            <a:pPr algn="ctr">
              <a:lnSpc>
                <a:spcPct val="70000"/>
              </a:lnSpc>
            </a:pPr>
            <a:r>
              <a:rPr lang="en-GB" sz="3600" b="1" dirty="0">
                <a:solidFill>
                  <a:srgbClr val="0070C0"/>
                </a:solidFill>
              </a:rPr>
              <a:t>mins</a:t>
            </a:r>
          </a:p>
        </p:txBody>
      </p:sp>
      <p:sp>
        <p:nvSpPr>
          <p:cNvPr id="10" name="TextBox 9">
            <a:hlinkClick r:id="rId4" action="ppaction://hlinksldjump"/>
            <a:extLst>
              <a:ext uri="{FF2B5EF4-FFF2-40B4-BE49-F238E27FC236}">
                <a16:creationId xmlns:a16="http://schemas.microsoft.com/office/drawing/2014/main" id="{8CDEFAA9-1AD5-4F78-8E51-EEEA74E3B3BA}"/>
              </a:ext>
            </a:extLst>
          </p:cNvPr>
          <p:cNvSpPr txBox="1"/>
          <p:nvPr/>
        </p:nvSpPr>
        <p:spPr>
          <a:xfrm>
            <a:off x="2289018" y="977774"/>
            <a:ext cx="1321806" cy="1837854"/>
          </a:xfrm>
          <a:prstGeom prst="rect">
            <a:avLst/>
          </a:prstGeom>
          <a:noFill/>
        </p:spPr>
        <p:txBody>
          <a:bodyPr wrap="none" rtlCol="0" anchor="b" anchorCtr="0">
            <a:noAutofit/>
          </a:bodyPr>
          <a:lstStyle/>
          <a:p>
            <a:pPr algn="ctr">
              <a:lnSpc>
                <a:spcPct val="70000"/>
              </a:lnSpc>
            </a:pPr>
            <a:r>
              <a:rPr lang="en-GB" sz="6600" b="1" dirty="0">
                <a:solidFill>
                  <a:srgbClr val="0070C0"/>
                </a:solidFill>
              </a:rPr>
              <a:t>45</a:t>
            </a:r>
          </a:p>
          <a:p>
            <a:pPr algn="ctr">
              <a:lnSpc>
                <a:spcPct val="70000"/>
              </a:lnSpc>
            </a:pPr>
            <a:r>
              <a:rPr lang="en-GB" sz="3600" b="1" dirty="0">
                <a:solidFill>
                  <a:srgbClr val="0070C0"/>
                </a:solidFill>
              </a:rPr>
              <a:t>mins</a:t>
            </a:r>
          </a:p>
        </p:txBody>
      </p:sp>
      <p:sp>
        <p:nvSpPr>
          <p:cNvPr id="11" name="TextBox 10">
            <a:hlinkClick r:id="rId5" action="ppaction://hlinksldjump"/>
            <a:extLst>
              <a:ext uri="{FF2B5EF4-FFF2-40B4-BE49-F238E27FC236}">
                <a16:creationId xmlns:a16="http://schemas.microsoft.com/office/drawing/2014/main" id="{719C875F-B907-4379-AF8E-3985EB49DA4B}"/>
              </a:ext>
            </a:extLst>
          </p:cNvPr>
          <p:cNvSpPr txBox="1"/>
          <p:nvPr/>
        </p:nvSpPr>
        <p:spPr>
          <a:xfrm>
            <a:off x="3908080" y="977774"/>
            <a:ext cx="1321806" cy="1837854"/>
          </a:xfrm>
          <a:prstGeom prst="rect">
            <a:avLst/>
          </a:prstGeom>
          <a:noFill/>
        </p:spPr>
        <p:txBody>
          <a:bodyPr wrap="none" rtlCol="0" anchor="b" anchorCtr="0">
            <a:noAutofit/>
          </a:bodyPr>
          <a:lstStyle/>
          <a:p>
            <a:pPr algn="ctr">
              <a:lnSpc>
                <a:spcPct val="70000"/>
              </a:lnSpc>
            </a:pPr>
            <a:r>
              <a:rPr lang="en-GB" sz="6600" b="1" dirty="0">
                <a:solidFill>
                  <a:srgbClr val="0070C0"/>
                </a:solidFill>
              </a:rPr>
              <a:t>40</a:t>
            </a:r>
          </a:p>
          <a:p>
            <a:pPr algn="ctr">
              <a:lnSpc>
                <a:spcPct val="70000"/>
              </a:lnSpc>
            </a:pPr>
            <a:r>
              <a:rPr lang="en-GB" sz="3600" b="1" dirty="0">
                <a:solidFill>
                  <a:srgbClr val="0070C0"/>
                </a:solidFill>
              </a:rPr>
              <a:t>mins</a:t>
            </a:r>
          </a:p>
        </p:txBody>
      </p:sp>
      <p:sp>
        <p:nvSpPr>
          <p:cNvPr id="12" name="TextBox 11">
            <a:hlinkClick r:id="rId6" action="ppaction://hlinksldjump"/>
            <a:extLst>
              <a:ext uri="{FF2B5EF4-FFF2-40B4-BE49-F238E27FC236}">
                <a16:creationId xmlns:a16="http://schemas.microsoft.com/office/drawing/2014/main" id="{4B0C4EED-6521-4C2B-91CC-85D600179774}"/>
              </a:ext>
            </a:extLst>
          </p:cNvPr>
          <p:cNvSpPr txBox="1"/>
          <p:nvPr/>
        </p:nvSpPr>
        <p:spPr>
          <a:xfrm>
            <a:off x="5563354" y="977774"/>
            <a:ext cx="1321806" cy="1837854"/>
          </a:xfrm>
          <a:prstGeom prst="rect">
            <a:avLst/>
          </a:prstGeom>
          <a:noFill/>
        </p:spPr>
        <p:txBody>
          <a:bodyPr wrap="none" rtlCol="0" anchor="b" anchorCtr="0">
            <a:noAutofit/>
          </a:bodyPr>
          <a:lstStyle/>
          <a:p>
            <a:pPr algn="ctr">
              <a:lnSpc>
                <a:spcPct val="70000"/>
              </a:lnSpc>
            </a:pPr>
            <a:r>
              <a:rPr lang="en-GB" sz="6600" b="1" dirty="0">
                <a:solidFill>
                  <a:srgbClr val="0070C0"/>
                </a:solidFill>
              </a:rPr>
              <a:t>30</a:t>
            </a:r>
          </a:p>
          <a:p>
            <a:pPr algn="ctr">
              <a:lnSpc>
                <a:spcPct val="70000"/>
              </a:lnSpc>
            </a:pPr>
            <a:r>
              <a:rPr lang="en-GB" sz="3600" b="1" dirty="0">
                <a:solidFill>
                  <a:srgbClr val="0070C0"/>
                </a:solidFill>
              </a:rPr>
              <a:t>mins</a:t>
            </a:r>
          </a:p>
        </p:txBody>
      </p:sp>
      <p:sp>
        <p:nvSpPr>
          <p:cNvPr id="13" name="TextBox 12">
            <a:hlinkClick r:id="rId7" action="ppaction://hlinksldjump"/>
            <a:extLst>
              <a:ext uri="{FF2B5EF4-FFF2-40B4-BE49-F238E27FC236}">
                <a16:creationId xmlns:a16="http://schemas.microsoft.com/office/drawing/2014/main" id="{CA799748-F4EC-494D-B1A6-3AFCC563ECA1}"/>
              </a:ext>
            </a:extLst>
          </p:cNvPr>
          <p:cNvSpPr txBox="1"/>
          <p:nvPr/>
        </p:nvSpPr>
        <p:spPr>
          <a:xfrm>
            <a:off x="669956" y="3339219"/>
            <a:ext cx="1321806" cy="1837854"/>
          </a:xfrm>
          <a:prstGeom prst="rect">
            <a:avLst/>
          </a:prstGeom>
          <a:noFill/>
        </p:spPr>
        <p:txBody>
          <a:bodyPr wrap="none" rtlCol="0" anchor="b" anchorCtr="0">
            <a:noAutofit/>
          </a:bodyPr>
          <a:lstStyle/>
          <a:p>
            <a:pPr algn="ctr">
              <a:lnSpc>
                <a:spcPct val="70000"/>
              </a:lnSpc>
            </a:pPr>
            <a:r>
              <a:rPr lang="en-GB" sz="6600" b="1" dirty="0">
                <a:solidFill>
                  <a:srgbClr val="0070C0"/>
                </a:solidFill>
              </a:rPr>
              <a:t>30</a:t>
            </a:r>
          </a:p>
          <a:p>
            <a:pPr algn="ctr">
              <a:lnSpc>
                <a:spcPct val="70000"/>
              </a:lnSpc>
            </a:pPr>
            <a:r>
              <a:rPr lang="en-GB" sz="3600" b="1" dirty="0">
                <a:solidFill>
                  <a:srgbClr val="0070C0"/>
                </a:solidFill>
              </a:rPr>
              <a:t>mins</a:t>
            </a:r>
          </a:p>
        </p:txBody>
      </p:sp>
      <p:sp>
        <p:nvSpPr>
          <p:cNvPr id="14" name="TextBox 13">
            <a:hlinkClick r:id="rId8" action="ppaction://hlinksldjump"/>
            <a:extLst>
              <a:ext uri="{FF2B5EF4-FFF2-40B4-BE49-F238E27FC236}">
                <a16:creationId xmlns:a16="http://schemas.microsoft.com/office/drawing/2014/main" id="{2239B562-CBC3-4B31-9EF3-B25FDEC6CFC5}"/>
              </a:ext>
            </a:extLst>
          </p:cNvPr>
          <p:cNvSpPr txBox="1"/>
          <p:nvPr/>
        </p:nvSpPr>
        <p:spPr>
          <a:xfrm>
            <a:off x="2289018" y="3339219"/>
            <a:ext cx="1321806" cy="1837854"/>
          </a:xfrm>
          <a:prstGeom prst="rect">
            <a:avLst/>
          </a:prstGeom>
          <a:noFill/>
        </p:spPr>
        <p:txBody>
          <a:bodyPr wrap="none" rtlCol="0" anchor="b" anchorCtr="0">
            <a:noAutofit/>
          </a:bodyPr>
          <a:lstStyle/>
          <a:p>
            <a:pPr algn="ctr">
              <a:lnSpc>
                <a:spcPct val="70000"/>
              </a:lnSpc>
            </a:pPr>
            <a:r>
              <a:rPr lang="en-GB" sz="6600" b="1" dirty="0">
                <a:solidFill>
                  <a:srgbClr val="0070C0"/>
                </a:solidFill>
              </a:rPr>
              <a:t>25</a:t>
            </a:r>
          </a:p>
          <a:p>
            <a:pPr algn="ctr">
              <a:lnSpc>
                <a:spcPct val="70000"/>
              </a:lnSpc>
            </a:pPr>
            <a:r>
              <a:rPr lang="en-GB" sz="3600" b="1" dirty="0">
                <a:solidFill>
                  <a:srgbClr val="0070C0"/>
                </a:solidFill>
              </a:rPr>
              <a:t>mins</a:t>
            </a:r>
          </a:p>
        </p:txBody>
      </p:sp>
      <p:sp>
        <p:nvSpPr>
          <p:cNvPr id="15" name="TextBox 14">
            <a:hlinkClick r:id="rId9" action="ppaction://hlinksldjump"/>
            <a:extLst>
              <a:ext uri="{FF2B5EF4-FFF2-40B4-BE49-F238E27FC236}">
                <a16:creationId xmlns:a16="http://schemas.microsoft.com/office/drawing/2014/main" id="{0B0761E9-D24A-43B3-BFCB-17457D0DFC75}"/>
              </a:ext>
            </a:extLst>
          </p:cNvPr>
          <p:cNvSpPr txBox="1"/>
          <p:nvPr/>
        </p:nvSpPr>
        <p:spPr>
          <a:xfrm>
            <a:off x="3908080" y="3339219"/>
            <a:ext cx="1321806" cy="1837854"/>
          </a:xfrm>
          <a:prstGeom prst="rect">
            <a:avLst/>
          </a:prstGeom>
          <a:noFill/>
        </p:spPr>
        <p:txBody>
          <a:bodyPr wrap="none" rtlCol="0" anchor="b" anchorCtr="0">
            <a:noAutofit/>
          </a:bodyPr>
          <a:lstStyle/>
          <a:p>
            <a:pPr algn="ctr">
              <a:lnSpc>
                <a:spcPct val="70000"/>
              </a:lnSpc>
            </a:pPr>
            <a:r>
              <a:rPr lang="en-GB" sz="6600" b="1" dirty="0">
                <a:solidFill>
                  <a:srgbClr val="0070C0"/>
                </a:solidFill>
              </a:rPr>
              <a:t>20</a:t>
            </a:r>
          </a:p>
          <a:p>
            <a:pPr algn="ctr">
              <a:lnSpc>
                <a:spcPct val="70000"/>
              </a:lnSpc>
            </a:pPr>
            <a:r>
              <a:rPr lang="en-GB" sz="3600" b="1" dirty="0">
                <a:solidFill>
                  <a:srgbClr val="0070C0"/>
                </a:solidFill>
              </a:rPr>
              <a:t>mins</a:t>
            </a:r>
          </a:p>
        </p:txBody>
      </p:sp>
      <p:sp>
        <p:nvSpPr>
          <p:cNvPr id="16" name="TextBox 15">
            <a:hlinkClick r:id="rId10" action="ppaction://hlinksldjump"/>
            <a:extLst>
              <a:ext uri="{FF2B5EF4-FFF2-40B4-BE49-F238E27FC236}">
                <a16:creationId xmlns:a16="http://schemas.microsoft.com/office/drawing/2014/main" id="{E1703A3A-30CD-41CB-9B02-E6BC827B0898}"/>
              </a:ext>
            </a:extLst>
          </p:cNvPr>
          <p:cNvSpPr txBox="1"/>
          <p:nvPr/>
        </p:nvSpPr>
        <p:spPr>
          <a:xfrm>
            <a:off x="5563354" y="3339219"/>
            <a:ext cx="1321806" cy="1837854"/>
          </a:xfrm>
          <a:prstGeom prst="rect">
            <a:avLst/>
          </a:prstGeom>
          <a:noFill/>
        </p:spPr>
        <p:txBody>
          <a:bodyPr wrap="none" rtlCol="0" anchor="b" anchorCtr="0">
            <a:noAutofit/>
          </a:bodyPr>
          <a:lstStyle/>
          <a:p>
            <a:pPr algn="ctr">
              <a:lnSpc>
                <a:spcPct val="70000"/>
              </a:lnSpc>
            </a:pPr>
            <a:r>
              <a:rPr lang="en-GB" sz="6600" b="1" dirty="0">
                <a:solidFill>
                  <a:srgbClr val="0070C0"/>
                </a:solidFill>
              </a:rPr>
              <a:t>15</a:t>
            </a:r>
          </a:p>
          <a:p>
            <a:pPr algn="ctr">
              <a:lnSpc>
                <a:spcPct val="70000"/>
              </a:lnSpc>
            </a:pPr>
            <a:r>
              <a:rPr lang="en-GB" sz="3600" b="1" dirty="0">
                <a:solidFill>
                  <a:srgbClr val="0070C0"/>
                </a:solidFill>
              </a:rPr>
              <a:t>mins</a:t>
            </a:r>
          </a:p>
        </p:txBody>
      </p:sp>
      <p:sp>
        <p:nvSpPr>
          <p:cNvPr id="17" name="TextBox 16">
            <a:hlinkClick r:id="rId11" action="ppaction://hlinksldjump"/>
            <a:extLst>
              <a:ext uri="{FF2B5EF4-FFF2-40B4-BE49-F238E27FC236}">
                <a16:creationId xmlns:a16="http://schemas.microsoft.com/office/drawing/2014/main" id="{3DBD0304-5836-426E-AB79-951BF7E1FDA5}"/>
              </a:ext>
            </a:extLst>
          </p:cNvPr>
          <p:cNvSpPr txBox="1"/>
          <p:nvPr/>
        </p:nvSpPr>
        <p:spPr>
          <a:xfrm>
            <a:off x="669956" y="5700664"/>
            <a:ext cx="1321806" cy="1837854"/>
          </a:xfrm>
          <a:prstGeom prst="rect">
            <a:avLst/>
          </a:prstGeom>
          <a:noFill/>
        </p:spPr>
        <p:txBody>
          <a:bodyPr wrap="none" rtlCol="0" anchor="b" anchorCtr="0">
            <a:noAutofit/>
          </a:bodyPr>
          <a:lstStyle/>
          <a:p>
            <a:pPr algn="ctr">
              <a:lnSpc>
                <a:spcPct val="70000"/>
              </a:lnSpc>
            </a:pPr>
            <a:r>
              <a:rPr lang="en-GB" sz="6600" b="1" dirty="0">
                <a:solidFill>
                  <a:srgbClr val="0070C0"/>
                </a:solidFill>
              </a:rPr>
              <a:t>10</a:t>
            </a:r>
          </a:p>
          <a:p>
            <a:pPr algn="ctr">
              <a:lnSpc>
                <a:spcPct val="70000"/>
              </a:lnSpc>
            </a:pPr>
            <a:r>
              <a:rPr lang="en-GB" sz="3600" b="1" dirty="0">
                <a:solidFill>
                  <a:srgbClr val="0070C0"/>
                </a:solidFill>
              </a:rPr>
              <a:t>mins</a:t>
            </a:r>
          </a:p>
        </p:txBody>
      </p:sp>
      <p:sp>
        <p:nvSpPr>
          <p:cNvPr id="18" name="TextBox 17">
            <a:hlinkClick r:id="rId12" action="ppaction://hlinksldjump"/>
            <a:extLst>
              <a:ext uri="{FF2B5EF4-FFF2-40B4-BE49-F238E27FC236}">
                <a16:creationId xmlns:a16="http://schemas.microsoft.com/office/drawing/2014/main" id="{8B15F8B5-534F-4CC7-8AE2-56B294ACB317}"/>
              </a:ext>
            </a:extLst>
          </p:cNvPr>
          <p:cNvSpPr txBox="1"/>
          <p:nvPr/>
        </p:nvSpPr>
        <p:spPr>
          <a:xfrm>
            <a:off x="2289018" y="5700664"/>
            <a:ext cx="1321806" cy="1837854"/>
          </a:xfrm>
          <a:prstGeom prst="rect">
            <a:avLst/>
          </a:prstGeom>
          <a:noFill/>
        </p:spPr>
        <p:txBody>
          <a:bodyPr wrap="none" rtlCol="0" anchor="b" anchorCtr="0">
            <a:noAutofit/>
          </a:bodyPr>
          <a:lstStyle/>
          <a:p>
            <a:pPr algn="ctr">
              <a:lnSpc>
                <a:spcPct val="70000"/>
              </a:lnSpc>
            </a:pPr>
            <a:r>
              <a:rPr lang="en-GB" sz="6600" b="1" dirty="0">
                <a:solidFill>
                  <a:srgbClr val="0070C0"/>
                </a:solidFill>
              </a:rPr>
              <a:t>5</a:t>
            </a:r>
          </a:p>
          <a:p>
            <a:pPr algn="ctr">
              <a:lnSpc>
                <a:spcPct val="70000"/>
              </a:lnSpc>
            </a:pPr>
            <a:r>
              <a:rPr lang="en-GB" sz="3600" b="1" dirty="0">
                <a:solidFill>
                  <a:srgbClr val="0070C0"/>
                </a:solidFill>
              </a:rPr>
              <a:t>mins</a:t>
            </a:r>
          </a:p>
        </p:txBody>
      </p:sp>
      <p:sp>
        <p:nvSpPr>
          <p:cNvPr id="19" name="TextBox 18">
            <a:hlinkClick r:id="rId13" action="ppaction://hlinksldjump"/>
            <a:extLst>
              <a:ext uri="{FF2B5EF4-FFF2-40B4-BE49-F238E27FC236}">
                <a16:creationId xmlns:a16="http://schemas.microsoft.com/office/drawing/2014/main" id="{9EBEFA4C-5896-4CEE-8D9B-E15BCC0C4998}"/>
              </a:ext>
            </a:extLst>
          </p:cNvPr>
          <p:cNvSpPr txBox="1"/>
          <p:nvPr/>
        </p:nvSpPr>
        <p:spPr>
          <a:xfrm>
            <a:off x="3908080" y="5700664"/>
            <a:ext cx="1321806" cy="1837854"/>
          </a:xfrm>
          <a:prstGeom prst="rect">
            <a:avLst/>
          </a:prstGeom>
          <a:noFill/>
        </p:spPr>
        <p:txBody>
          <a:bodyPr wrap="none" rtlCol="0" anchor="b" anchorCtr="0">
            <a:noAutofit/>
          </a:bodyPr>
          <a:lstStyle/>
          <a:p>
            <a:pPr algn="ctr">
              <a:lnSpc>
                <a:spcPct val="70000"/>
              </a:lnSpc>
            </a:pPr>
            <a:r>
              <a:rPr lang="en-GB" sz="6600" b="1" dirty="0">
                <a:solidFill>
                  <a:srgbClr val="0070C0"/>
                </a:solidFill>
              </a:rPr>
              <a:t>3</a:t>
            </a:r>
          </a:p>
          <a:p>
            <a:pPr algn="ctr">
              <a:lnSpc>
                <a:spcPct val="70000"/>
              </a:lnSpc>
            </a:pPr>
            <a:r>
              <a:rPr lang="en-GB" sz="3600" b="1" dirty="0">
                <a:solidFill>
                  <a:srgbClr val="0070C0"/>
                </a:solidFill>
              </a:rPr>
              <a:t>mins</a:t>
            </a:r>
          </a:p>
        </p:txBody>
      </p:sp>
      <p:sp>
        <p:nvSpPr>
          <p:cNvPr id="20" name="TextBox 19">
            <a:hlinkClick r:id="rId14" action="ppaction://hlinksldjump"/>
            <a:extLst>
              <a:ext uri="{FF2B5EF4-FFF2-40B4-BE49-F238E27FC236}">
                <a16:creationId xmlns:a16="http://schemas.microsoft.com/office/drawing/2014/main" id="{292AF463-B64C-4AE9-8FFC-5F60477073AF}"/>
              </a:ext>
            </a:extLst>
          </p:cNvPr>
          <p:cNvSpPr txBox="1"/>
          <p:nvPr/>
        </p:nvSpPr>
        <p:spPr>
          <a:xfrm>
            <a:off x="5563354" y="5700664"/>
            <a:ext cx="1321806" cy="1837854"/>
          </a:xfrm>
          <a:prstGeom prst="rect">
            <a:avLst/>
          </a:prstGeom>
          <a:noFill/>
        </p:spPr>
        <p:txBody>
          <a:bodyPr wrap="none" rtlCol="0" anchor="b" anchorCtr="0">
            <a:noAutofit/>
          </a:bodyPr>
          <a:lstStyle/>
          <a:p>
            <a:pPr algn="ctr">
              <a:lnSpc>
                <a:spcPct val="70000"/>
              </a:lnSpc>
            </a:pPr>
            <a:r>
              <a:rPr lang="en-GB" sz="6600" b="1" dirty="0">
                <a:solidFill>
                  <a:srgbClr val="0070C0"/>
                </a:solidFill>
              </a:rPr>
              <a:t>2</a:t>
            </a:r>
          </a:p>
          <a:p>
            <a:pPr algn="ctr">
              <a:lnSpc>
                <a:spcPct val="70000"/>
              </a:lnSpc>
            </a:pPr>
            <a:r>
              <a:rPr lang="en-GB" sz="3600" b="1" dirty="0">
                <a:solidFill>
                  <a:srgbClr val="0070C0"/>
                </a:solidFill>
              </a:rPr>
              <a:t>mins</a:t>
            </a:r>
          </a:p>
        </p:txBody>
      </p:sp>
      <p:sp>
        <p:nvSpPr>
          <p:cNvPr id="21" name="TextBox 20">
            <a:hlinkClick r:id="rId15" action="ppaction://hlinksldjump"/>
            <a:extLst>
              <a:ext uri="{FF2B5EF4-FFF2-40B4-BE49-F238E27FC236}">
                <a16:creationId xmlns:a16="http://schemas.microsoft.com/office/drawing/2014/main" id="{8D022B77-1CD0-47B6-BF46-88FDC6A8CF08}"/>
              </a:ext>
            </a:extLst>
          </p:cNvPr>
          <p:cNvSpPr txBox="1"/>
          <p:nvPr/>
        </p:nvSpPr>
        <p:spPr>
          <a:xfrm>
            <a:off x="669956" y="8062109"/>
            <a:ext cx="1321806" cy="1837854"/>
          </a:xfrm>
          <a:prstGeom prst="rect">
            <a:avLst/>
          </a:prstGeom>
          <a:noFill/>
        </p:spPr>
        <p:txBody>
          <a:bodyPr wrap="none" rtlCol="0" anchor="b" anchorCtr="0">
            <a:noAutofit/>
          </a:bodyPr>
          <a:lstStyle/>
          <a:p>
            <a:pPr algn="ctr">
              <a:lnSpc>
                <a:spcPct val="70000"/>
              </a:lnSpc>
            </a:pPr>
            <a:r>
              <a:rPr lang="en-GB" sz="6600" b="1" dirty="0">
                <a:solidFill>
                  <a:srgbClr val="0070C0"/>
                </a:solidFill>
              </a:rPr>
              <a:t>1</a:t>
            </a:r>
          </a:p>
          <a:p>
            <a:pPr algn="ctr">
              <a:lnSpc>
                <a:spcPct val="70000"/>
              </a:lnSpc>
            </a:pPr>
            <a:r>
              <a:rPr lang="en-GB" sz="3600" b="1" dirty="0">
                <a:solidFill>
                  <a:srgbClr val="0070C0"/>
                </a:solidFill>
              </a:rPr>
              <a:t>min</a:t>
            </a:r>
          </a:p>
        </p:txBody>
      </p:sp>
    </p:spTree>
    <p:extLst>
      <p:ext uri="{BB962C8B-B14F-4D97-AF65-F5344CB8AC3E}">
        <p14:creationId xmlns:p14="http://schemas.microsoft.com/office/powerpoint/2010/main" val="4023873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82691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4202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3463FE-9074-44CE-92A9-5BBC60B7E96D}"/>
              </a:ext>
            </a:extLst>
          </p:cNvPr>
          <p:cNvSpPr>
            <a:spLocks noGrp="1"/>
          </p:cNvSpPr>
          <p:nvPr>
            <p:ph idx="1"/>
          </p:nvPr>
        </p:nvSpPr>
        <p:spPr/>
        <p:txBody>
          <a:bodyPr/>
          <a:lstStyle/>
          <a:p>
            <a:endParaRPr lang="en-GB"/>
          </a:p>
        </p:txBody>
      </p:sp>
      <p:sp>
        <p:nvSpPr>
          <p:cNvPr id="3" name="Title 2">
            <a:extLst>
              <a:ext uri="{FF2B5EF4-FFF2-40B4-BE49-F238E27FC236}">
                <a16:creationId xmlns:a16="http://schemas.microsoft.com/office/drawing/2014/main" id="{970DB66A-837D-4D44-899E-259B6C2FBB1A}"/>
              </a:ext>
            </a:extLst>
          </p:cNvPr>
          <p:cNvSpPr>
            <a:spLocks noGrp="1"/>
          </p:cNvSpPr>
          <p:nvPr>
            <p:ph type="title"/>
          </p:nvPr>
        </p:nvSpPr>
        <p:spPr/>
        <p:txBody>
          <a:bodyPr/>
          <a:lstStyle/>
          <a:p>
            <a:endParaRPr lang="en-GB"/>
          </a:p>
        </p:txBody>
      </p:sp>
      <p:sp>
        <p:nvSpPr>
          <p:cNvPr id="4" name="TextBox 3">
            <a:hlinkClick r:id="rId2" action="ppaction://hlinksldjump"/>
            <a:extLst>
              <a:ext uri="{FF2B5EF4-FFF2-40B4-BE49-F238E27FC236}">
                <a16:creationId xmlns:a16="http://schemas.microsoft.com/office/drawing/2014/main" id="{FC7B05AA-EDC9-4AEE-B187-AA9E073A37E6}"/>
              </a:ext>
            </a:extLst>
          </p:cNvPr>
          <p:cNvSpPr txBox="1"/>
          <p:nvPr/>
        </p:nvSpPr>
        <p:spPr>
          <a:xfrm>
            <a:off x="4291342" y="140227"/>
            <a:ext cx="3150605" cy="3028486"/>
          </a:xfrm>
          <a:prstGeom prst="rect">
            <a:avLst/>
          </a:prstGeom>
          <a:noFill/>
        </p:spPr>
        <p:txBody>
          <a:bodyPr wrap="none" rtlCol="0" anchor="b" anchorCtr="0">
            <a:noAutofit/>
          </a:bodyPr>
          <a:lstStyle/>
          <a:p>
            <a:pPr algn="ctr">
              <a:lnSpc>
                <a:spcPct val="70000"/>
              </a:lnSpc>
            </a:pPr>
            <a:endParaRPr lang="en-GB" sz="3600" b="1" dirty="0">
              <a:solidFill>
                <a:srgbClr val="0070C0"/>
              </a:solidFill>
            </a:endParaRPr>
          </a:p>
        </p:txBody>
      </p:sp>
    </p:spTree>
    <p:extLst>
      <p:ext uri="{BB962C8B-B14F-4D97-AF65-F5344CB8AC3E}">
        <p14:creationId xmlns:p14="http://schemas.microsoft.com/office/powerpoint/2010/main" val="181005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4819CCA-8407-49AE-9F6E-E0C2F90B514D}"/>
              </a:ext>
            </a:extLst>
          </p:cNvPr>
          <p:cNvSpPr>
            <a:spLocks noGrp="1"/>
          </p:cNvSpPr>
          <p:nvPr>
            <p:ph idx="1"/>
          </p:nvPr>
        </p:nvSpPr>
        <p:spPr/>
        <p:txBody>
          <a:bodyPr/>
          <a:lstStyle/>
          <a:p>
            <a:endParaRPr lang="en-GB"/>
          </a:p>
        </p:txBody>
      </p:sp>
      <p:sp>
        <p:nvSpPr>
          <p:cNvPr id="4" name="Title 3">
            <a:extLst>
              <a:ext uri="{FF2B5EF4-FFF2-40B4-BE49-F238E27FC236}">
                <a16:creationId xmlns:a16="http://schemas.microsoft.com/office/drawing/2014/main" id="{E13BBAE0-E690-4F1C-B2C0-C24C53B99B43}"/>
              </a:ext>
            </a:extLst>
          </p:cNvPr>
          <p:cNvSpPr>
            <a:spLocks noGrp="1"/>
          </p:cNvSpPr>
          <p:nvPr>
            <p:ph type="title"/>
          </p:nvPr>
        </p:nvSpPr>
        <p:spPr/>
        <p:txBody>
          <a:bodyPr/>
          <a:lstStyle/>
          <a:p>
            <a:endParaRPr lang="en-GB"/>
          </a:p>
        </p:txBody>
      </p:sp>
      <p:sp>
        <p:nvSpPr>
          <p:cNvPr id="6" name="TextBox 5">
            <a:hlinkClick r:id="rId2" action="ppaction://hlinksldjump"/>
            <a:extLst>
              <a:ext uri="{FF2B5EF4-FFF2-40B4-BE49-F238E27FC236}">
                <a16:creationId xmlns:a16="http://schemas.microsoft.com/office/drawing/2014/main" id="{9CB7EAD7-94C9-4209-A797-1E6314D78813}"/>
              </a:ext>
            </a:extLst>
          </p:cNvPr>
          <p:cNvSpPr txBox="1"/>
          <p:nvPr/>
        </p:nvSpPr>
        <p:spPr>
          <a:xfrm>
            <a:off x="4291342" y="140227"/>
            <a:ext cx="3150605" cy="3028486"/>
          </a:xfrm>
          <a:prstGeom prst="rect">
            <a:avLst/>
          </a:prstGeom>
          <a:noFill/>
        </p:spPr>
        <p:txBody>
          <a:bodyPr wrap="none" rtlCol="0" anchor="b" anchorCtr="0">
            <a:noAutofit/>
          </a:bodyPr>
          <a:lstStyle/>
          <a:p>
            <a:pPr algn="ctr">
              <a:lnSpc>
                <a:spcPct val="70000"/>
              </a:lnSpc>
            </a:pPr>
            <a:endParaRPr lang="en-GB" sz="3600" b="1" dirty="0">
              <a:solidFill>
                <a:srgbClr val="0070C0"/>
              </a:solidFill>
            </a:endParaRPr>
          </a:p>
        </p:txBody>
      </p:sp>
    </p:spTree>
    <p:extLst>
      <p:ext uri="{BB962C8B-B14F-4D97-AF65-F5344CB8AC3E}">
        <p14:creationId xmlns:p14="http://schemas.microsoft.com/office/powerpoint/2010/main" val="1159368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D415D47-6A9C-4EBA-9490-EBFFE598B2C7}"/>
              </a:ext>
            </a:extLst>
          </p:cNvPr>
          <p:cNvSpPr>
            <a:spLocks noGrp="1"/>
          </p:cNvSpPr>
          <p:nvPr>
            <p:ph idx="1"/>
          </p:nvPr>
        </p:nvSpPr>
        <p:spPr/>
        <p:txBody>
          <a:bodyPr/>
          <a:lstStyle/>
          <a:p>
            <a:endParaRPr lang="en-GB"/>
          </a:p>
        </p:txBody>
      </p:sp>
      <p:sp>
        <p:nvSpPr>
          <p:cNvPr id="4" name="Title 3">
            <a:extLst>
              <a:ext uri="{FF2B5EF4-FFF2-40B4-BE49-F238E27FC236}">
                <a16:creationId xmlns:a16="http://schemas.microsoft.com/office/drawing/2014/main" id="{1A389D99-9A43-419E-B96F-174D9F7F8187}"/>
              </a:ext>
            </a:extLst>
          </p:cNvPr>
          <p:cNvSpPr>
            <a:spLocks noGrp="1"/>
          </p:cNvSpPr>
          <p:nvPr>
            <p:ph type="title"/>
          </p:nvPr>
        </p:nvSpPr>
        <p:spPr/>
        <p:txBody>
          <a:bodyPr/>
          <a:lstStyle/>
          <a:p>
            <a:endParaRPr lang="en-GB"/>
          </a:p>
        </p:txBody>
      </p:sp>
      <p:sp>
        <p:nvSpPr>
          <p:cNvPr id="6" name="TextBox 5">
            <a:hlinkClick r:id="rId2" action="ppaction://hlinksldjump"/>
            <a:extLst>
              <a:ext uri="{FF2B5EF4-FFF2-40B4-BE49-F238E27FC236}">
                <a16:creationId xmlns:a16="http://schemas.microsoft.com/office/drawing/2014/main" id="{FEAA042B-D088-4159-AB85-82F9A27C6707}"/>
              </a:ext>
            </a:extLst>
          </p:cNvPr>
          <p:cNvSpPr txBox="1"/>
          <p:nvPr/>
        </p:nvSpPr>
        <p:spPr>
          <a:xfrm>
            <a:off x="4291342" y="140227"/>
            <a:ext cx="3150605" cy="3028486"/>
          </a:xfrm>
          <a:prstGeom prst="rect">
            <a:avLst/>
          </a:prstGeom>
          <a:noFill/>
        </p:spPr>
        <p:txBody>
          <a:bodyPr wrap="none" rtlCol="0" anchor="b" anchorCtr="0">
            <a:noAutofit/>
          </a:bodyPr>
          <a:lstStyle/>
          <a:p>
            <a:pPr algn="ctr">
              <a:lnSpc>
                <a:spcPct val="70000"/>
              </a:lnSpc>
            </a:pPr>
            <a:endParaRPr lang="en-GB" sz="3600" b="1" dirty="0">
              <a:solidFill>
                <a:srgbClr val="0070C0"/>
              </a:solidFill>
            </a:endParaRPr>
          </a:p>
        </p:txBody>
      </p:sp>
    </p:spTree>
    <p:extLst>
      <p:ext uri="{BB962C8B-B14F-4D97-AF65-F5344CB8AC3E}">
        <p14:creationId xmlns:p14="http://schemas.microsoft.com/office/powerpoint/2010/main" val="4189592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41AA75C-8810-449D-86E3-F8CDCE09EF47}"/>
              </a:ext>
            </a:extLst>
          </p:cNvPr>
          <p:cNvSpPr>
            <a:spLocks noGrp="1"/>
          </p:cNvSpPr>
          <p:nvPr>
            <p:ph idx="1"/>
          </p:nvPr>
        </p:nvSpPr>
        <p:spPr/>
        <p:txBody>
          <a:bodyPr/>
          <a:lstStyle/>
          <a:p>
            <a:endParaRPr lang="en-GB"/>
          </a:p>
        </p:txBody>
      </p:sp>
      <p:sp>
        <p:nvSpPr>
          <p:cNvPr id="4" name="Title 3">
            <a:extLst>
              <a:ext uri="{FF2B5EF4-FFF2-40B4-BE49-F238E27FC236}">
                <a16:creationId xmlns:a16="http://schemas.microsoft.com/office/drawing/2014/main" id="{CDC3E2F7-1234-432C-A03F-F42757C22D40}"/>
              </a:ext>
            </a:extLst>
          </p:cNvPr>
          <p:cNvSpPr>
            <a:spLocks noGrp="1"/>
          </p:cNvSpPr>
          <p:nvPr>
            <p:ph type="title"/>
          </p:nvPr>
        </p:nvSpPr>
        <p:spPr/>
        <p:txBody>
          <a:bodyPr/>
          <a:lstStyle/>
          <a:p>
            <a:endParaRPr lang="en-GB"/>
          </a:p>
        </p:txBody>
      </p:sp>
      <p:sp>
        <p:nvSpPr>
          <p:cNvPr id="6" name="TextBox 5">
            <a:hlinkClick r:id="rId2" action="ppaction://hlinksldjump"/>
            <a:extLst>
              <a:ext uri="{FF2B5EF4-FFF2-40B4-BE49-F238E27FC236}">
                <a16:creationId xmlns:a16="http://schemas.microsoft.com/office/drawing/2014/main" id="{3C9BB470-6771-4AB6-9EF8-7940539209E6}"/>
              </a:ext>
            </a:extLst>
          </p:cNvPr>
          <p:cNvSpPr txBox="1"/>
          <p:nvPr/>
        </p:nvSpPr>
        <p:spPr>
          <a:xfrm>
            <a:off x="4291342" y="140227"/>
            <a:ext cx="3150605" cy="3028486"/>
          </a:xfrm>
          <a:prstGeom prst="rect">
            <a:avLst/>
          </a:prstGeom>
          <a:noFill/>
        </p:spPr>
        <p:txBody>
          <a:bodyPr wrap="none" rtlCol="0" anchor="b" anchorCtr="0">
            <a:noAutofit/>
          </a:bodyPr>
          <a:lstStyle/>
          <a:p>
            <a:pPr algn="ctr">
              <a:lnSpc>
                <a:spcPct val="70000"/>
              </a:lnSpc>
            </a:pPr>
            <a:endParaRPr lang="en-GB" sz="3600" b="1" dirty="0">
              <a:solidFill>
                <a:srgbClr val="0070C0"/>
              </a:solidFill>
            </a:endParaRPr>
          </a:p>
        </p:txBody>
      </p:sp>
    </p:spTree>
    <p:extLst>
      <p:ext uri="{BB962C8B-B14F-4D97-AF65-F5344CB8AC3E}">
        <p14:creationId xmlns:p14="http://schemas.microsoft.com/office/powerpoint/2010/main" val="3456679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72E4A54-8148-41BB-A076-2D8389E11272}"/>
              </a:ext>
            </a:extLst>
          </p:cNvPr>
          <p:cNvSpPr>
            <a:spLocks noGrp="1"/>
          </p:cNvSpPr>
          <p:nvPr>
            <p:ph idx="1"/>
          </p:nvPr>
        </p:nvSpPr>
        <p:spPr/>
        <p:txBody>
          <a:bodyPr/>
          <a:lstStyle/>
          <a:p>
            <a:endParaRPr lang="en-GB"/>
          </a:p>
        </p:txBody>
      </p:sp>
      <p:sp>
        <p:nvSpPr>
          <p:cNvPr id="4" name="Title 3">
            <a:extLst>
              <a:ext uri="{FF2B5EF4-FFF2-40B4-BE49-F238E27FC236}">
                <a16:creationId xmlns:a16="http://schemas.microsoft.com/office/drawing/2014/main" id="{048D7CFA-A02A-4F14-A931-4FEFA8C6679F}"/>
              </a:ext>
            </a:extLst>
          </p:cNvPr>
          <p:cNvSpPr>
            <a:spLocks noGrp="1"/>
          </p:cNvSpPr>
          <p:nvPr>
            <p:ph type="title"/>
          </p:nvPr>
        </p:nvSpPr>
        <p:spPr/>
        <p:txBody>
          <a:bodyPr/>
          <a:lstStyle/>
          <a:p>
            <a:endParaRPr lang="en-GB"/>
          </a:p>
        </p:txBody>
      </p:sp>
      <p:sp>
        <p:nvSpPr>
          <p:cNvPr id="6" name="TextBox 5">
            <a:hlinkClick r:id="rId2" action="ppaction://hlinksldjump"/>
            <a:extLst>
              <a:ext uri="{FF2B5EF4-FFF2-40B4-BE49-F238E27FC236}">
                <a16:creationId xmlns:a16="http://schemas.microsoft.com/office/drawing/2014/main" id="{7E818BCC-8D1A-4159-8090-FEFE646279BC}"/>
              </a:ext>
            </a:extLst>
          </p:cNvPr>
          <p:cNvSpPr txBox="1"/>
          <p:nvPr/>
        </p:nvSpPr>
        <p:spPr>
          <a:xfrm>
            <a:off x="4291342" y="140227"/>
            <a:ext cx="3150605" cy="3028486"/>
          </a:xfrm>
          <a:prstGeom prst="rect">
            <a:avLst/>
          </a:prstGeom>
          <a:noFill/>
        </p:spPr>
        <p:txBody>
          <a:bodyPr wrap="none" rtlCol="0" anchor="b" anchorCtr="0">
            <a:noAutofit/>
          </a:bodyPr>
          <a:lstStyle/>
          <a:p>
            <a:pPr algn="ctr">
              <a:lnSpc>
                <a:spcPct val="70000"/>
              </a:lnSpc>
            </a:pPr>
            <a:endParaRPr lang="en-GB" sz="3600" b="1" dirty="0">
              <a:solidFill>
                <a:srgbClr val="0070C0"/>
              </a:solidFill>
            </a:endParaRPr>
          </a:p>
        </p:txBody>
      </p:sp>
    </p:spTree>
    <p:extLst>
      <p:ext uri="{BB962C8B-B14F-4D97-AF65-F5344CB8AC3E}">
        <p14:creationId xmlns:p14="http://schemas.microsoft.com/office/powerpoint/2010/main" val="808160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03C3082-0A31-42B9-86D4-9C4220E4FCEE}"/>
              </a:ext>
            </a:extLst>
          </p:cNvPr>
          <p:cNvSpPr>
            <a:spLocks noGrp="1"/>
          </p:cNvSpPr>
          <p:nvPr>
            <p:ph idx="1"/>
          </p:nvPr>
        </p:nvSpPr>
        <p:spPr/>
        <p:txBody>
          <a:bodyPr/>
          <a:lstStyle/>
          <a:p>
            <a:endParaRPr lang="en-GB"/>
          </a:p>
        </p:txBody>
      </p:sp>
      <p:sp>
        <p:nvSpPr>
          <p:cNvPr id="4" name="Title 3">
            <a:extLst>
              <a:ext uri="{FF2B5EF4-FFF2-40B4-BE49-F238E27FC236}">
                <a16:creationId xmlns:a16="http://schemas.microsoft.com/office/drawing/2014/main" id="{02C0A4F0-C893-4C57-86D0-B416A22D2FD7}"/>
              </a:ext>
            </a:extLst>
          </p:cNvPr>
          <p:cNvSpPr>
            <a:spLocks noGrp="1"/>
          </p:cNvSpPr>
          <p:nvPr>
            <p:ph type="title"/>
          </p:nvPr>
        </p:nvSpPr>
        <p:spPr/>
        <p:txBody>
          <a:bodyPr/>
          <a:lstStyle/>
          <a:p>
            <a:endParaRPr lang="en-GB"/>
          </a:p>
        </p:txBody>
      </p:sp>
      <p:sp>
        <p:nvSpPr>
          <p:cNvPr id="6" name="TextBox 5">
            <a:hlinkClick r:id="rId2" action="ppaction://hlinksldjump"/>
            <a:extLst>
              <a:ext uri="{FF2B5EF4-FFF2-40B4-BE49-F238E27FC236}">
                <a16:creationId xmlns:a16="http://schemas.microsoft.com/office/drawing/2014/main" id="{85B8C77A-FB36-4AD4-AC4E-5C5AC2422025}"/>
              </a:ext>
            </a:extLst>
          </p:cNvPr>
          <p:cNvSpPr txBox="1"/>
          <p:nvPr/>
        </p:nvSpPr>
        <p:spPr>
          <a:xfrm>
            <a:off x="4291342" y="140227"/>
            <a:ext cx="3150605" cy="3028486"/>
          </a:xfrm>
          <a:prstGeom prst="rect">
            <a:avLst/>
          </a:prstGeom>
          <a:noFill/>
        </p:spPr>
        <p:txBody>
          <a:bodyPr wrap="none" rtlCol="0" anchor="b" anchorCtr="0">
            <a:noAutofit/>
          </a:bodyPr>
          <a:lstStyle/>
          <a:p>
            <a:pPr algn="ctr">
              <a:lnSpc>
                <a:spcPct val="70000"/>
              </a:lnSpc>
            </a:pPr>
            <a:endParaRPr lang="en-GB" sz="3600" b="1" dirty="0">
              <a:solidFill>
                <a:srgbClr val="0070C0"/>
              </a:solidFill>
            </a:endParaRPr>
          </a:p>
        </p:txBody>
      </p:sp>
    </p:spTree>
    <p:extLst>
      <p:ext uri="{BB962C8B-B14F-4D97-AF65-F5344CB8AC3E}">
        <p14:creationId xmlns:p14="http://schemas.microsoft.com/office/powerpoint/2010/main" val="3496692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1A4B3A-7D8B-47B3-A6D4-8FA2A3153A62}"/>
              </a:ext>
            </a:extLst>
          </p:cNvPr>
          <p:cNvSpPr>
            <a:spLocks noGrp="1"/>
          </p:cNvSpPr>
          <p:nvPr>
            <p:ph idx="1"/>
          </p:nvPr>
        </p:nvSpPr>
        <p:spPr/>
        <p:txBody>
          <a:bodyPr/>
          <a:lstStyle/>
          <a:p>
            <a:endParaRPr lang="en-GB"/>
          </a:p>
        </p:txBody>
      </p:sp>
      <p:sp>
        <p:nvSpPr>
          <p:cNvPr id="4" name="Title 3">
            <a:extLst>
              <a:ext uri="{FF2B5EF4-FFF2-40B4-BE49-F238E27FC236}">
                <a16:creationId xmlns:a16="http://schemas.microsoft.com/office/drawing/2014/main" id="{56357716-E5E0-4EC4-B694-92F27EBD4004}"/>
              </a:ext>
            </a:extLst>
          </p:cNvPr>
          <p:cNvSpPr>
            <a:spLocks noGrp="1"/>
          </p:cNvSpPr>
          <p:nvPr>
            <p:ph type="title"/>
          </p:nvPr>
        </p:nvSpPr>
        <p:spPr/>
        <p:txBody>
          <a:bodyPr/>
          <a:lstStyle/>
          <a:p>
            <a:endParaRPr lang="en-GB"/>
          </a:p>
        </p:txBody>
      </p:sp>
      <p:sp>
        <p:nvSpPr>
          <p:cNvPr id="6" name="TextBox 5">
            <a:hlinkClick r:id="rId2" action="ppaction://hlinksldjump"/>
            <a:extLst>
              <a:ext uri="{FF2B5EF4-FFF2-40B4-BE49-F238E27FC236}">
                <a16:creationId xmlns:a16="http://schemas.microsoft.com/office/drawing/2014/main" id="{ABFB25F9-ED22-42AD-947A-1FADDFB7F24C}"/>
              </a:ext>
            </a:extLst>
          </p:cNvPr>
          <p:cNvSpPr txBox="1"/>
          <p:nvPr/>
        </p:nvSpPr>
        <p:spPr>
          <a:xfrm>
            <a:off x="4291342" y="140227"/>
            <a:ext cx="3150605" cy="3028486"/>
          </a:xfrm>
          <a:prstGeom prst="rect">
            <a:avLst/>
          </a:prstGeom>
          <a:noFill/>
        </p:spPr>
        <p:txBody>
          <a:bodyPr wrap="none" rtlCol="0" anchor="b" anchorCtr="0">
            <a:noAutofit/>
          </a:bodyPr>
          <a:lstStyle/>
          <a:p>
            <a:pPr algn="ctr">
              <a:lnSpc>
                <a:spcPct val="70000"/>
              </a:lnSpc>
            </a:pPr>
            <a:endParaRPr lang="en-GB" sz="3600" b="1" dirty="0">
              <a:solidFill>
                <a:srgbClr val="0070C0"/>
              </a:solidFill>
            </a:endParaRPr>
          </a:p>
        </p:txBody>
      </p:sp>
    </p:spTree>
    <p:extLst>
      <p:ext uri="{BB962C8B-B14F-4D97-AF65-F5344CB8AC3E}">
        <p14:creationId xmlns:p14="http://schemas.microsoft.com/office/powerpoint/2010/main" val="1993574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0303D1-FDF4-4614-9B3C-3F22A7AC41B8}"/>
              </a:ext>
            </a:extLst>
          </p:cNvPr>
          <p:cNvSpPr>
            <a:spLocks noGrp="1"/>
          </p:cNvSpPr>
          <p:nvPr>
            <p:ph idx="1"/>
          </p:nvPr>
        </p:nvSpPr>
        <p:spPr/>
        <p:txBody>
          <a:bodyPr/>
          <a:lstStyle/>
          <a:p>
            <a:endParaRPr lang="en-GB"/>
          </a:p>
        </p:txBody>
      </p:sp>
      <p:sp>
        <p:nvSpPr>
          <p:cNvPr id="4" name="Title 3">
            <a:extLst>
              <a:ext uri="{FF2B5EF4-FFF2-40B4-BE49-F238E27FC236}">
                <a16:creationId xmlns:a16="http://schemas.microsoft.com/office/drawing/2014/main" id="{7A2BCC48-1A92-41D2-B8F0-2E9E979AD182}"/>
              </a:ext>
            </a:extLst>
          </p:cNvPr>
          <p:cNvSpPr>
            <a:spLocks noGrp="1"/>
          </p:cNvSpPr>
          <p:nvPr>
            <p:ph type="title"/>
          </p:nvPr>
        </p:nvSpPr>
        <p:spPr/>
        <p:txBody>
          <a:bodyPr/>
          <a:lstStyle/>
          <a:p>
            <a:endParaRPr lang="en-GB"/>
          </a:p>
        </p:txBody>
      </p:sp>
      <p:sp>
        <p:nvSpPr>
          <p:cNvPr id="6" name="TextBox 5">
            <a:hlinkClick r:id="rId2" action="ppaction://hlinksldjump"/>
            <a:extLst>
              <a:ext uri="{FF2B5EF4-FFF2-40B4-BE49-F238E27FC236}">
                <a16:creationId xmlns:a16="http://schemas.microsoft.com/office/drawing/2014/main" id="{4E0D364C-B262-45BF-8EE3-7BA83381C493}"/>
              </a:ext>
            </a:extLst>
          </p:cNvPr>
          <p:cNvSpPr txBox="1"/>
          <p:nvPr/>
        </p:nvSpPr>
        <p:spPr>
          <a:xfrm>
            <a:off x="4291342" y="140227"/>
            <a:ext cx="3150605" cy="3028486"/>
          </a:xfrm>
          <a:prstGeom prst="rect">
            <a:avLst/>
          </a:prstGeom>
          <a:noFill/>
        </p:spPr>
        <p:txBody>
          <a:bodyPr wrap="none" rtlCol="0" anchor="b" anchorCtr="0">
            <a:noAutofit/>
          </a:bodyPr>
          <a:lstStyle/>
          <a:p>
            <a:pPr algn="ctr">
              <a:lnSpc>
                <a:spcPct val="70000"/>
              </a:lnSpc>
            </a:pPr>
            <a:endParaRPr lang="en-GB" sz="3600" b="1" dirty="0">
              <a:solidFill>
                <a:srgbClr val="0070C0"/>
              </a:solidFill>
            </a:endParaRPr>
          </a:p>
        </p:txBody>
      </p:sp>
    </p:spTree>
    <p:extLst>
      <p:ext uri="{BB962C8B-B14F-4D97-AF65-F5344CB8AC3E}">
        <p14:creationId xmlns:p14="http://schemas.microsoft.com/office/powerpoint/2010/main" val="18089808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1542</TotalTime>
  <Words>26</Words>
  <Application>Microsoft Office PowerPoint</Application>
  <PresentationFormat>Custom</PresentationFormat>
  <Paragraphs>26</Paragraphs>
  <Slides>16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Arial Narrow</vt:lpstr>
      <vt:lpstr>Calibri</vt:lpstr>
      <vt:lpstr>Ink Free</vt:lpstr>
      <vt:lpstr>Montserrat SemiBold</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Clargo</dc:creator>
  <cp:lastModifiedBy>Mike Clargo</cp:lastModifiedBy>
  <cp:revision>46</cp:revision>
  <dcterms:created xsi:type="dcterms:W3CDTF">2021-03-08T20:33:27Z</dcterms:created>
  <dcterms:modified xsi:type="dcterms:W3CDTF">2021-04-08T08:03:10Z</dcterms:modified>
</cp:coreProperties>
</file>