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2" r:id="rId3"/>
  </p:sldMasterIdLst>
  <p:notesMasterIdLst>
    <p:notesMasterId r:id="rId7"/>
  </p:notesMasterIdLst>
  <p:sldIdLst>
    <p:sldId id="257" r:id="rId4"/>
    <p:sldId id="258" r:id="rId5"/>
    <p:sldId id="259" r:id="rId6"/>
  </p:sldIdLst>
  <p:sldSz cx="12960350" cy="7199313"/>
  <p:notesSz cx="6858000" cy="9144000"/>
  <p:defaultTextStyle>
    <a:defPPr>
      <a:defRPr lang="en-US"/>
    </a:defPPr>
    <a:lvl1pPr marL="0" algn="l" defTabSz="1151684" rtl="0" eaLnBrk="1" latinLnBrk="0" hangingPunct="1">
      <a:defRPr sz="2268" kern="1200">
        <a:solidFill>
          <a:schemeClr val="tx1"/>
        </a:solidFill>
        <a:latin typeface="+mn-lt"/>
        <a:ea typeface="+mn-ea"/>
        <a:cs typeface="+mn-cs"/>
      </a:defRPr>
    </a:lvl1pPr>
    <a:lvl2pPr marL="575843" algn="l" defTabSz="1151684" rtl="0" eaLnBrk="1" latinLnBrk="0" hangingPunct="1">
      <a:defRPr sz="2268" kern="1200">
        <a:solidFill>
          <a:schemeClr val="tx1"/>
        </a:solidFill>
        <a:latin typeface="+mn-lt"/>
        <a:ea typeface="+mn-ea"/>
        <a:cs typeface="+mn-cs"/>
      </a:defRPr>
    </a:lvl2pPr>
    <a:lvl3pPr marL="1151684" algn="l" defTabSz="1151684" rtl="0" eaLnBrk="1" latinLnBrk="0" hangingPunct="1">
      <a:defRPr sz="2268" kern="1200">
        <a:solidFill>
          <a:schemeClr val="tx1"/>
        </a:solidFill>
        <a:latin typeface="+mn-lt"/>
        <a:ea typeface="+mn-ea"/>
        <a:cs typeface="+mn-cs"/>
      </a:defRPr>
    </a:lvl3pPr>
    <a:lvl4pPr marL="1727527" algn="l" defTabSz="1151684" rtl="0" eaLnBrk="1" latinLnBrk="0" hangingPunct="1">
      <a:defRPr sz="2268" kern="1200">
        <a:solidFill>
          <a:schemeClr val="tx1"/>
        </a:solidFill>
        <a:latin typeface="+mn-lt"/>
        <a:ea typeface="+mn-ea"/>
        <a:cs typeface="+mn-cs"/>
      </a:defRPr>
    </a:lvl4pPr>
    <a:lvl5pPr marL="2303367" algn="l" defTabSz="1151684" rtl="0" eaLnBrk="1" latinLnBrk="0" hangingPunct="1">
      <a:defRPr sz="2268" kern="1200">
        <a:solidFill>
          <a:schemeClr val="tx1"/>
        </a:solidFill>
        <a:latin typeface="+mn-lt"/>
        <a:ea typeface="+mn-ea"/>
        <a:cs typeface="+mn-cs"/>
      </a:defRPr>
    </a:lvl5pPr>
    <a:lvl6pPr marL="2879209" algn="l" defTabSz="1151684" rtl="0" eaLnBrk="1" latinLnBrk="0" hangingPunct="1">
      <a:defRPr sz="2268" kern="1200">
        <a:solidFill>
          <a:schemeClr val="tx1"/>
        </a:solidFill>
        <a:latin typeface="+mn-lt"/>
        <a:ea typeface="+mn-ea"/>
        <a:cs typeface="+mn-cs"/>
      </a:defRPr>
    </a:lvl6pPr>
    <a:lvl7pPr marL="3455053" algn="l" defTabSz="1151684" rtl="0" eaLnBrk="1" latinLnBrk="0" hangingPunct="1">
      <a:defRPr sz="2268" kern="1200">
        <a:solidFill>
          <a:schemeClr val="tx1"/>
        </a:solidFill>
        <a:latin typeface="+mn-lt"/>
        <a:ea typeface="+mn-ea"/>
        <a:cs typeface="+mn-cs"/>
      </a:defRPr>
    </a:lvl7pPr>
    <a:lvl8pPr marL="4030894" algn="l" defTabSz="1151684" rtl="0" eaLnBrk="1" latinLnBrk="0" hangingPunct="1">
      <a:defRPr sz="2268" kern="1200">
        <a:solidFill>
          <a:schemeClr val="tx1"/>
        </a:solidFill>
        <a:latin typeface="+mn-lt"/>
        <a:ea typeface="+mn-ea"/>
        <a:cs typeface="+mn-cs"/>
      </a:defRPr>
    </a:lvl8pPr>
    <a:lvl9pPr marL="4606735" algn="l" defTabSz="1151684" rtl="0" eaLnBrk="1" latinLnBrk="0" hangingPunct="1">
      <a:defRPr sz="226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userDrawn="1">
          <p15:clr>
            <a:srgbClr val="A4A3A4"/>
          </p15:clr>
        </p15:guide>
        <p15:guide id="2" pos="40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a:srgbClr val="6F8E30"/>
    <a:srgbClr val="203856"/>
    <a:srgbClr val="FFFFFF"/>
    <a:srgbClr val="9FFFCA"/>
    <a:srgbClr val="00B050"/>
    <a:srgbClr val="3FA701"/>
    <a:srgbClr val="FFFF66"/>
    <a:srgbClr val="B3D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autoAdjust="0"/>
  </p:normalViewPr>
  <p:slideViewPr>
    <p:cSldViewPr>
      <p:cViewPr varScale="1">
        <p:scale>
          <a:sx n="97" d="100"/>
          <a:sy n="97" d="100"/>
        </p:scale>
        <p:origin x="84" y="144"/>
      </p:cViewPr>
      <p:guideLst>
        <p:guide orient="horz" pos="2268"/>
        <p:guide pos="408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45E60-A47D-4151-94E8-F2CF160FA9DF}" type="datetimeFigureOut">
              <a:rPr lang="en-GB" smtClean="0"/>
              <a:t>30/09/2022</a:t>
            </a:fld>
            <a:endParaRPr lang="en-GB"/>
          </a:p>
        </p:txBody>
      </p:sp>
      <p:sp>
        <p:nvSpPr>
          <p:cNvPr id="4" name="Slide Image Placeholder 3"/>
          <p:cNvSpPr>
            <a:spLocks noGrp="1" noRot="1" noChangeAspect="1"/>
          </p:cNvSpPr>
          <p:nvPr>
            <p:ph type="sldImg" idx="2"/>
          </p:nvPr>
        </p:nvSpPr>
        <p:spPr>
          <a:xfrm>
            <a:off x="652463" y="1143000"/>
            <a:ext cx="5553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465F0-3908-4DC6-A0AD-8CA783C6DE84}" type="slidenum">
              <a:rPr lang="en-GB" smtClean="0"/>
              <a:t>‹#›</a:t>
            </a:fld>
            <a:endParaRPr lang="en-GB"/>
          </a:p>
        </p:txBody>
      </p:sp>
    </p:spTree>
    <p:extLst>
      <p:ext uri="{BB962C8B-B14F-4D97-AF65-F5344CB8AC3E}">
        <p14:creationId xmlns:p14="http://schemas.microsoft.com/office/powerpoint/2010/main" val="988219275"/>
      </p:ext>
    </p:extLst>
  </p:cSld>
  <p:clrMap bg1="lt1" tx1="dk1" bg2="lt2" tx2="dk2" accent1="accent1" accent2="accent2" accent3="accent3" accent4="accent4" accent5="accent5" accent6="accent6" hlink="hlink" folHlink="folHlink"/>
  <p:notesStyle>
    <a:lvl1pPr marL="0" algn="l" defTabSz="1151684" rtl="0" eaLnBrk="1" latinLnBrk="0" hangingPunct="1">
      <a:defRPr sz="1512" kern="1200">
        <a:solidFill>
          <a:schemeClr val="tx1"/>
        </a:solidFill>
        <a:latin typeface="+mn-lt"/>
        <a:ea typeface="+mn-ea"/>
        <a:cs typeface="+mn-cs"/>
      </a:defRPr>
    </a:lvl1pPr>
    <a:lvl2pPr marL="575843" algn="l" defTabSz="1151684" rtl="0" eaLnBrk="1" latinLnBrk="0" hangingPunct="1">
      <a:defRPr sz="1512" kern="1200">
        <a:solidFill>
          <a:schemeClr val="tx1"/>
        </a:solidFill>
        <a:latin typeface="+mn-lt"/>
        <a:ea typeface="+mn-ea"/>
        <a:cs typeface="+mn-cs"/>
      </a:defRPr>
    </a:lvl2pPr>
    <a:lvl3pPr marL="1151684" algn="l" defTabSz="1151684" rtl="0" eaLnBrk="1" latinLnBrk="0" hangingPunct="1">
      <a:defRPr sz="1512" kern="1200">
        <a:solidFill>
          <a:schemeClr val="tx1"/>
        </a:solidFill>
        <a:latin typeface="+mn-lt"/>
        <a:ea typeface="+mn-ea"/>
        <a:cs typeface="+mn-cs"/>
      </a:defRPr>
    </a:lvl3pPr>
    <a:lvl4pPr marL="1727527" algn="l" defTabSz="1151684" rtl="0" eaLnBrk="1" latinLnBrk="0" hangingPunct="1">
      <a:defRPr sz="1512" kern="1200">
        <a:solidFill>
          <a:schemeClr val="tx1"/>
        </a:solidFill>
        <a:latin typeface="+mn-lt"/>
        <a:ea typeface="+mn-ea"/>
        <a:cs typeface="+mn-cs"/>
      </a:defRPr>
    </a:lvl4pPr>
    <a:lvl5pPr marL="2303367" algn="l" defTabSz="1151684" rtl="0" eaLnBrk="1" latinLnBrk="0" hangingPunct="1">
      <a:defRPr sz="1512" kern="1200">
        <a:solidFill>
          <a:schemeClr val="tx1"/>
        </a:solidFill>
        <a:latin typeface="+mn-lt"/>
        <a:ea typeface="+mn-ea"/>
        <a:cs typeface="+mn-cs"/>
      </a:defRPr>
    </a:lvl5pPr>
    <a:lvl6pPr marL="2879209" algn="l" defTabSz="1151684" rtl="0" eaLnBrk="1" latinLnBrk="0" hangingPunct="1">
      <a:defRPr sz="1512" kern="1200">
        <a:solidFill>
          <a:schemeClr val="tx1"/>
        </a:solidFill>
        <a:latin typeface="+mn-lt"/>
        <a:ea typeface="+mn-ea"/>
        <a:cs typeface="+mn-cs"/>
      </a:defRPr>
    </a:lvl6pPr>
    <a:lvl7pPr marL="3455053" algn="l" defTabSz="1151684" rtl="0" eaLnBrk="1" latinLnBrk="0" hangingPunct="1">
      <a:defRPr sz="1512" kern="1200">
        <a:solidFill>
          <a:schemeClr val="tx1"/>
        </a:solidFill>
        <a:latin typeface="+mn-lt"/>
        <a:ea typeface="+mn-ea"/>
        <a:cs typeface="+mn-cs"/>
      </a:defRPr>
    </a:lvl7pPr>
    <a:lvl8pPr marL="4030894" algn="l" defTabSz="1151684" rtl="0" eaLnBrk="1" latinLnBrk="0" hangingPunct="1">
      <a:defRPr sz="1512" kern="1200">
        <a:solidFill>
          <a:schemeClr val="tx1"/>
        </a:solidFill>
        <a:latin typeface="+mn-lt"/>
        <a:ea typeface="+mn-ea"/>
        <a:cs typeface="+mn-cs"/>
      </a:defRPr>
    </a:lvl8pPr>
    <a:lvl9pPr marL="4606735" algn="l" defTabSz="1151684" rtl="0" eaLnBrk="1" latinLnBrk="0" hangingPunct="1">
      <a:defRPr sz="151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2028" y="2236454"/>
            <a:ext cx="11016297" cy="1543186"/>
          </a:xfrm>
        </p:spPr>
        <p:txBody>
          <a:bodyPr/>
          <a:lstStyle/>
          <a:p>
            <a:r>
              <a:rPr lang="en-US"/>
              <a:t>Click to edit Master title style</a:t>
            </a:r>
            <a:endParaRPr lang="en-GB"/>
          </a:p>
        </p:txBody>
      </p:sp>
      <p:sp>
        <p:nvSpPr>
          <p:cNvPr id="3" name="Subtitle 2"/>
          <p:cNvSpPr>
            <a:spLocks noGrp="1"/>
          </p:cNvSpPr>
          <p:nvPr>
            <p:ph type="subTitle" idx="1"/>
          </p:nvPr>
        </p:nvSpPr>
        <p:spPr>
          <a:xfrm>
            <a:off x="1944053" y="4079611"/>
            <a:ext cx="9072246" cy="1839824"/>
          </a:xfrm>
        </p:spPr>
        <p:txBody>
          <a:bodyPr/>
          <a:lstStyle>
            <a:lvl1pPr marL="0" indent="0" algn="ctr">
              <a:buNone/>
              <a:defRPr>
                <a:solidFill>
                  <a:schemeClr val="tx1">
                    <a:tint val="75000"/>
                  </a:schemeClr>
                </a:solidFill>
              </a:defRPr>
            </a:lvl1pPr>
            <a:lvl2pPr marL="345673" indent="0" algn="ctr">
              <a:buNone/>
              <a:defRPr>
                <a:solidFill>
                  <a:schemeClr val="tx1">
                    <a:tint val="75000"/>
                  </a:schemeClr>
                </a:solidFill>
              </a:defRPr>
            </a:lvl2pPr>
            <a:lvl3pPr marL="691345" indent="0" algn="ctr">
              <a:buNone/>
              <a:defRPr>
                <a:solidFill>
                  <a:schemeClr val="tx1">
                    <a:tint val="75000"/>
                  </a:schemeClr>
                </a:solidFill>
              </a:defRPr>
            </a:lvl3pPr>
            <a:lvl4pPr marL="1037017" indent="0" algn="ctr">
              <a:buNone/>
              <a:defRPr>
                <a:solidFill>
                  <a:schemeClr val="tx1">
                    <a:tint val="75000"/>
                  </a:schemeClr>
                </a:solidFill>
              </a:defRPr>
            </a:lvl4pPr>
            <a:lvl5pPr marL="1382690" indent="0" algn="ctr">
              <a:buNone/>
              <a:defRPr>
                <a:solidFill>
                  <a:schemeClr val="tx1">
                    <a:tint val="75000"/>
                  </a:schemeClr>
                </a:solidFill>
              </a:defRPr>
            </a:lvl5pPr>
            <a:lvl6pPr marL="1728363" indent="0" algn="ctr">
              <a:buNone/>
              <a:defRPr>
                <a:solidFill>
                  <a:schemeClr val="tx1">
                    <a:tint val="75000"/>
                  </a:schemeClr>
                </a:solidFill>
              </a:defRPr>
            </a:lvl6pPr>
            <a:lvl7pPr marL="2074036" indent="0" algn="ctr">
              <a:buNone/>
              <a:defRPr>
                <a:solidFill>
                  <a:schemeClr val="tx1">
                    <a:tint val="75000"/>
                  </a:schemeClr>
                </a:solidFill>
              </a:defRPr>
            </a:lvl7pPr>
            <a:lvl8pPr marL="2419709" indent="0" algn="ctr">
              <a:buNone/>
              <a:defRPr>
                <a:solidFill>
                  <a:schemeClr val="tx1">
                    <a:tint val="75000"/>
                  </a:schemeClr>
                </a:solidFill>
              </a:defRPr>
            </a:lvl8pPr>
            <a:lvl9pPr marL="2765381"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384279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885125" y="6999201"/>
            <a:ext cx="3024082" cy="198760"/>
          </a:xfrm>
        </p:spPr>
        <p:txBody>
          <a:bodyPr/>
          <a:lstStyle/>
          <a:p>
            <a:fld id="{ACB55425-6CA1-44F6-899B-7345DEBB98B2}" type="slidenum">
              <a:rPr lang="en-GB" smtClean="0"/>
              <a:t>‹#›</a:t>
            </a:fld>
            <a:endParaRPr lang="en-GB" dirty="0"/>
          </a:p>
        </p:txBody>
      </p:sp>
    </p:spTree>
    <p:extLst>
      <p:ext uri="{BB962C8B-B14F-4D97-AF65-F5344CB8AC3E}">
        <p14:creationId xmlns:p14="http://schemas.microsoft.com/office/powerpoint/2010/main" val="203214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8018" y="1679840"/>
            <a:ext cx="5724155" cy="4751214"/>
          </a:xfrm>
        </p:spPr>
        <p:txBody>
          <a:bodyPr/>
          <a:lstStyle>
            <a:lvl1pPr>
              <a:defRPr sz="2117"/>
            </a:lvl1pPr>
            <a:lvl2pPr>
              <a:defRPr sz="1815"/>
            </a:lvl2pPr>
            <a:lvl3pPr>
              <a:defRPr sz="1512"/>
            </a:lvl3pPr>
            <a:lvl4pPr>
              <a:defRPr sz="1361"/>
            </a:lvl4pPr>
            <a:lvl5pPr>
              <a:defRPr sz="1361"/>
            </a:lvl5pPr>
            <a:lvl6pPr>
              <a:defRPr sz="1361"/>
            </a:lvl6pPr>
            <a:lvl7pPr>
              <a:defRPr sz="1361"/>
            </a:lvl7pPr>
            <a:lvl8pPr>
              <a:defRPr sz="1361"/>
            </a:lvl8pPr>
            <a:lvl9pPr>
              <a:defRPr sz="13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88177" y="1679840"/>
            <a:ext cx="5724155" cy="4751214"/>
          </a:xfrm>
        </p:spPr>
        <p:txBody>
          <a:bodyPr/>
          <a:lstStyle>
            <a:lvl1pPr>
              <a:defRPr sz="2117"/>
            </a:lvl1pPr>
            <a:lvl2pPr>
              <a:defRPr sz="1815"/>
            </a:lvl2pPr>
            <a:lvl3pPr>
              <a:defRPr sz="1512"/>
            </a:lvl3pPr>
            <a:lvl4pPr>
              <a:defRPr sz="1361"/>
            </a:lvl4pPr>
            <a:lvl5pPr>
              <a:defRPr sz="1361"/>
            </a:lvl5pPr>
            <a:lvl6pPr>
              <a:defRPr sz="1361"/>
            </a:lvl6pPr>
            <a:lvl7pPr>
              <a:defRPr sz="1361"/>
            </a:lvl7pPr>
            <a:lvl8pPr>
              <a:defRPr sz="1361"/>
            </a:lvl8pPr>
            <a:lvl9pPr>
              <a:defRPr sz="13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3446881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3755667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2500944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2028" y="2236454"/>
            <a:ext cx="11016297" cy="1543186"/>
          </a:xfrm>
        </p:spPr>
        <p:txBody>
          <a:bodyPr/>
          <a:lstStyle/>
          <a:p>
            <a:r>
              <a:rPr lang="en-US"/>
              <a:t>Click to edit Master title style</a:t>
            </a:r>
            <a:endParaRPr lang="en-GB"/>
          </a:p>
        </p:txBody>
      </p:sp>
      <p:sp>
        <p:nvSpPr>
          <p:cNvPr id="3" name="Subtitle 2"/>
          <p:cNvSpPr>
            <a:spLocks noGrp="1"/>
          </p:cNvSpPr>
          <p:nvPr>
            <p:ph type="subTitle" idx="1"/>
          </p:nvPr>
        </p:nvSpPr>
        <p:spPr>
          <a:xfrm>
            <a:off x="1944053" y="4079611"/>
            <a:ext cx="9072246" cy="1839824"/>
          </a:xfrm>
        </p:spPr>
        <p:txBody>
          <a:bodyPr/>
          <a:lstStyle>
            <a:lvl1pPr marL="0" indent="0" algn="ctr">
              <a:buNone/>
              <a:defRPr>
                <a:solidFill>
                  <a:schemeClr val="tx1">
                    <a:tint val="75000"/>
                  </a:schemeClr>
                </a:solidFill>
              </a:defRPr>
            </a:lvl1pPr>
            <a:lvl2pPr marL="345673" indent="0" algn="ctr">
              <a:buNone/>
              <a:defRPr>
                <a:solidFill>
                  <a:schemeClr val="tx1">
                    <a:tint val="75000"/>
                  </a:schemeClr>
                </a:solidFill>
              </a:defRPr>
            </a:lvl2pPr>
            <a:lvl3pPr marL="691345" indent="0" algn="ctr">
              <a:buNone/>
              <a:defRPr>
                <a:solidFill>
                  <a:schemeClr val="tx1">
                    <a:tint val="75000"/>
                  </a:schemeClr>
                </a:solidFill>
              </a:defRPr>
            </a:lvl3pPr>
            <a:lvl4pPr marL="1037017" indent="0" algn="ctr">
              <a:buNone/>
              <a:defRPr>
                <a:solidFill>
                  <a:schemeClr val="tx1">
                    <a:tint val="75000"/>
                  </a:schemeClr>
                </a:solidFill>
              </a:defRPr>
            </a:lvl4pPr>
            <a:lvl5pPr marL="1382690" indent="0" algn="ctr">
              <a:buNone/>
              <a:defRPr>
                <a:solidFill>
                  <a:schemeClr val="tx1">
                    <a:tint val="75000"/>
                  </a:schemeClr>
                </a:solidFill>
              </a:defRPr>
            </a:lvl5pPr>
            <a:lvl6pPr marL="1728363" indent="0" algn="ctr">
              <a:buNone/>
              <a:defRPr>
                <a:solidFill>
                  <a:schemeClr val="tx1">
                    <a:tint val="75000"/>
                  </a:schemeClr>
                </a:solidFill>
              </a:defRPr>
            </a:lvl6pPr>
            <a:lvl7pPr marL="2074036" indent="0" algn="ctr">
              <a:buNone/>
              <a:defRPr>
                <a:solidFill>
                  <a:schemeClr val="tx1">
                    <a:tint val="75000"/>
                  </a:schemeClr>
                </a:solidFill>
              </a:defRPr>
            </a:lvl7pPr>
            <a:lvl8pPr marL="2419709" indent="0" algn="ctr">
              <a:buNone/>
              <a:defRPr>
                <a:solidFill>
                  <a:schemeClr val="tx1">
                    <a:tint val="75000"/>
                  </a:schemeClr>
                </a:solidFill>
              </a:defRPr>
            </a:lvl8pPr>
            <a:lvl9pPr marL="2765381"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2356613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885125" y="6999201"/>
            <a:ext cx="3024082" cy="198760"/>
          </a:xfrm>
        </p:spPr>
        <p:txBody>
          <a:bodyPr/>
          <a:lstStyle/>
          <a:p>
            <a:fld id="{ACB55425-6CA1-44F6-899B-7345DEBB98B2}" type="slidenum">
              <a:rPr lang="en-GB" smtClean="0"/>
              <a:t>‹#›</a:t>
            </a:fld>
            <a:endParaRPr lang="en-GB" dirty="0"/>
          </a:p>
        </p:txBody>
      </p:sp>
    </p:spTree>
    <p:extLst>
      <p:ext uri="{BB962C8B-B14F-4D97-AF65-F5344CB8AC3E}">
        <p14:creationId xmlns:p14="http://schemas.microsoft.com/office/powerpoint/2010/main" val="4273735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1983" y="122436"/>
            <a:ext cx="7560352" cy="982693"/>
          </a:xfrm>
        </p:spPr>
        <p:txBody>
          <a:bodyPr/>
          <a:lstStyle/>
          <a:p>
            <a:r>
              <a:rPr lang="en-US"/>
              <a:t>Click to edit Master title style</a:t>
            </a:r>
            <a:endParaRPr lang="en-GB"/>
          </a:p>
        </p:txBody>
      </p:sp>
      <p:sp>
        <p:nvSpPr>
          <p:cNvPr id="3" name="Content Placeholder 2"/>
          <p:cNvSpPr>
            <a:spLocks noGrp="1"/>
          </p:cNvSpPr>
          <p:nvPr>
            <p:ph idx="1"/>
          </p:nvPr>
        </p:nvSpPr>
        <p:spPr>
          <a:xfrm>
            <a:off x="4751983" y="1459112"/>
            <a:ext cx="7560352" cy="4942317"/>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885125" y="6999201"/>
            <a:ext cx="3024082" cy="198760"/>
          </a:xfrm>
        </p:spPr>
        <p:txBody>
          <a:bodyPr/>
          <a:lstStyle/>
          <a:p>
            <a:fld id="{ACB55425-6CA1-44F6-899B-7345DEBB98B2}" type="slidenum">
              <a:rPr lang="en-GB" smtClean="0"/>
              <a:t>‹#›</a:t>
            </a:fld>
            <a:endParaRPr lang="en-GB" dirty="0"/>
          </a:p>
        </p:txBody>
      </p:sp>
      <p:sp>
        <p:nvSpPr>
          <p:cNvPr id="5" name="Freeform: Shape 4">
            <a:extLst>
              <a:ext uri="{FF2B5EF4-FFF2-40B4-BE49-F238E27FC236}">
                <a16:creationId xmlns:a16="http://schemas.microsoft.com/office/drawing/2014/main" id="{3E43F7A3-AB03-4ACD-9015-4C04146C9692}"/>
              </a:ext>
            </a:extLst>
          </p:cNvPr>
          <p:cNvSpPr/>
          <p:nvPr userDrawn="1"/>
        </p:nvSpPr>
        <p:spPr>
          <a:xfrm flipH="1">
            <a:off x="0" y="359296"/>
            <a:ext cx="4551516" cy="5688632"/>
          </a:xfrm>
          <a:custGeom>
            <a:avLst/>
            <a:gdLst>
              <a:gd name="connsiteX0" fmla="*/ 3821673 w 3821673"/>
              <a:gd name="connsiteY0" fmla="*/ 0 h 4896809"/>
              <a:gd name="connsiteX1" fmla="*/ 807571 w 3821673"/>
              <a:gd name="connsiteY1" fmla="*/ 0 h 4896809"/>
              <a:gd name="connsiteX2" fmla="*/ 729111 w 3821673"/>
              <a:gd name="connsiteY2" fmla="*/ 99841 h 4896809"/>
              <a:gd name="connsiteX3" fmla="*/ 0 w 3821673"/>
              <a:gd name="connsiteY3" fmla="*/ 2295697 h 4896809"/>
              <a:gd name="connsiteX4" fmla="*/ 1074936 w 3821673"/>
              <a:gd name="connsiteY4" fmla="*/ 4890823 h 4896809"/>
              <a:gd name="connsiteX5" fmla="*/ 1081215 w 3821673"/>
              <a:gd name="connsiteY5" fmla="*/ 4896809 h 4896809"/>
              <a:gd name="connsiteX6" fmla="*/ 3821673 w 3821673"/>
              <a:gd name="connsiteY6" fmla="*/ 4896809 h 4896809"/>
              <a:gd name="connsiteX7" fmla="*/ 3821673 w 3821673"/>
              <a:gd name="connsiteY7" fmla="*/ 0 h 48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1673" h="4896809">
                <a:moveTo>
                  <a:pt x="3821673" y="0"/>
                </a:moveTo>
                <a:lnTo>
                  <a:pt x="807571" y="0"/>
                </a:lnTo>
                <a:lnTo>
                  <a:pt x="729111" y="99841"/>
                </a:lnTo>
                <a:cubicBezTo>
                  <a:pt x="271183" y="712164"/>
                  <a:pt x="0" y="1472261"/>
                  <a:pt x="0" y="2295697"/>
                </a:cubicBezTo>
                <a:cubicBezTo>
                  <a:pt x="0" y="3309157"/>
                  <a:pt x="410785" y="4226673"/>
                  <a:pt x="1074936" y="4890823"/>
                </a:cubicBezTo>
                <a:lnTo>
                  <a:pt x="1081215" y="4896809"/>
                </a:lnTo>
                <a:lnTo>
                  <a:pt x="3821673" y="4896809"/>
                </a:lnTo>
                <a:lnTo>
                  <a:pt x="3821673" y="0"/>
                </a:lnTo>
                <a:close/>
              </a:path>
            </a:pathLst>
          </a:cu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53"/>
          </a:p>
        </p:txBody>
      </p:sp>
    </p:spTree>
    <p:extLst>
      <p:ext uri="{BB962C8B-B14F-4D97-AF65-F5344CB8AC3E}">
        <p14:creationId xmlns:p14="http://schemas.microsoft.com/office/powerpoint/2010/main" val="46866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20" y="60443"/>
            <a:ext cx="7632355" cy="982693"/>
          </a:xfrm>
        </p:spPr>
        <p:txBody>
          <a:bodyPr/>
          <a:lstStyle/>
          <a:p>
            <a:r>
              <a:rPr lang="en-US"/>
              <a:t>Click to edit Master title style</a:t>
            </a:r>
            <a:endParaRPr lang="en-GB"/>
          </a:p>
        </p:txBody>
      </p:sp>
      <p:sp>
        <p:nvSpPr>
          <p:cNvPr id="3" name="Content Placeholder 2"/>
          <p:cNvSpPr>
            <a:spLocks noGrp="1"/>
          </p:cNvSpPr>
          <p:nvPr>
            <p:ph idx="1"/>
          </p:nvPr>
        </p:nvSpPr>
        <p:spPr>
          <a:xfrm>
            <a:off x="648020" y="1612724"/>
            <a:ext cx="7632355" cy="4942317"/>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885125" y="6999201"/>
            <a:ext cx="3024082" cy="198760"/>
          </a:xfrm>
        </p:spPr>
        <p:txBody>
          <a:bodyPr/>
          <a:lstStyle/>
          <a:p>
            <a:fld id="{ACB55425-6CA1-44F6-899B-7345DEBB98B2}" type="slidenum">
              <a:rPr lang="en-GB" smtClean="0"/>
              <a:t>‹#›</a:t>
            </a:fld>
            <a:endParaRPr lang="en-GB" dirty="0"/>
          </a:p>
        </p:txBody>
      </p:sp>
      <p:sp>
        <p:nvSpPr>
          <p:cNvPr id="5" name="Oval 4">
            <a:extLst>
              <a:ext uri="{FF2B5EF4-FFF2-40B4-BE49-F238E27FC236}">
                <a16:creationId xmlns:a16="http://schemas.microsoft.com/office/drawing/2014/main" id="{389F34B7-0C25-461C-8483-4E7139C1E8A4}"/>
              </a:ext>
            </a:extLst>
          </p:cNvPr>
          <p:cNvSpPr/>
          <p:nvPr userDrawn="1"/>
        </p:nvSpPr>
        <p:spPr>
          <a:xfrm>
            <a:off x="8280375" y="71264"/>
            <a:ext cx="4608512" cy="4608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6BA5D23-46A2-4350-BA3B-8DBC357F361D}"/>
              </a:ext>
            </a:extLst>
          </p:cNvPr>
          <p:cNvSpPr/>
          <p:nvPr userDrawn="1"/>
        </p:nvSpPr>
        <p:spPr>
          <a:xfrm>
            <a:off x="8424391" y="215280"/>
            <a:ext cx="4320480" cy="432048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9509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8018" y="1679840"/>
            <a:ext cx="5724155" cy="4751214"/>
          </a:xfrm>
        </p:spPr>
        <p:txBody>
          <a:bodyPr/>
          <a:lstStyle>
            <a:lvl1pPr>
              <a:defRPr sz="2117"/>
            </a:lvl1pPr>
            <a:lvl2pPr>
              <a:defRPr sz="1815"/>
            </a:lvl2pPr>
            <a:lvl3pPr>
              <a:defRPr sz="1512"/>
            </a:lvl3pPr>
            <a:lvl4pPr>
              <a:defRPr sz="1361"/>
            </a:lvl4pPr>
            <a:lvl5pPr>
              <a:defRPr sz="1361"/>
            </a:lvl5pPr>
            <a:lvl6pPr>
              <a:defRPr sz="1361"/>
            </a:lvl6pPr>
            <a:lvl7pPr>
              <a:defRPr sz="1361"/>
            </a:lvl7pPr>
            <a:lvl8pPr>
              <a:defRPr sz="1361"/>
            </a:lvl8pPr>
            <a:lvl9pPr>
              <a:defRPr sz="13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88177" y="1679840"/>
            <a:ext cx="5724155" cy="4751214"/>
          </a:xfrm>
        </p:spPr>
        <p:txBody>
          <a:bodyPr/>
          <a:lstStyle>
            <a:lvl1pPr>
              <a:defRPr sz="2117"/>
            </a:lvl1pPr>
            <a:lvl2pPr>
              <a:defRPr sz="1815"/>
            </a:lvl2pPr>
            <a:lvl3pPr>
              <a:defRPr sz="1512"/>
            </a:lvl3pPr>
            <a:lvl4pPr>
              <a:defRPr sz="1361"/>
            </a:lvl4pPr>
            <a:lvl5pPr>
              <a:defRPr sz="1361"/>
            </a:lvl5pPr>
            <a:lvl6pPr>
              <a:defRPr sz="1361"/>
            </a:lvl6pPr>
            <a:lvl7pPr>
              <a:defRPr sz="1361"/>
            </a:lvl7pPr>
            <a:lvl8pPr>
              <a:defRPr sz="1361"/>
            </a:lvl8pPr>
            <a:lvl9pPr>
              <a:defRPr sz="13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3208666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313592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885125" y="6999201"/>
            <a:ext cx="3024082" cy="198760"/>
          </a:xfrm>
        </p:spPr>
        <p:txBody>
          <a:bodyPr/>
          <a:lstStyle/>
          <a:p>
            <a:fld id="{ACB55425-6CA1-44F6-899B-7345DEBB98B2}" type="slidenum">
              <a:rPr lang="en-GB" smtClean="0"/>
              <a:t>‹#›</a:t>
            </a:fld>
            <a:endParaRPr lang="en-GB" dirty="0"/>
          </a:p>
        </p:txBody>
      </p:sp>
    </p:spTree>
    <p:extLst>
      <p:ext uri="{BB962C8B-B14F-4D97-AF65-F5344CB8AC3E}">
        <p14:creationId xmlns:p14="http://schemas.microsoft.com/office/powerpoint/2010/main" val="4161573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323503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885125" y="6999201"/>
            <a:ext cx="3024082" cy="198760"/>
          </a:xfrm>
        </p:spPr>
        <p:txBody>
          <a:bodyPr/>
          <a:lstStyle/>
          <a:p>
            <a:fld id="{ACB55425-6CA1-44F6-899B-7345DEBB98B2}" type="slidenum">
              <a:rPr lang="en-GB" smtClean="0"/>
              <a:t>‹#›</a:t>
            </a:fld>
            <a:endParaRPr lang="en-GB" dirty="0"/>
          </a:p>
        </p:txBody>
      </p:sp>
      <p:sp>
        <p:nvSpPr>
          <p:cNvPr id="5" name="Oval 4">
            <a:extLst>
              <a:ext uri="{FF2B5EF4-FFF2-40B4-BE49-F238E27FC236}">
                <a16:creationId xmlns:a16="http://schemas.microsoft.com/office/drawing/2014/main" id="{D287FD69-9522-499B-8D6C-C1ACD010869C}"/>
              </a:ext>
            </a:extLst>
          </p:cNvPr>
          <p:cNvSpPr/>
          <p:nvPr userDrawn="1"/>
        </p:nvSpPr>
        <p:spPr>
          <a:xfrm>
            <a:off x="8280375" y="71264"/>
            <a:ext cx="4608512" cy="4608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887A524-0D0B-47AC-BD56-C1FDE043CFA5}"/>
              </a:ext>
            </a:extLst>
          </p:cNvPr>
          <p:cNvSpPr/>
          <p:nvPr userDrawn="1"/>
        </p:nvSpPr>
        <p:spPr>
          <a:xfrm>
            <a:off x="8424391" y="215280"/>
            <a:ext cx="4320480" cy="432048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295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68007" y="122436"/>
            <a:ext cx="7344328" cy="982693"/>
          </a:xfrm>
        </p:spPr>
        <p:txBody>
          <a:bodyPr/>
          <a:lstStyle/>
          <a:p>
            <a:r>
              <a:rPr lang="en-US"/>
              <a:t>Click to edit Master title style</a:t>
            </a:r>
            <a:endParaRPr lang="en-GB"/>
          </a:p>
        </p:txBody>
      </p:sp>
      <p:sp>
        <p:nvSpPr>
          <p:cNvPr id="3" name="Content Placeholder 2"/>
          <p:cNvSpPr>
            <a:spLocks noGrp="1"/>
          </p:cNvSpPr>
          <p:nvPr>
            <p:ph idx="1"/>
          </p:nvPr>
        </p:nvSpPr>
        <p:spPr>
          <a:xfrm>
            <a:off x="4975757" y="1488738"/>
            <a:ext cx="7344328" cy="4942317"/>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885125" y="6999201"/>
            <a:ext cx="3024082" cy="198760"/>
          </a:xfrm>
        </p:spPr>
        <p:txBody>
          <a:bodyPr/>
          <a:lstStyle/>
          <a:p>
            <a:fld id="{ACB55425-6CA1-44F6-899B-7345DEBB98B2}" type="slidenum">
              <a:rPr lang="en-GB" smtClean="0"/>
              <a:t>‹#›</a:t>
            </a:fld>
            <a:endParaRPr lang="en-GB" dirty="0"/>
          </a:p>
        </p:txBody>
      </p:sp>
      <p:sp>
        <p:nvSpPr>
          <p:cNvPr id="5" name="Freeform: Shape 4">
            <a:extLst>
              <a:ext uri="{FF2B5EF4-FFF2-40B4-BE49-F238E27FC236}">
                <a16:creationId xmlns:a16="http://schemas.microsoft.com/office/drawing/2014/main" id="{4BD6488E-34A2-4B15-86E5-DA611E8CCE19}"/>
              </a:ext>
            </a:extLst>
          </p:cNvPr>
          <p:cNvSpPr/>
          <p:nvPr userDrawn="1"/>
        </p:nvSpPr>
        <p:spPr>
          <a:xfrm flipH="1">
            <a:off x="0" y="359296"/>
            <a:ext cx="4551516" cy="5688632"/>
          </a:xfrm>
          <a:custGeom>
            <a:avLst/>
            <a:gdLst>
              <a:gd name="connsiteX0" fmla="*/ 3821673 w 3821673"/>
              <a:gd name="connsiteY0" fmla="*/ 0 h 4896809"/>
              <a:gd name="connsiteX1" fmla="*/ 807571 w 3821673"/>
              <a:gd name="connsiteY1" fmla="*/ 0 h 4896809"/>
              <a:gd name="connsiteX2" fmla="*/ 729111 w 3821673"/>
              <a:gd name="connsiteY2" fmla="*/ 99841 h 4896809"/>
              <a:gd name="connsiteX3" fmla="*/ 0 w 3821673"/>
              <a:gd name="connsiteY3" fmla="*/ 2295697 h 4896809"/>
              <a:gd name="connsiteX4" fmla="*/ 1074936 w 3821673"/>
              <a:gd name="connsiteY4" fmla="*/ 4890823 h 4896809"/>
              <a:gd name="connsiteX5" fmla="*/ 1081215 w 3821673"/>
              <a:gd name="connsiteY5" fmla="*/ 4896809 h 4896809"/>
              <a:gd name="connsiteX6" fmla="*/ 3821673 w 3821673"/>
              <a:gd name="connsiteY6" fmla="*/ 4896809 h 4896809"/>
              <a:gd name="connsiteX7" fmla="*/ 3821673 w 3821673"/>
              <a:gd name="connsiteY7" fmla="*/ 0 h 48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1673" h="4896809">
                <a:moveTo>
                  <a:pt x="3821673" y="0"/>
                </a:moveTo>
                <a:lnTo>
                  <a:pt x="807571" y="0"/>
                </a:lnTo>
                <a:lnTo>
                  <a:pt x="729111" y="99841"/>
                </a:lnTo>
                <a:cubicBezTo>
                  <a:pt x="271183" y="712164"/>
                  <a:pt x="0" y="1472261"/>
                  <a:pt x="0" y="2295697"/>
                </a:cubicBezTo>
                <a:cubicBezTo>
                  <a:pt x="0" y="3309157"/>
                  <a:pt x="410785" y="4226673"/>
                  <a:pt x="1074936" y="4890823"/>
                </a:cubicBezTo>
                <a:lnTo>
                  <a:pt x="1081215" y="4896809"/>
                </a:lnTo>
                <a:lnTo>
                  <a:pt x="3821673" y="4896809"/>
                </a:lnTo>
                <a:lnTo>
                  <a:pt x="3821673" y="0"/>
                </a:lnTo>
                <a:close/>
              </a:path>
            </a:pathLst>
          </a:cu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53"/>
          </a:p>
        </p:txBody>
      </p:sp>
    </p:spTree>
    <p:extLst>
      <p:ext uri="{BB962C8B-B14F-4D97-AF65-F5344CB8AC3E}">
        <p14:creationId xmlns:p14="http://schemas.microsoft.com/office/powerpoint/2010/main" val="120219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BD6488E-34A2-4B15-86E5-DA611E8CCE19}"/>
              </a:ext>
            </a:extLst>
          </p:cNvPr>
          <p:cNvSpPr/>
          <p:nvPr userDrawn="1"/>
        </p:nvSpPr>
        <p:spPr>
          <a:xfrm flipH="1">
            <a:off x="0" y="1352"/>
            <a:ext cx="6480233" cy="7197961"/>
          </a:xfrm>
          <a:custGeom>
            <a:avLst/>
            <a:gdLst>
              <a:gd name="connsiteX0" fmla="*/ 3821673 w 3821673"/>
              <a:gd name="connsiteY0" fmla="*/ 0 h 4896809"/>
              <a:gd name="connsiteX1" fmla="*/ 807571 w 3821673"/>
              <a:gd name="connsiteY1" fmla="*/ 0 h 4896809"/>
              <a:gd name="connsiteX2" fmla="*/ 729111 w 3821673"/>
              <a:gd name="connsiteY2" fmla="*/ 99841 h 4896809"/>
              <a:gd name="connsiteX3" fmla="*/ 0 w 3821673"/>
              <a:gd name="connsiteY3" fmla="*/ 2295697 h 4896809"/>
              <a:gd name="connsiteX4" fmla="*/ 1074936 w 3821673"/>
              <a:gd name="connsiteY4" fmla="*/ 4890823 h 4896809"/>
              <a:gd name="connsiteX5" fmla="*/ 1081215 w 3821673"/>
              <a:gd name="connsiteY5" fmla="*/ 4896809 h 4896809"/>
              <a:gd name="connsiteX6" fmla="*/ 3821673 w 3821673"/>
              <a:gd name="connsiteY6" fmla="*/ 4896809 h 4896809"/>
              <a:gd name="connsiteX7" fmla="*/ 3821673 w 3821673"/>
              <a:gd name="connsiteY7" fmla="*/ 0 h 48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1673" h="4896809">
                <a:moveTo>
                  <a:pt x="3821673" y="0"/>
                </a:moveTo>
                <a:lnTo>
                  <a:pt x="807571" y="0"/>
                </a:lnTo>
                <a:lnTo>
                  <a:pt x="729111" y="99841"/>
                </a:lnTo>
                <a:cubicBezTo>
                  <a:pt x="271183" y="712164"/>
                  <a:pt x="0" y="1472261"/>
                  <a:pt x="0" y="2295697"/>
                </a:cubicBezTo>
                <a:cubicBezTo>
                  <a:pt x="0" y="3309157"/>
                  <a:pt x="410785" y="4226673"/>
                  <a:pt x="1074936" y="4890823"/>
                </a:cubicBezTo>
                <a:lnTo>
                  <a:pt x="1081215" y="4896809"/>
                </a:lnTo>
                <a:lnTo>
                  <a:pt x="3821673" y="4896809"/>
                </a:lnTo>
                <a:lnTo>
                  <a:pt x="3821673" y="0"/>
                </a:lnTo>
                <a:close/>
              </a:path>
            </a:pathLst>
          </a:cu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53"/>
          </a:p>
        </p:txBody>
      </p:sp>
      <p:grpSp>
        <p:nvGrpSpPr>
          <p:cNvPr id="23" name="Group 22">
            <a:extLst>
              <a:ext uri="{FF2B5EF4-FFF2-40B4-BE49-F238E27FC236}">
                <a16:creationId xmlns:a16="http://schemas.microsoft.com/office/drawing/2014/main" id="{1250A5C8-C1E3-476C-861D-4C60BF46DE90}"/>
              </a:ext>
            </a:extLst>
          </p:cNvPr>
          <p:cNvGrpSpPr/>
          <p:nvPr userDrawn="1"/>
        </p:nvGrpSpPr>
        <p:grpSpPr>
          <a:xfrm>
            <a:off x="284882" y="6263952"/>
            <a:ext cx="5856961" cy="864095"/>
            <a:chOff x="317795" y="6263952"/>
            <a:chExt cx="5856961" cy="864095"/>
          </a:xfrm>
        </p:grpSpPr>
        <p:sp>
          <p:nvSpPr>
            <p:cNvPr id="4" name="Rectangle: Rounded Corners 3">
              <a:extLst>
                <a:ext uri="{FF2B5EF4-FFF2-40B4-BE49-F238E27FC236}">
                  <a16:creationId xmlns:a16="http://schemas.microsoft.com/office/drawing/2014/main" id="{BFC95356-7179-48F2-A574-88CE4E7B76F5}"/>
                </a:ext>
              </a:extLst>
            </p:cNvPr>
            <p:cNvSpPr/>
            <p:nvPr userDrawn="1"/>
          </p:nvSpPr>
          <p:spPr>
            <a:xfrm>
              <a:off x="317795" y="6263952"/>
              <a:ext cx="2994027" cy="79151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C9E0D263-F3A6-4592-B259-CE0F0DEDA709}"/>
                </a:ext>
              </a:extLst>
            </p:cNvPr>
            <p:cNvSpPr/>
            <p:nvPr userDrawn="1"/>
          </p:nvSpPr>
          <p:spPr>
            <a:xfrm>
              <a:off x="791543" y="6715200"/>
              <a:ext cx="5383213" cy="41284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912223" y="122436"/>
            <a:ext cx="5400112" cy="982693"/>
          </a:xfrm>
        </p:spPr>
        <p:txBody>
          <a:bodyPr/>
          <a:lstStyle/>
          <a:p>
            <a:r>
              <a:rPr lang="en-US"/>
              <a:t>Click to edit Master title style</a:t>
            </a:r>
            <a:endParaRPr lang="en-GB"/>
          </a:p>
        </p:txBody>
      </p:sp>
      <p:sp>
        <p:nvSpPr>
          <p:cNvPr id="3" name="Content Placeholder 2"/>
          <p:cNvSpPr>
            <a:spLocks noGrp="1"/>
          </p:cNvSpPr>
          <p:nvPr>
            <p:ph idx="1"/>
          </p:nvPr>
        </p:nvSpPr>
        <p:spPr>
          <a:xfrm>
            <a:off x="6912223" y="1488738"/>
            <a:ext cx="5407862" cy="4942317"/>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885125" y="6999201"/>
            <a:ext cx="3024082" cy="198760"/>
          </a:xfrm>
        </p:spPr>
        <p:txBody>
          <a:bodyPr/>
          <a:lstStyle/>
          <a:p>
            <a:fld id="{ACB55425-6CA1-44F6-899B-7345DEBB98B2}" type="slidenum">
              <a:rPr lang="en-GB" smtClean="0"/>
              <a:t>‹#›</a:t>
            </a:fld>
            <a:endParaRPr lang="en-GB" dirty="0"/>
          </a:p>
        </p:txBody>
      </p:sp>
      <p:grpSp>
        <p:nvGrpSpPr>
          <p:cNvPr id="7" name="Group 6">
            <a:extLst>
              <a:ext uri="{FF2B5EF4-FFF2-40B4-BE49-F238E27FC236}">
                <a16:creationId xmlns:a16="http://schemas.microsoft.com/office/drawing/2014/main" id="{F619BB2B-BBA1-419F-8846-65630BFE7644}"/>
              </a:ext>
            </a:extLst>
          </p:cNvPr>
          <p:cNvGrpSpPr/>
          <p:nvPr userDrawn="1"/>
        </p:nvGrpSpPr>
        <p:grpSpPr>
          <a:xfrm>
            <a:off x="920291" y="6840324"/>
            <a:ext cx="11982636" cy="173934"/>
            <a:chOff x="2911222" y="4926239"/>
            <a:chExt cx="6255785" cy="172587"/>
          </a:xfrm>
        </p:grpSpPr>
        <p:grpSp>
          <p:nvGrpSpPr>
            <p:cNvPr id="8" name="Group 7">
              <a:extLst>
                <a:ext uri="{FF2B5EF4-FFF2-40B4-BE49-F238E27FC236}">
                  <a16:creationId xmlns:a16="http://schemas.microsoft.com/office/drawing/2014/main" id="{BB4ABEF4-331E-4EEC-9A60-2E05EBD3181B}"/>
                </a:ext>
              </a:extLst>
            </p:cNvPr>
            <p:cNvGrpSpPr/>
            <p:nvPr userDrawn="1"/>
          </p:nvGrpSpPr>
          <p:grpSpPr>
            <a:xfrm>
              <a:off x="2911222" y="4992735"/>
              <a:ext cx="6253386" cy="106091"/>
              <a:chOff x="3419872" y="6381328"/>
              <a:chExt cx="5401866" cy="140328"/>
            </a:xfrm>
          </p:grpSpPr>
          <p:sp>
            <p:nvSpPr>
              <p:cNvPr id="15" name="Rectangle 14">
                <a:extLst>
                  <a:ext uri="{FF2B5EF4-FFF2-40B4-BE49-F238E27FC236}">
                    <a16:creationId xmlns:a16="http://schemas.microsoft.com/office/drawing/2014/main" id="{FEB239D8-2CE9-43AF-8CC4-6CF0916BA92D}"/>
                  </a:ext>
                </a:extLst>
              </p:cNvPr>
              <p:cNvSpPr/>
              <p:nvPr userDrawn="1"/>
            </p:nvSpPr>
            <p:spPr>
              <a:xfrm>
                <a:off x="3419872" y="6381328"/>
                <a:ext cx="1008112" cy="140328"/>
              </a:xfrm>
              <a:prstGeom prst="rect">
                <a:avLst/>
              </a:prstGeom>
              <a:solidFill>
                <a:srgbClr val="F4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16" name="Rectangle 15">
                <a:extLst>
                  <a:ext uri="{FF2B5EF4-FFF2-40B4-BE49-F238E27FC236}">
                    <a16:creationId xmlns:a16="http://schemas.microsoft.com/office/drawing/2014/main" id="{BB9408AD-DD80-48EA-9E04-0247B4D7B8DE}"/>
                  </a:ext>
                </a:extLst>
              </p:cNvPr>
              <p:cNvSpPr/>
              <p:nvPr userDrawn="1"/>
            </p:nvSpPr>
            <p:spPr>
              <a:xfrm>
                <a:off x="4518310" y="6381328"/>
                <a:ext cx="1008112" cy="140328"/>
              </a:xfrm>
              <a:prstGeom prst="rect">
                <a:avLst/>
              </a:prstGeom>
              <a:solidFill>
                <a:srgbClr val="F4D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17" name="Rectangle 16">
                <a:extLst>
                  <a:ext uri="{FF2B5EF4-FFF2-40B4-BE49-F238E27FC236}">
                    <a16:creationId xmlns:a16="http://schemas.microsoft.com/office/drawing/2014/main" id="{6024B9BF-A5A5-4425-BAAB-7EA9100ECA70}"/>
                  </a:ext>
                </a:extLst>
              </p:cNvPr>
              <p:cNvSpPr/>
              <p:nvPr userDrawn="1"/>
            </p:nvSpPr>
            <p:spPr>
              <a:xfrm>
                <a:off x="5616748" y="6381328"/>
                <a:ext cx="1008112" cy="140328"/>
              </a:xfrm>
              <a:prstGeom prst="rect">
                <a:avLst/>
              </a:prstGeom>
              <a:solidFill>
                <a:srgbClr val="80D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18" name="Rectangle 17">
                <a:extLst>
                  <a:ext uri="{FF2B5EF4-FFF2-40B4-BE49-F238E27FC236}">
                    <a16:creationId xmlns:a16="http://schemas.microsoft.com/office/drawing/2014/main" id="{86654088-498E-4BEC-85ED-91606FC451FA}"/>
                  </a:ext>
                </a:extLst>
              </p:cNvPr>
              <p:cNvSpPr/>
              <p:nvPr userDrawn="1"/>
            </p:nvSpPr>
            <p:spPr>
              <a:xfrm>
                <a:off x="6715186" y="6381328"/>
                <a:ext cx="1008112" cy="140328"/>
              </a:xfrm>
              <a:prstGeom prst="rect">
                <a:avLst/>
              </a:prstGeom>
              <a:solidFill>
                <a:srgbClr val="3FA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19" name="Rectangle 18">
                <a:extLst>
                  <a:ext uri="{FF2B5EF4-FFF2-40B4-BE49-F238E27FC236}">
                    <a16:creationId xmlns:a16="http://schemas.microsoft.com/office/drawing/2014/main" id="{1367BF5E-BDA2-4323-B96D-9A3753A161ED}"/>
                  </a:ext>
                </a:extLst>
              </p:cNvPr>
              <p:cNvSpPr/>
              <p:nvPr userDrawn="1"/>
            </p:nvSpPr>
            <p:spPr>
              <a:xfrm>
                <a:off x="7813626" y="6381328"/>
                <a:ext cx="1008112" cy="140328"/>
              </a:xfrm>
              <a:prstGeom prst="rect">
                <a:avLst/>
              </a:prstGeom>
              <a:solidFill>
                <a:srgbClr val="35A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grpSp>
        <p:grpSp>
          <p:nvGrpSpPr>
            <p:cNvPr id="9" name="Group 8">
              <a:extLst>
                <a:ext uri="{FF2B5EF4-FFF2-40B4-BE49-F238E27FC236}">
                  <a16:creationId xmlns:a16="http://schemas.microsoft.com/office/drawing/2014/main" id="{3AB28B9F-1431-4250-A6B4-A5454CA76268}"/>
                </a:ext>
              </a:extLst>
            </p:cNvPr>
            <p:cNvGrpSpPr/>
            <p:nvPr userDrawn="1"/>
          </p:nvGrpSpPr>
          <p:grpSpPr>
            <a:xfrm>
              <a:off x="2913621" y="4926239"/>
              <a:ext cx="6253386" cy="19052"/>
              <a:chOff x="3419872" y="6381328"/>
              <a:chExt cx="5401866" cy="140328"/>
            </a:xfrm>
            <a:solidFill>
              <a:srgbClr val="818181"/>
            </a:solidFill>
          </p:grpSpPr>
          <p:sp>
            <p:nvSpPr>
              <p:cNvPr id="10" name="Rectangle 9">
                <a:extLst>
                  <a:ext uri="{FF2B5EF4-FFF2-40B4-BE49-F238E27FC236}">
                    <a16:creationId xmlns:a16="http://schemas.microsoft.com/office/drawing/2014/main" id="{41A98FFC-799E-4302-991C-84A7B3F73E22}"/>
                  </a:ext>
                </a:extLst>
              </p:cNvPr>
              <p:cNvSpPr/>
              <p:nvPr userDrawn="1"/>
            </p:nvSpPr>
            <p:spPr>
              <a:xfrm>
                <a:off x="3419872"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11" name="Rectangle 10">
                <a:extLst>
                  <a:ext uri="{FF2B5EF4-FFF2-40B4-BE49-F238E27FC236}">
                    <a16:creationId xmlns:a16="http://schemas.microsoft.com/office/drawing/2014/main" id="{ABE11D11-EC20-45F1-8755-8A6BF348B753}"/>
                  </a:ext>
                </a:extLst>
              </p:cNvPr>
              <p:cNvSpPr/>
              <p:nvPr userDrawn="1"/>
            </p:nvSpPr>
            <p:spPr>
              <a:xfrm>
                <a:off x="4518310"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12" name="Rectangle 11">
                <a:extLst>
                  <a:ext uri="{FF2B5EF4-FFF2-40B4-BE49-F238E27FC236}">
                    <a16:creationId xmlns:a16="http://schemas.microsoft.com/office/drawing/2014/main" id="{B21D35BF-6E62-40B7-BE55-5E67517D6908}"/>
                  </a:ext>
                </a:extLst>
              </p:cNvPr>
              <p:cNvSpPr/>
              <p:nvPr userDrawn="1"/>
            </p:nvSpPr>
            <p:spPr>
              <a:xfrm>
                <a:off x="5616748"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13" name="Rectangle 12">
                <a:extLst>
                  <a:ext uri="{FF2B5EF4-FFF2-40B4-BE49-F238E27FC236}">
                    <a16:creationId xmlns:a16="http://schemas.microsoft.com/office/drawing/2014/main" id="{52099C7C-2710-497B-B498-7A7A0C9C188D}"/>
                  </a:ext>
                </a:extLst>
              </p:cNvPr>
              <p:cNvSpPr/>
              <p:nvPr userDrawn="1"/>
            </p:nvSpPr>
            <p:spPr>
              <a:xfrm>
                <a:off x="6715186"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14" name="Rectangle 13">
                <a:extLst>
                  <a:ext uri="{FF2B5EF4-FFF2-40B4-BE49-F238E27FC236}">
                    <a16:creationId xmlns:a16="http://schemas.microsoft.com/office/drawing/2014/main" id="{62838830-287E-492E-AC88-0E73736D7548}"/>
                  </a:ext>
                </a:extLst>
              </p:cNvPr>
              <p:cNvSpPr/>
              <p:nvPr userDrawn="1"/>
            </p:nvSpPr>
            <p:spPr>
              <a:xfrm>
                <a:off x="7813626"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grpSp>
      </p:grpSp>
      <p:pic>
        <p:nvPicPr>
          <p:cNvPr id="20" name="Picture 19">
            <a:extLst>
              <a:ext uri="{FF2B5EF4-FFF2-40B4-BE49-F238E27FC236}">
                <a16:creationId xmlns:a16="http://schemas.microsoft.com/office/drawing/2014/main" id="{5107616D-CEF4-4670-ADC8-C6812D4AA2A2}"/>
              </a:ext>
            </a:extLst>
          </p:cNvPr>
          <p:cNvPicPr>
            <a:picLocks noChangeAspect="1"/>
          </p:cNvPicPr>
          <p:nvPr userDrawn="1"/>
        </p:nvPicPr>
        <p:blipFill>
          <a:blip r:embed="rId2"/>
          <a:stretch>
            <a:fillRect/>
          </a:stretch>
        </p:blipFill>
        <p:spPr>
          <a:xfrm>
            <a:off x="376114" y="6350856"/>
            <a:ext cx="2994026" cy="747725"/>
          </a:xfrm>
          <a:prstGeom prst="rect">
            <a:avLst/>
          </a:prstGeom>
        </p:spPr>
      </p:pic>
      <p:sp>
        <p:nvSpPr>
          <p:cNvPr id="21" name="TextBox 20">
            <a:extLst>
              <a:ext uri="{FF2B5EF4-FFF2-40B4-BE49-F238E27FC236}">
                <a16:creationId xmlns:a16="http://schemas.microsoft.com/office/drawing/2014/main" id="{6D03A523-A023-4A14-8893-7C2009F8C434}"/>
              </a:ext>
            </a:extLst>
          </p:cNvPr>
          <p:cNvSpPr txBox="1"/>
          <p:nvPr userDrawn="1"/>
        </p:nvSpPr>
        <p:spPr>
          <a:xfrm>
            <a:off x="10585293" y="6846568"/>
            <a:ext cx="1923925" cy="215444"/>
          </a:xfrm>
          <a:prstGeom prst="rect">
            <a:avLst/>
          </a:prstGeom>
          <a:noFill/>
        </p:spPr>
        <p:txBody>
          <a:bodyPr wrap="none" rtlCol="0">
            <a:spAutoFit/>
          </a:bodyPr>
          <a:lstStyle/>
          <a:p>
            <a:r>
              <a:rPr lang="en-GB" sz="800" dirty="0">
                <a:solidFill>
                  <a:schemeClr val="accent1">
                    <a:lumMod val="20000"/>
                    <a:lumOff val="80000"/>
                  </a:schemeClr>
                </a:solidFill>
              </a:rPr>
              <a:t>© Culturistics Ltd        © Toolchest.org</a:t>
            </a:r>
          </a:p>
        </p:txBody>
      </p:sp>
    </p:spTree>
    <p:extLst>
      <p:ext uri="{BB962C8B-B14F-4D97-AF65-F5344CB8AC3E}">
        <p14:creationId xmlns:p14="http://schemas.microsoft.com/office/powerpoint/2010/main" val="227320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8018" y="1679840"/>
            <a:ext cx="5724155" cy="4751214"/>
          </a:xfrm>
        </p:spPr>
        <p:txBody>
          <a:bodyPr/>
          <a:lstStyle>
            <a:lvl1pPr>
              <a:defRPr sz="2117"/>
            </a:lvl1pPr>
            <a:lvl2pPr>
              <a:defRPr sz="1815"/>
            </a:lvl2pPr>
            <a:lvl3pPr>
              <a:defRPr sz="1512"/>
            </a:lvl3pPr>
            <a:lvl4pPr>
              <a:defRPr sz="1361"/>
            </a:lvl4pPr>
            <a:lvl5pPr>
              <a:defRPr sz="1361"/>
            </a:lvl5pPr>
            <a:lvl6pPr>
              <a:defRPr sz="1361"/>
            </a:lvl6pPr>
            <a:lvl7pPr>
              <a:defRPr sz="1361"/>
            </a:lvl7pPr>
            <a:lvl8pPr>
              <a:defRPr sz="1361"/>
            </a:lvl8pPr>
            <a:lvl9pPr>
              <a:defRPr sz="13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88177" y="1679840"/>
            <a:ext cx="5724155" cy="4751214"/>
          </a:xfrm>
        </p:spPr>
        <p:txBody>
          <a:bodyPr/>
          <a:lstStyle>
            <a:lvl1pPr>
              <a:defRPr sz="2117"/>
            </a:lvl1pPr>
            <a:lvl2pPr>
              <a:defRPr sz="1815"/>
            </a:lvl2pPr>
            <a:lvl3pPr>
              <a:defRPr sz="1512"/>
            </a:lvl3pPr>
            <a:lvl4pPr>
              <a:defRPr sz="1361"/>
            </a:lvl4pPr>
            <a:lvl5pPr>
              <a:defRPr sz="1361"/>
            </a:lvl5pPr>
            <a:lvl6pPr>
              <a:defRPr sz="1361"/>
            </a:lvl6pPr>
            <a:lvl7pPr>
              <a:defRPr sz="1361"/>
            </a:lvl7pPr>
            <a:lvl8pPr>
              <a:defRPr sz="1361"/>
            </a:lvl8pPr>
            <a:lvl9pPr>
              <a:defRPr sz="13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48492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86059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337474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2028" y="2236454"/>
            <a:ext cx="11016297" cy="1543186"/>
          </a:xfrm>
        </p:spPr>
        <p:txBody>
          <a:bodyPr/>
          <a:lstStyle/>
          <a:p>
            <a:r>
              <a:rPr lang="en-US"/>
              <a:t>Click to edit Master title style</a:t>
            </a:r>
            <a:endParaRPr lang="en-GB"/>
          </a:p>
        </p:txBody>
      </p:sp>
      <p:sp>
        <p:nvSpPr>
          <p:cNvPr id="3" name="Subtitle 2"/>
          <p:cNvSpPr>
            <a:spLocks noGrp="1"/>
          </p:cNvSpPr>
          <p:nvPr>
            <p:ph type="subTitle" idx="1"/>
          </p:nvPr>
        </p:nvSpPr>
        <p:spPr>
          <a:xfrm>
            <a:off x="1944053" y="4079611"/>
            <a:ext cx="9072246" cy="1839824"/>
          </a:xfrm>
        </p:spPr>
        <p:txBody>
          <a:bodyPr/>
          <a:lstStyle>
            <a:lvl1pPr marL="0" indent="0" algn="ctr">
              <a:buNone/>
              <a:defRPr>
                <a:solidFill>
                  <a:schemeClr val="tx1">
                    <a:tint val="75000"/>
                  </a:schemeClr>
                </a:solidFill>
              </a:defRPr>
            </a:lvl1pPr>
            <a:lvl2pPr marL="345673" indent="0" algn="ctr">
              <a:buNone/>
              <a:defRPr>
                <a:solidFill>
                  <a:schemeClr val="tx1">
                    <a:tint val="75000"/>
                  </a:schemeClr>
                </a:solidFill>
              </a:defRPr>
            </a:lvl2pPr>
            <a:lvl3pPr marL="691345" indent="0" algn="ctr">
              <a:buNone/>
              <a:defRPr>
                <a:solidFill>
                  <a:schemeClr val="tx1">
                    <a:tint val="75000"/>
                  </a:schemeClr>
                </a:solidFill>
              </a:defRPr>
            </a:lvl3pPr>
            <a:lvl4pPr marL="1037017" indent="0" algn="ctr">
              <a:buNone/>
              <a:defRPr>
                <a:solidFill>
                  <a:schemeClr val="tx1">
                    <a:tint val="75000"/>
                  </a:schemeClr>
                </a:solidFill>
              </a:defRPr>
            </a:lvl4pPr>
            <a:lvl5pPr marL="1382690" indent="0" algn="ctr">
              <a:buNone/>
              <a:defRPr>
                <a:solidFill>
                  <a:schemeClr val="tx1">
                    <a:tint val="75000"/>
                  </a:schemeClr>
                </a:solidFill>
              </a:defRPr>
            </a:lvl5pPr>
            <a:lvl6pPr marL="1728363" indent="0" algn="ctr">
              <a:buNone/>
              <a:defRPr>
                <a:solidFill>
                  <a:schemeClr val="tx1">
                    <a:tint val="75000"/>
                  </a:schemeClr>
                </a:solidFill>
              </a:defRPr>
            </a:lvl6pPr>
            <a:lvl7pPr marL="2074036" indent="0" algn="ctr">
              <a:buNone/>
              <a:defRPr>
                <a:solidFill>
                  <a:schemeClr val="tx1">
                    <a:tint val="75000"/>
                  </a:schemeClr>
                </a:solidFill>
              </a:defRPr>
            </a:lvl7pPr>
            <a:lvl8pPr marL="2419709" indent="0" algn="ctr">
              <a:buNone/>
              <a:defRPr>
                <a:solidFill>
                  <a:schemeClr val="tx1">
                    <a:tint val="75000"/>
                  </a:schemeClr>
                </a:solidFill>
              </a:defRPr>
            </a:lvl8pPr>
            <a:lvl9pPr marL="2765381"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ACB55425-6CA1-44F6-899B-7345DEBB98B2}" type="slidenum">
              <a:rPr lang="en-GB" smtClean="0"/>
              <a:t>‹#›</a:t>
            </a:fld>
            <a:endParaRPr lang="en-GB"/>
          </a:p>
        </p:txBody>
      </p:sp>
    </p:spTree>
    <p:extLst>
      <p:ext uri="{BB962C8B-B14F-4D97-AF65-F5344CB8AC3E}">
        <p14:creationId xmlns:p14="http://schemas.microsoft.com/office/powerpoint/2010/main" val="87013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20" y="122436"/>
            <a:ext cx="11664315" cy="982693"/>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648020" y="1488738"/>
            <a:ext cx="11664315" cy="494231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9885125" y="7014257"/>
            <a:ext cx="3024082" cy="183704"/>
          </a:xfrm>
          <a:prstGeom prst="rect">
            <a:avLst/>
          </a:prstGeom>
        </p:spPr>
        <p:txBody>
          <a:bodyPr vert="horz" lIns="91440" tIns="45720" rIns="91440" bIns="45720" rtlCol="0" anchor="ctr"/>
          <a:lstStyle>
            <a:lvl1pPr algn="r">
              <a:defRPr sz="1200">
                <a:solidFill>
                  <a:schemeClr val="accent1"/>
                </a:solidFill>
              </a:defRPr>
            </a:lvl1pPr>
          </a:lstStyle>
          <a:p>
            <a:fld id="{ACB55425-6CA1-44F6-899B-7345DEBB98B2}" type="slidenum">
              <a:rPr lang="en-GB" smtClean="0"/>
              <a:pPr/>
              <a:t>‹#›</a:t>
            </a:fld>
            <a:endParaRPr lang="en-GB" dirty="0"/>
          </a:p>
        </p:txBody>
      </p:sp>
      <p:grpSp>
        <p:nvGrpSpPr>
          <p:cNvPr id="7" name="Group 6">
            <a:extLst>
              <a:ext uri="{FF2B5EF4-FFF2-40B4-BE49-F238E27FC236}">
                <a16:creationId xmlns:a16="http://schemas.microsoft.com/office/drawing/2014/main" id="{749A88E4-5C0E-4A8A-9441-0EEF2C2DB79E}"/>
              </a:ext>
            </a:extLst>
          </p:cNvPr>
          <p:cNvGrpSpPr/>
          <p:nvPr userDrawn="1"/>
        </p:nvGrpSpPr>
        <p:grpSpPr>
          <a:xfrm>
            <a:off x="920291" y="6840324"/>
            <a:ext cx="11982636" cy="173934"/>
            <a:chOff x="2911222" y="4926239"/>
            <a:chExt cx="6255785" cy="172587"/>
          </a:xfrm>
        </p:grpSpPr>
        <p:grpSp>
          <p:nvGrpSpPr>
            <p:cNvPr id="24" name="Group 23"/>
            <p:cNvGrpSpPr/>
            <p:nvPr userDrawn="1"/>
          </p:nvGrpSpPr>
          <p:grpSpPr>
            <a:xfrm>
              <a:off x="2911222" y="4992735"/>
              <a:ext cx="6253386" cy="106091"/>
              <a:chOff x="3419872" y="6381328"/>
              <a:chExt cx="5401866" cy="140328"/>
            </a:xfrm>
          </p:grpSpPr>
          <p:sp>
            <p:nvSpPr>
              <p:cNvPr id="21" name="Rectangle 20"/>
              <p:cNvSpPr/>
              <p:nvPr userDrawn="1"/>
            </p:nvSpPr>
            <p:spPr>
              <a:xfrm>
                <a:off x="3419872" y="6381328"/>
                <a:ext cx="1008112" cy="140328"/>
              </a:xfrm>
              <a:prstGeom prst="rect">
                <a:avLst/>
              </a:prstGeom>
              <a:solidFill>
                <a:srgbClr val="F4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5" name="Rectangle 24"/>
              <p:cNvSpPr/>
              <p:nvPr userDrawn="1"/>
            </p:nvSpPr>
            <p:spPr>
              <a:xfrm>
                <a:off x="4518310" y="6381328"/>
                <a:ext cx="1008112" cy="140328"/>
              </a:xfrm>
              <a:prstGeom prst="rect">
                <a:avLst/>
              </a:prstGeom>
              <a:solidFill>
                <a:srgbClr val="F4D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6" name="Rectangle 25"/>
              <p:cNvSpPr/>
              <p:nvPr userDrawn="1"/>
            </p:nvSpPr>
            <p:spPr>
              <a:xfrm>
                <a:off x="5616748" y="6381328"/>
                <a:ext cx="1008112" cy="140328"/>
              </a:xfrm>
              <a:prstGeom prst="rect">
                <a:avLst/>
              </a:prstGeom>
              <a:solidFill>
                <a:srgbClr val="80D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7" name="Rectangle 26"/>
              <p:cNvSpPr/>
              <p:nvPr userDrawn="1"/>
            </p:nvSpPr>
            <p:spPr>
              <a:xfrm>
                <a:off x="6715186" y="6381328"/>
                <a:ext cx="1008112" cy="140328"/>
              </a:xfrm>
              <a:prstGeom prst="rect">
                <a:avLst/>
              </a:prstGeom>
              <a:solidFill>
                <a:srgbClr val="3FA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8" name="Rectangle 27"/>
              <p:cNvSpPr/>
              <p:nvPr userDrawn="1"/>
            </p:nvSpPr>
            <p:spPr>
              <a:xfrm>
                <a:off x="7813626" y="6381328"/>
                <a:ext cx="1008112" cy="140328"/>
              </a:xfrm>
              <a:prstGeom prst="rect">
                <a:avLst/>
              </a:prstGeom>
              <a:solidFill>
                <a:srgbClr val="35A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grpSp>
        <p:grpSp>
          <p:nvGrpSpPr>
            <p:cNvPr id="31" name="Group 30"/>
            <p:cNvGrpSpPr/>
            <p:nvPr userDrawn="1"/>
          </p:nvGrpSpPr>
          <p:grpSpPr>
            <a:xfrm>
              <a:off x="2913621" y="4926239"/>
              <a:ext cx="6253386" cy="19052"/>
              <a:chOff x="3419872" y="6381328"/>
              <a:chExt cx="5401866" cy="140328"/>
            </a:xfrm>
            <a:solidFill>
              <a:srgbClr val="818181"/>
            </a:solidFill>
          </p:grpSpPr>
          <p:sp>
            <p:nvSpPr>
              <p:cNvPr id="32" name="Rectangle 31"/>
              <p:cNvSpPr/>
              <p:nvPr userDrawn="1"/>
            </p:nvSpPr>
            <p:spPr>
              <a:xfrm>
                <a:off x="3419872"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3" name="Rectangle 32"/>
              <p:cNvSpPr/>
              <p:nvPr userDrawn="1"/>
            </p:nvSpPr>
            <p:spPr>
              <a:xfrm>
                <a:off x="4518310"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4" name="Rectangle 33"/>
              <p:cNvSpPr/>
              <p:nvPr userDrawn="1"/>
            </p:nvSpPr>
            <p:spPr>
              <a:xfrm>
                <a:off x="5616748"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5" name="Rectangle 34"/>
              <p:cNvSpPr/>
              <p:nvPr userDrawn="1"/>
            </p:nvSpPr>
            <p:spPr>
              <a:xfrm>
                <a:off x="6715186"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6" name="Rectangle 35"/>
              <p:cNvSpPr/>
              <p:nvPr userDrawn="1"/>
            </p:nvSpPr>
            <p:spPr>
              <a:xfrm>
                <a:off x="7813626"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grpSp>
      </p:grpSp>
      <p:pic>
        <p:nvPicPr>
          <p:cNvPr id="4" name="Picture 3">
            <a:extLst>
              <a:ext uri="{FF2B5EF4-FFF2-40B4-BE49-F238E27FC236}">
                <a16:creationId xmlns:a16="http://schemas.microsoft.com/office/drawing/2014/main" id="{6882971A-18D3-4184-81EB-4BA39FC1DE2D}"/>
              </a:ext>
            </a:extLst>
          </p:cNvPr>
          <p:cNvPicPr>
            <a:picLocks noChangeAspect="1"/>
          </p:cNvPicPr>
          <p:nvPr userDrawn="1"/>
        </p:nvPicPr>
        <p:blipFill>
          <a:blip r:embed="rId10"/>
          <a:stretch>
            <a:fillRect/>
          </a:stretch>
        </p:blipFill>
        <p:spPr>
          <a:xfrm>
            <a:off x="382336" y="6345685"/>
            <a:ext cx="2994026" cy="747725"/>
          </a:xfrm>
          <a:prstGeom prst="rect">
            <a:avLst/>
          </a:prstGeom>
        </p:spPr>
      </p:pic>
      <p:sp>
        <p:nvSpPr>
          <p:cNvPr id="5" name="TextBox 4">
            <a:extLst>
              <a:ext uri="{FF2B5EF4-FFF2-40B4-BE49-F238E27FC236}">
                <a16:creationId xmlns:a16="http://schemas.microsoft.com/office/drawing/2014/main" id="{9E44405F-10A5-4B0A-BA7E-95AD154D05B2}"/>
              </a:ext>
            </a:extLst>
          </p:cNvPr>
          <p:cNvSpPr txBox="1"/>
          <p:nvPr userDrawn="1"/>
        </p:nvSpPr>
        <p:spPr>
          <a:xfrm>
            <a:off x="10585293" y="6846568"/>
            <a:ext cx="1923925" cy="215444"/>
          </a:xfrm>
          <a:prstGeom prst="rect">
            <a:avLst/>
          </a:prstGeom>
          <a:noFill/>
        </p:spPr>
        <p:txBody>
          <a:bodyPr wrap="none" rtlCol="0">
            <a:spAutoFit/>
          </a:bodyPr>
          <a:lstStyle/>
          <a:p>
            <a:r>
              <a:rPr lang="en-GB" sz="800" dirty="0">
                <a:solidFill>
                  <a:schemeClr val="accent1">
                    <a:lumMod val="20000"/>
                    <a:lumOff val="80000"/>
                  </a:schemeClr>
                </a:solidFill>
              </a:rPr>
              <a:t>© Culturistics Ltd        © Toolchest.org</a:t>
            </a:r>
          </a:p>
        </p:txBody>
      </p:sp>
    </p:spTree>
    <p:extLst>
      <p:ext uri="{BB962C8B-B14F-4D97-AF65-F5344CB8AC3E}">
        <p14:creationId xmlns:p14="http://schemas.microsoft.com/office/powerpoint/2010/main" val="3876265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72" r:id="rId5"/>
    <p:sldLayoutId id="2147483652" r:id="rId6"/>
    <p:sldLayoutId id="2147483654" r:id="rId7"/>
    <p:sldLayoutId id="2147483655" r:id="rId8"/>
  </p:sldLayoutIdLst>
  <p:txStyles>
    <p:titleStyle>
      <a:lvl1pPr algn="l" defTabSz="691345" rtl="0" eaLnBrk="1" latinLnBrk="0" hangingPunct="1">
        <a:spcBef>
          <a:spcPct val="0"/>
        </a:spcBef>
        <a:buNone/>
        <a:defRPr sz="3600" kern="1200">
          <a:solidFill>
            <a:schemeClr val="accent5"/>
          </a:solidFill>
          <a:latin typeface="+mj-lt"/>
          <a:ea typeface="+mj-ea"/>
          <a:cs typeface="+mj-cs"/>
        </a:defRPr>
      </a:lvl1pPr>
    </p:titleStyle>
    <p:bodyStyle>
      <a:lvl1pPr marL="0" indent="0" algn="l" defTabSz="691345" rtl="0" eaLnBrk="1" latinLnBrk="0" hangingPunct="1">
        <a:spcBef>
          <a:spcPct val="20000"/>
        </a:spcBef>
        <a:buFont typeface="Arial" pitchFamily="34" charset="0"/>
        <a:buNone/>
        <a:defRPr sz="2400" b="1" kern="1200">
          <a:solidFill>
            <a:schemeClr val="bg1">
              <a:lumMod val="50000"/>
            </a:schemeClr>
          </a:solidFill>
          <a:latin typeface="+mn-lt"/>
          <a:ea typeface="+mn-ea"/>
          <a:cs typeface="+mn-cs"/>
        </a:defRPr>
      </a:lvl1pPr>
      <a:lvl2pPr marL="268288" indent="-268288" algn="l" defTabSz="691345" rtl="0" eaLnBrk="1" latinLnBrk="0" hangingPunct="1">
        <a:spcBef>
          <a:spcPct val="20000"/>
        </a:spcBef>
        <a:buClr>
          <a:schemeClr val="accent6">
            <a:lumMod val="75000"/>
          </a:schemeClr>
        </a:buClr>
        <a:buSzPct val="125000"/>
        <a:buFontTx/>
        <a:buBlip>
          <a:blip r:embed="rId11"/>
        </a:buBlip>
        <a:defRPr sz="2400" kern="1200">
          <a:solidFill>
            <a:schemeClr val="bg1">
              <a:lumMod val="50000"/>
            </a:schemeClr>
          </a:solidFill>
          <a:latin typeface="+mn-lt"/>
          <a:ea typeface="+mn-ea"/>
          <a:cs typeface="+mn-cs"/>
        </a:defRPr>
      </a:lvl2pPr>
      <a:lvl3pPr marL="536575" indent="-268288" algn="l" defTabSz="691345" rtl="0" eaLnBrk="1" latinLnBrk="0" hangingPunct="1">
        <a:spcBef>
          <a:spcPct val="20000"/>
        </a:spcBef>
        <a:buClr>
          <a:srgbClr val="00B0F0"/>
        </a:buClr>
        <a:buFontTx/>
        <a:buBlip>
          <a:blip r:embed="rId12"/>
        </a:buBlip>
        <a:defRPr sz="2400" kern="1200">
          <a:solidFill>
            <a:schemeClr val="bg1">
              <a:lumMod val="50000"/>
            </a:schemeClr>
          </a:solidFill>
          <a:latin typeface="+mn-lt"/>
          <a:ea typeface="+mn-ea"/>
          <a:cs typeface="+mn-cs"/>
        </a:defRPr>
      </a:lvl3pPr>
      <a:lvl4pPr marL="1209854" indent="-172836" algn="l" defTabSz="691345"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4pPr>
      <a:lvl5pPr marL="1555526" indent="-172836" algn="l" defTabSz="691345" rtl="0" eaLnBrk="1" latinLnBrk="0" hangingPunct="1">
        <a:spcBef>
          <a:spcPct val="20000"/>
        </a:spcBef>
        <a:buFont typeface="Arial" pitchFamily="34" charset="0"/>
        <a:buChar char="»"/>
        <a:defRPr sz="2400" i="1" kern="1200">
          <a:solidFill>
            <a:schemeClr val="bg1">
              <a:lumMod val="50000"/>
            </a:schemeClr>
          </a:solidFill>
          <a:latin typeface="+mn-lt"/>
          <a:ea typeface="+mn-ea"/>
          <a:cs typeface="+mn-cs"/>
        </a:defRPr>
      </a:lvl5pPr>
      <a:lvl6pPr marL="1901198"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6pPr>
      <a:lvl7pPr marL="2246872"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7pPr>
      <a:lvl8pPr marL="2592544"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8pPr>
      <a:lvl9pPr marL="2938217"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9pPr>
    </p:bodyStyle>
    <p:otherStyle>
      <a:defPPr>
        <a:defRPr lang="en-US"/>
      </a:defPPr>
      <a:lvl1pPr marL="0" algn="l" defTabSz="691345" rtl="0" eaLnBrk="1" latinLnBrk="0" hangingPunct="1">
        <a:defRPr sz="1361" kern="1200">
          <a:solidFill>
            <a:schemeClr val="tx1"/>
          </a:solidFill>
          <a:latin typeface="+mn-lt"/>
          <a:ea typeface="+mn-ea"/>
          <a:cs typeface="+mn-cs"/>
        </a:defRPr>
      </a:lvl1pPr>
      <a:lvl2pPr marL="345673" algn="l" defTabSz="691345" rtl="0" eaLnBrk="1" latinLnBrk="0" hangingPunct="1">
        <a:defRPr sz="1361" kern="1200">
          <a:solidFill>
            <a:schemeClr val="tx1"/>
          </a:solidFill>
          <a:latin typeface="+mn-lt"/>
          <a:ea typeface="+mn-ea"/>
          <a:cs typeface="+mn-cs"/>
        </a:defRPr>
      </a:lvl2pPr>
      <a:lvl3pPr marL="691345" algn="l" defTabSz="691345" rtl="0" eaLnBrk="1" latinLnBrk="0" hangingPunct="1">
        <a:defRPr sz="1361" kern="1200">
          <a:solidFill>
            <a:schemeClr val="tx1"/>
          </a:solidFill>
          <a:latin typeface="+mn-lt"/>
          <a:ea typeface="+mn-ea"/>
          <a:cs typeface="+mn-cs"/>
        </a:defRPr>
      </a:lvl3pPr>
      <a:lvl4pPr marL="1037017" algn="l" defTabSz="691345" rtl="0" eaLnBrk="1" latinLnBrk="0" hangingPunct="1">
        <a:defRPr sz="1361" kern="1200">
          <a:solidFill>
            <a:schemeClr val="tx1"/>
          </a:solidFill>
          <a:latin typeface="+mn-lt"/>
          <a:ea typeface="+mn-ea"/>
          <a:cs typeface="+mn-cs"/>
        </a:defRPr>
      </a:lvl4pPr>
      <a:lvl5pPr marL="1382690" algn="l" defTabSz="691345" rtl="0" eaLnBrk="1" latinLnBrk="0" hangingPunct="1">
        <a:defRPr sz="1361" kern="1200">
          <a:solidFill>
            <a:schemeClr val="tx1"/>
          </a:solidFill>
          <a:latin typeface="+mn-lt"/>
          <a:ea typeface="+mn-ea"/>
          <a:cs typeface="+mn-cs"/>
        </a:defRPr>
      </a:lvl5pPr>
      <a:lvl6pPr marL="1728363" algn="l" defTabSz="691345" rtl="0" eaLnBrk="1" latinLnBrk="0" hangingPunct="1">
        <a:defRPr sz="1361" kern="1200">
          <a:solidFill>
            <a:schemeClr val="tx1"/>
          </a:solidFill>
          <a:latin typeface="+mn-lt"/>
          <a:ea typeface="+mn-ea"/>
          <a:cs typeface="+mn-cs"/>
        </a:defRPr>
      </a:lvl6pPr>
      <a:lvl7pPr marL="2074036" algn="l" defTabSz="691345" rtl="0" eaLnBrk="1" latinLnBrk="0" hangingPunct="1">
        <a:defRPr sz="1361" kern="1200">
          <a:solidFill>
            <a:schemeClr val="tx1"/>
          </a:solidFill>
          <a:latin typeface="+mn-lt"/>
          <a:ea typeface="+mn-ea"/>
          <a:cs typeface="+mn-cs"/>
        </a:defRPr>
      </a:lvl7pPr>
      <a:lvl8pPr marL="2419709" algn="l" defTabSz="691345" rtl="0" eaLnBrk="1" latinLnBrk="0" hangingPunct="1">
        <a:defRPr sz="1361" kern="1200">
          <a:solidFill>
            <a:schemeClr val="tx1"/>
          </a:solidFill>
          <a:latin typeface="+mn-lt"/>
          <a:ea typeface="+mn-ea"/>
          <a:cs typeface="+mn-cs"/>
        </a:defRPr>
      </a:lvl8pPr>
      <a:lvl9pPr marL="2765381" algn="l" defTabSz="691345" rtl="0" eaLnBrk="1" latinLnBrk="0" hangingPunct="1">
        <a:defRPr sz="136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73828F-814E-4613-ABAC-D2704C42BCDA}"/>
              </a:ext>
            </a:extLst>
          </p:cNvPr>
          <p:cNvSpPr/>
          <p:nvPr userDrawn="1"/>
        </p:nvSpPr>
        <p:spPr>
          <a:xfrm>
            <a:off x="0" y="1"/>
            <a:ext cx="12960350" cy="7199313"/>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68"/>
          </a:p>
        </p:txBody>
      </p:sp>
      <p:sp>
        <p:nvSpPr>
          <p:cNvPr id="2" name="Title Placeholder 1"/>
          <p:cNvSpPr>
            <a:spLocks noGrp="1"/>
          </p:cNvSpPr>
          <p:nvPr>
            <p:ph type="title"/>
          </p:nvPr>
        </p:nvSpPr>
        <p:spPr>
          <a:xfrm>
            <a:off x="648020" y="122436"/>
            <a:ext cx="11664315" cy="982693"/>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648020" y="1488738"/>
            <a:ext cx="11664315" cy="494231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9885125" y="7014257"/>
            <a:ext cx="3024082" cy="183704"/>
          </a:xfrm>
          <a:prstGeom prst="rect">
            <a:avLst/>
          </a:prstGeom>
        </p:spPr>
        <p:txBody>
          <a:bodyPr vert="horz" lIns="91440" tIns="45720" rIns="91440" bIns="45720" rtlCol="0" anchor="ctr"/>
          <a:lstStyle>
            <a:lvl1pPr algn="r">
              <a:defRPr sz="1200">
                <a:solidFill>
                  <a:schemeClr val="accent1"/>
                </a:solidFill>
              </a:defRPr>
            </a:lvl1pPr>
          </a:lstStyle>
          <a:p>
            <a:fld id="{ACB55425-6CA1-44F6-899B-7345DEBB98B2}" type="slidenum">
              <a:rPr lang="en-GB" smtClean="0"/>
              <a:pPr/>
              <a:t>‹#›</a:t>
            </a:fld>
            <a:endParaRPr lang="en-GB" sz="1200" dirty="0"/>
          </a:p>
        </p:txBody>
      </p:sp>
      <p:grpSp>
        <p:nvGrpSpPr>
          <p:cNvPr id="7" name="Group 6">
            <a:extLst>
              <a:ext uri="{FF2B5EF4-FFF2-40B4-BE49-F238E27FC236}">
                <a16:creationId xmlns:a16="http://schemas.microsoft.com/office/drawing/2014/main" id="{749A88E4-5C0E-4A8A-9441-0EEF2C2DB79E}"/>
              </a:ext>
            </a:extLst>
          </p:cNvPr>
          <p:cNvGrpSpPr/>
          <p:nvPr userDrawn="1"/>
        </p:nvGrpSpPr>
        <p:grpSpPr>
          <a:xfrm>
            <a:off x="909603" y="6840324"/>
            <a:ext cx="11982636" cy="173934"/>
            <a:chOff x="2911222" y="4926239"/>
            <a:chExt cx="6255785" cy="172587"/>
          </a:xfrm>
        </p:grpSpPr>
        <p:grpSp>
          <p:nvGrpSpPr>
            <p:cNvPr id="24" name="Group 23"/>
            <p:cNvGrpSpPr/>
            <p:nvPr userDrawn="1"/>
          </p:nvGrpSpPr>
          <p:grpSpPr>
            <a:xfrm>
              <a:off x="2911222" y="4992735"/>
              <a:ext cx="6253386" cy="106091"/>
              <a:chOff x="3419872" y="6381328"/>
              <a:chExt cx="5401866" cy="140328"/>
            </a:xfrm>
          </p:grpSpPr>
          <p:sp>
            <p:nvSpPr>
              <p:cNvPr id="21" name="Rectangle 20"/>
              <p:cNvSpPr/>
              <p:nvPr userDrawn="1"/>
            </p:nvSpPr>
            <p:spPr>
              <a:xfrm>
                <a:off x="3419872" y="6381328"/>
                <a:ext cx="1008112" cy="140328"/>
              </a:xfrm>
              <a:prstGeom prst="rect">
                <a:avLst/>
              </a:prstGeom>
              <a:solidFill>
                <a:srgbClr val="F4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5" name="Rectangle 24"/>
              <p:cNvSpPr/>
              <p:nvPr userDrawn="1"/>
            </p:nvSpPr>
            <p:spPr>
              <a:xfrm>
                <a:off x="4518310" y="6381328"/>
                <a:ext cx="1008112" cy="140328"/>
              </a:xfrm>
              <a:prstGeom prst="rect">
                <a:avLst/>
              </a:prstGeom>
              <a:solidFill>
                <a:srgbClr val="F4D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6" name="Rectangle 25"/>
              <p:cNvSpPr/>
              <p:nvPr userDrawn="1"/>
            </p:nvSpPr>
            <p:spPr>
              <a:xfrm>
                <a:off x="5616748" y="6381328"/>
                <a:ext cx="1008112" cy="140328"/>
              </a:xfrm>
              <a:prstGeom prst="rect">
                <a:avLst/>
              </a:prstGeom>
              <a:solidFill>
                <a:srgbClr val="80D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7" name="Rectangle 26"/>
              <p:cNvSpPr/>
              <p:nvPr userDrawn="1"/>
            </p:nvSpPr>
            <p:spPr>
              <a:xfrm>
                <a:off x="6715186" y="6381328"/>
                <a:ext cx="1008112" cy="140328"/>
              </a:xfrm>
              <a:prstGeom prst="rect">
                <a:avLst/>
              </a:prstGeom>
              <a:solidFill>
                <a:srgbClr val="3FA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8" name="Rectangle 27"/>
              <p:cNvSpPr/>
              <p:nvPr userDrawn="1"/>
            </p:nvSpPr>
            <p:spPr>
              <a:xfrm>
                <a:off x="7813626" y="6381328"/>
                <a:ext cx="1008112" cy="140328"/>
              </a:xfrm>
              <a:prstGeom prst="rect">
                <a:avLst/>
              </a:prstGeom>
              <a:solidFill>
                <a:srgbClr val="35A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grpSp>
        <p:grpSp>
          <p:nvGrpSpPr>
            <p:cNvPr id="31" name="Group 30"/>
            <p:cNvGrpSpPr/>
            <p:nvPr userDrawn="1"/>
          </p:nvGrpSpPr>
          <p:grpSpPr>
            <a:xfrm>
              <a:off x="2913621" y="4926239"/>
              <a:ext cx="6253386" cy="19052"/>
              <a:chOff x="3419872" y="6381328"/>
              <a:chExt cx="5401866" cy="140328"/>
            </a:xfrm>
            <a:solidFill>
              <a:srgbClr val="818181"/>
            </a:solidFill>
          </p:grpSpPr>
          <p:sp>
            <p:nvSpPr>
              <p:cNvPr id="32" name="Rectangle 31"/>
              <p:cNvSpPr/>
              <p:nvPr userDrawn="1"/>
            </p:nvSpPr>
            <p:spPr>
              <a:xfrm>
                <a:off x="3419872"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3" name="Rectangle 32"/>
              <p:cNvSpPr/>
              <p:nvPr userDrawn="1"/>
            </p:nvSpPr>
            <p:spPr>
              <a:xfrm>
                <a:off x="4518310"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4" name="Rectangle 33"/>
              <p:cNvSpPr/>
              <p:nvPr userDrawn="1"/>
            </p:nvSpPr>
            <p:spPr>
              <a:xfrm>
                <a:off x="5616748"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5" name="Rectangle 34"/>
              <p:cNvSpPr/>
              <p:nvPr userDrawn="1"/>
            </p:nvSpPr>
            <p:spPr>
              <a:xfrm>
                <a:off x="6715186"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6" name="Rectangle 35"/>
              <p:cNvSpPr/>
              <p:nvPr userDrawn="1"/>
            </p:nvSpPr>
            <p:spPr>
              <a:xfrm>
                <a:off x="7813626"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grpSp>
      </p:grpSp>
      <p:pic>
        <p:nvPicPr>
          <p:cNvPr id="4" name="Picture 3">
            <a:extLst>
              <a:ext uri="{FF2B5EF4-FFF2-40B4-BE49-F238E27FC236}">
                <a16:creationId xmlns:a16="http://schemas.microsoft.com/office/drawing/2014/main" id="{6882971A-18D3-4184-81EB-4BA39FC1DE2D}"/>
              </a:ext>
            </a:extLst>
          </p:cNvPr>
          <p:cNvPicPr>
            <a:picLocks noChangeAspect="1"/>
          </p:cNvPicPr>
          <p:nvPr userDrawn="1"/>
        </p:nvPicPr>
        <p:blipFill>
          <a:blip r:embed="rId7"/>
          <a:stretch>
            <a:fillRect/>
          </a:stretch>
        </p:blipFill>
        <p:spPr>
          <a:xfrm>
            <a:off x="371648" y="6345685"/>
            <a:ext cx="2994026" cy="747725"/>
          </a:xfrm>
          <a:prstGeom prst="rect">
            <a:avLst/>
          </a:prstGeom>
        </p:spPr>
      </p:pic>
      <p:sp>
        <p:nvSpPr>
          <p:cNvPr id="22" name="TextBox 21">
            <a:extLst>
              <a:ext uri="{FF2B5EF4-FFF2-40B4-BE49-F238E27FC236}">
                <a16:creationId xmlns:a16="http://schemas.microsoft.com/office/drawing/2014/main" id="{0D6C6CC9-D695-4005-8115-1D2B12608F7C}"/>
              </a:ext>
            </a:extLst>
          </p:cNvPr>
          <p:cNvSpPr txBox="1"/>
          <p:nvPr userDrawn="1"/>
        </p:nvSpPr>
        <p:spPr>
          <a:xfrm>
            <a:off x="10585293" y="6846568"/>
            <a:ext cx="1923925" cy="215444"/>
          </a:xfrm>
          <a:prstGeom prst="rect">
            <a:avLst/>
          </a:prstGeom>
          <a:noFill/>
        </p:spPr>
        <p:txBody>
          <a:bodyPr wrap="none" rtlCol="0">
            <a:spAutoFit/>
          </a:bodyPr>
          <a:lstStyle/>
          <a:p>
            <a:r>
              <a:rPr lang="en-GB" sz="800" dirty="0">
                <a:solidFill>
                  <a:schemeClr val="accent1">
                    <a:lumMod val="20000"/>
                    <a:lumOff val="80000"/>
                  </a:schemeClr>
                </a:solidFill>
              </a:rPr>
              <a:t>© Culturistics Ltd        © Toolchest.org</a:t>
            </a:r>
          </a:p>
        </p:txBody>
      </p:sp>
    </p:spTree>
    <p:extLst>
      <p:ext uri="{BB962C8B-B14F-4D97-AF65-F5344CB8AC3E}">
        <p14:creationId xmlns:p14="http://schemas.microsoft.com/office/powerpoint/2010/main" val="118268204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691345" rtl="0" eaLnBrk="1" latinLnBrk="0" hangingPunct="1">
        <a:spcBef>
          <a:spcPct val="0"/>
        </a:spcBef>
        <a:buNone/>
        <a:defRPr sz="2722" kern="1200">
          <a:solidFill>
            <a:schemeClr val="accent5"/>
          </a:solidFill>
          <a:latin typeface="+mj-lt"/>
          <a:ea typeface="+mj-ea"/>
          <a:cs typeface="+mj-cs"/>
        </a:defRPr>
      </a:lvl1pPr>
    </p:titleStyle>
    <p:bodyStyle>
      <a:lvl1pPr marL="0" indent="0" algn="l" defTabSz="691345" rtl="0" eaLnBrk="1" latinLnBrk="0" hangingPunct="1">
        <a:spcBef>
          <a:spcPct val="20000"/>
        </a:spcBef>
        <a:buFont typeface="Arial" pitchFamily="34" charset="0"/>
        <a:buNone/>
        <a:defRPr sz="1815" b="1" kern="1200">
          <a:solidFill>
            <a:schemeClr val="bg1">
              <a:lumMod val="50000"/>
            </a:schemeClr>
          </a:solidFill>
          <a:latin typeface="+mn-lt"/>
          <a:ea typeface="+mn-ea"/>
          <a:cs typeface="+mn-cs"/>
        </a:defRPr>
      </a:lvl1pPr>
      <a:lvl2pPr marL="268288" indent="-268288" algn="l" defTabSz="691345" rtl="0" eaLnBrk="1" latinLnBrk="0" hangingPunct="1">
        <a:spcBef>
          <a:spcPct val="20000"/>
        </a:spcBef>
        <a:buClr>
          <a:schemeClr val="accent6">
            <a:lumMod val="75000"/>
          </a:schemeClr>
        </a:buClr>
        <a:buSzPct val="125000"/>
        <a:buFontTx/>
        <a:buBlip>
          <a:blip r:embed="rId8"/>
        </a:buBlip>
        <a:defRPr sz="1815" kern="1200">
          <a:solidFill>
            <a:schemeClr val="bg1">
              <a:lumMod val="50000"/>
            </a:schemeClr>
          </a:solidFill>
          <a:latin typeface="+mn-lt"/>
          <a:ea typeface="+mn-ea"/>
          <a:cs typeface="+mn-cs"/>
        </a:defRPr>
      </a:lvl2pPr>
      <a:lvl3pPr marL="536575" indent="-268288" algn="l" defTabSz="691345" rtl="0" eaLnBrk="1" latinLnBrk="0" hangingPunct="1">
        <a:spcBef>
          <a:spcPct val="20000"/>
        </a:spcBef>
        <a:buClr>
          <a:srgbClr val="00B0F0"/>
        </a:buClr>
        <a:buFontTx/>
        <a:buBlip>
          <a:blip r:embed="rId9"/>
        </a:buBlip>
        <a:defRPr sz="1512" kern="1200">
          <a:solidFill>
            <a:schemeClr val="bg1">
              <a:lumMod val="50000"/>
            </a:schemeClr>
          </a:solidFill>
          <a:latin typeface="+mn-lt"/>
          <a:ea typeface="+mn-ea"/>
          <a:cs typeface="+mn-cs"/>
        </a:defRPr>
      </a:lvl3pPr>
      <a:lvl4pPr marL="1209854" indent="-172836" algn="l" defTabSz="691345" rtl="0" eaLnBrk="1" latinLnBrk="0" hangingPunct="1">
        <a:spcBef>
          <a:spcPct val="20000"/>
        </a:spcBef>
        <a:buFont typeface="Arial" pitchFamily="34" charset="0"/>
        <a:buChar char="–"/>
        <a:defRPr sz="1361" kern="1200">
          <a:solidFill>
            <a:schemeClr val="bg1">
              <a:lumMod val="50000"/>
            </a:schemeClr>
          </a:solidFill>
          <a:latin typeface="+mn-lt"/>
          <a:ea typeface="+mn-ea"/>
          <a:cs typeface="+mn-cs"/>
        </a:defRPr>
      </a:lvl4pPr>
      <a:lvl5pPr marL="1555526" indent="-172836" algn="l" defTabSz="691345" rtl="0" eaLnBrk="1" latinLnBrk="0" hangingPunct="1">
        <a:spcBef>
          <a:spcPct val="20000"/>
        </a:spcBef>
        <a:buFont typeface="Arial" pitchFamily="34" charset="0"/>
        <a:buChar char="»"/>
        <a:defRPr sz="1361" i="1" kern="1200">
          <a:solidFill>
            <a:schemeClr val="bg1">
              <a:lumMod val="50000"/>
            </a:schemeClr>
          </a:solidFill>
          <a:latin typeface="+mn-lt"/>
          <a:ea typeface="+mn-ea"/>
          <a:cs typeface="+mn-cs"/>
        </a:defRPr>
      </a:lvl5pPr>
      <a:lvl6pPr marL="1901198"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6pPr>
      <a:lvl7pPr marL="2246872"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7pPr>
      <a:lvl8pPr marL="2592544"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8pPr>
      <a:lvl9pPr marL="2938217"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9pPr>
    </p:bodyStyle>
    <p:otherStyle>
      <a:defPPr>
        <a:defRPr lang="en-US"/>
      </a:defPPr>
      <a:lvl1pPr marL="0" algn="l" defTabSz="691345" rtl="0" eaLnBrk="1" latinLnBrk="0" hangingPunct="1">
        <a:defRPr sz="1361" kern="1200">
          <a:solidFill>
            <a:schemeClr val="tx1"/>
          </a:solidFill>
          <a:latin typeface="+mn-lt"/>
          <a:ea typeface="+mn-ea"/>
          <a:cs typeface="+mn-cs"/>
        </a:defRPr>
      </a:lvl1pPr>
      <a:lvl2pPr marL="345673" algn="l" defTabSz="691345" rtl="0" eaLnBrk="1" latinLnBrk="0" hangingPunct="1">
        <a:defRPr sz="1361" kern="1200">
          <a:solidFill>
            <a:schemeClr val="tx1"/>
          </a:solidFill>
          <a:latin typeface="+mn-lt"/>
          <a:ea typeface="+mn-ea"/>
          <a:cs typeface="+mn-cs"/>
        </a:defRPr>
      </a:lvl2pPr>
      <a:lvl3pPr marL="691345" algn="l" defTabSz="691345" rtl="0" eaLnBrk="1" latinLnBrk="0" hangingPunct="1">
        <a:defRPr sz="1361" kern="1200">
          <a:solidFill>
            <a:schemeClr val="tx1"/>
          </a:solidFill>
          <a:latin typeface="+mn-lt"/>
          <a:ea typeface="+mn-ea"/>
          <a:cs typeface="+mn-cs"/>
        </a:defRPr>
      </a:lvl3pPr>
      <a:lvl4pPr marL="1037017" algn="l" defTabSz="691345" rtl="0" eaLnBrk="1" latinLnBrk="0" hangingPunct="1">
        <a:defRPr sz="1361" kern="1200">
          <a:solidFill>
            <a:schemeClr val="tx1"/>
          </a:solidFill>
          <a:latin typeface="+mn-lt"/>
          <a:ea typeface="+mn-ea"/>
          <a:cs typeface="+mn-cs"/>
        </a:defRPr>
      </a:lvl4pPr>
      <a:lvl5pPr marL="1382690" algn="l" defTabSz="691345" rtl="0" eaLnBrk="1" latinLnBrk="0" hangingPunct="1">
        <a:defRPr sz="1361" kern="1200">
          <a:solidFill>
            <a:schemeClr val="tx1"/>
          </a:solidFill>
          <a:latin typeface="+mn-lt"/>
          <a:ea typeface="+mn-ea"/>
          <a:cs typeface="+mn-cs"/>
        </a:defRPr>
      </a:lvl5pPr>
      <a:lvl6pPr marL="1728363" algn="l" defTabSz="691345" rtl="0" eaLnBrk="1" latinLnBrk="0" hangingPunct="1">
        <a:defRPr sz="1361" kern="1200">
          <a:solidFill>
            <a:schemeClr val="tx1"/>
          </a:solidFill>
          <a:latin typeface="+mn-lt"/>
          <a:ea typeface="+mn-ea"/>
          <a:cs typeface="+mn-cs"/>
        </a:defRPr>
      </a:lvl6pPr>
      <a:lvl7pPr marL="2074036" algn="l" defTabSz="691345" rtl="0" eaLnBrk="1" latinLnBrk="0" hangingPunct="1">
        <a:defRPr sz="1361" kern="1200">
          <a:solidFill>
            <a:schemeClr val="tx1"/>
          </a:solidFill>
          <a:latin typeface="+mn-lt"/>
          <a:ea typeface="+mn-ea"/>
          <a:cs typeface="+mn-cs"/>
        </a:defRPr>
      </a:lvl7pPr>
      <a:lvl8pPr marL="2419709" algn="l" defTabSz="691345" rtl="0" eaLnBrk="1" latinLnBrk="0" hangingPunct="1">
        <a:defRPr sz="1361" kern="1200">
          <a:solidFill>
            <a:schemeClr val="tx1"/>
          </a:solidFill>
          <a:latin typeface="+mn-lt"/>
          <a:ea typeface="+mn-ea"/>
          <a:cs typeface="+mn-cs"/>
        </a:defRPr>
      </a:lvl8pPr>
      <a:lvl9pPr marL="2765381" algn="l" defTabSz="691345" rtl="0" eaLnBrk="1" latinLnBrk="0" hangingPunct="1">
        <a:defRPr sz="136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73828F-814E-4613-ABAC-D2704C42BCDA}"/>
              </a:ext>
            </a:extLst>
          </p:cNvPr>
          <p:cNvSpPr/>
          <p:nvPr userDrawn="1"/>
        </p:nvSpPr>
        <p:spPr>
          <a:xfrm>
            <a:off x="0" y="1"/>
            <a:ext cx="12960350" cy="71993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68"/>
          </a:p>
        </p:txBody>
      </p:sp>
      <p:sp>
        <p:nvSpPr>
          <p:cNvPr id="2" name="Title Placeholder 1"/>
          <p:cNvSpPr>
            <a:spLocks noGrp="1"/>
          </p:cNvSpPr>
          <p:nvPr>
            <p:ph type="title"/>
          </p:nvPr>
        </p:nvSpPr>
        <p:spPr>
          <a:xfrm>
            <a:off x="648020" y="122436"/>
            <a:ext cx="11664315" cy="98269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48020" y="1459112"/>
            <a:ext cx="11664315" cy="494231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9885125" y="7014257"/>
            <a:ext cx="3024082" cy="183704"/>
          </a:xfrm>
          <a:prstGeom prst="rect">
            <a:avLst/>
          </a:prstGeom>
        </p:spPr>
        <p:txBody>
          <a:bodyPr vert="horz" lIns="91440" tIns="45720" rIns="91440" bIns="45720" rtlCol="0" anchor="ctr"/>
          <a:lstStyle>
            <a:lvl1pPr algn="r">
              <a:defRPr sz="1200">
                <a:solidFill>
                  <a:schemeClr val="accent1"/>
                </a:solidFill>
              </a:defRPr>
            </a:lvl1pPr>
          </a:lstStyle>
          <a:p>
            <a:fld id="{ACB55425-6CA1-44F6-899B-7345DEBB98B2}" type="slidenum">
              <a:rPr lang="en-GB" smtClean="0"/>
              <a:pPr/>
              <a:t>‹#›</a:t>
            </a:fld>
            <a:endParaRPr lang="en-GB" sz="1200" dirty="0"/>
          </a:p>
        </p:txBody>
      </p:sp>
      <p:grpSp>
        <p:nvGrpSpPr>
          <p:cNvPr id="7" name="Group 6">
            <a:extLst>
              <a:ext uri="{FF2B5EF4-FFF2-40B4-BE49-F238E27FC236}">
                <a16:creationId xmlns:a16="http://schemas.microsoft.com/office/drawing/2014/main" id="{749A88E4-5C0E-4A8A-9441-0EEF2C2DB79E}"/>
              </a:ext>
            </a:extLst>
          </p:cNvPr>
          <p:cNvGrpSpPr/>
          <p:nvPr userDrawn="1"/>
        </p:nvGrpSpPr>
        <p:grpSpPr>
          <a:xfrm>
            <a:off x="909603" y="6840324"/>
            <a:ext cx="11982636" cy="173934"/>
            <a:chOff x="2911222" y="4926239"/>
            <a:chExt cx="6255785" cy="172587"/>
          </a:xfrm>
        </p:grpSpPr>
        <p:grpSp>
          <p:nvGrpSpPr>
            <p:cNvPr id="24" name="Group 23"/>
            <p:cNvGrpSpPr/>
            <p:nvPr userDrawn="1"/>
          </p:nvGrpSpPr>
          <p:grpSpPr>
            <a:xfrm>
              <a:off x="2911222" y="4992735"/>
              <a:ext cx="6253386" cy="106091"/>
              <a:chOff x="3419872" y="6381328"/>
              <a:chExt cx="5401866" cy="140328"/>
            </a:xfrm>
          </p:grpSpPr>
          <p:sp>
            <p:nvSpPr>
              <p:cNvPr id="21" name="Rectangle 20"/>
              <p:cNvSpPr/>
              <p:nvPr userDrawn="1"/>
            </p:nvSpPr>
            <p:spPr>
              <a:xfrm>
                <a:off x="3419872" y="6381328"/>
                <a:ext cx="1008112" cy="140328"/>
              </a:xfrm>
              <a:prstGeom prst="rect">
                <a:avLst/>
              </a:prstGeom>
              <a:solidFill>
                <a:srgbClr val="F4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5" name="Rectangle 24"/>
              <p:cNvSpPr/>
              <p:nvPr userDrawn="1"/>
            </p:nvSpPr>
            <p:spPr>
              <a:xfrm>
                <a:off x="4518310" y="6381328"/>
                <a:ext cx="1008112" cy="140328"/>
              </a:xfrm>
              <a:prstGeom prst="rect">
                <a:avLst/>
              </a:prstGeom>
              <a:solidFill>
                <a:srgbClr val="F4D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6" name="Rectangle 25"/>
              <p:cNvSpPr/>
              <p:nvPr userDrawn="1"/>
            </p:nvSpPr>
            <p:spPr>
              <a:xfrm>
                <a:off x="5616748" y="6381328"/>
                <a:ext cx="1008112" cy="140328"/>
              </a:xfrm>
              <a:prstGeom prst="rect">
                <a:avLst/>
              </a:prstGeom>
              <a:solidFill>
                <a:srgbClr val="80D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7" name="Rectangle 26"/>
              <p:cNvSpPr/>
              <p:nvPr userDrawn="1"/>
            </p:nvSpPr>
            <p:spPr>
              <a:xfrm>
                <a:off x="6715186" y="6381328"/>
                <a:ext cx="1008112" cy="140328"/>
              </a:xfrm>
              <a:prstGeom prst="rect">
                <a:avLst/>
              </a:prstGeom>
              <a:solidFill>
                <a:srgbClr val="3FA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28" name="Rectangle 27"/>
              <p:cNvSpPr/>
              <p:nvPr userDrawn="1"/>
            </p:nvSpPr>
            <p:spPr>
              <a:xfrm>
                <a:off x="7813626" y="6381328"/>
                <a:ext cx="1008112" cy="140328"/>
              </a:xfrm>
              <a:prstGeom prst="rect">
                <a:avLst/>
              </a:prstGeom>
              <a:solidFill>
                <a:srgbClr val="35A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grpSp>
        <p:grpSp>
          <p:nvGrpSpPr>
            <p:cNvPr id="31" name="Group 30"/>
            <p:cNvGrpSpPr/>
            <p:nvPr userDrawn="1"/>
          </p:nvGrpSpPr>
          <p:grpSpPr>
            <a:xfrm>
              <a:off x="2913621" y="4926239"/>
              <a:ext cx="6253386" cy="19052"/>
              <a:chOff x="3419872" y="6381328"/>
              <a:chExt cx="5401866" cy="140328"/>
            </a:xfrm>
            <a:solidFill>
              <a:srgbClr val="818181"/>
            </a:solidFill>
          </p:grpSpPr>
          <p:sp>
            <p:nvSpPr>
              <p:cNvPr id="32" name="Rectangle 31"/>
              <p:cNvSpPr/>
              <p:nvPr userDrawn="1"/>
            </p:nvSpPr>
            <p:spPr>
              <a:xfrm>
                <a:off x="3419872"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3" name="Rectangle 32"/>
              <p:cNvSpPr/>
              <p:nvPr userDrawn="1"/>
            </p:nvSpPr>
            <p:spPr>
              <a:xfrm>
                <a:off x="4518310"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4" name="Rectangle 33"/>
              <p:cNvSpPr/>
              <p:nvPr userDrawn="1"/>
            </p:nvSpPr>
            <p:spPr>
              <a:xfrm>
                <a:off x="5616748"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5" name="Rectangle 34"/>
              <p:cNvSpPr/>
              <p:nvPr userDrawn="1"/>
            </p:nvSpPr>
            <p:spPr>
              <a:xfrm>
                <a:off x="6715186"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sp>
            <p:nvSpPr>
              <p:cNvPr id="36" name="Rectangle 35"/>
              <p:cNvSpPr/>
              <p:nvPr userDrawn="1"/>
            </p:nvSpPr>
            <p:spPr>
              <a:xfrm>
                <a:off x="7813626" y="6381328"/>
                <a:ext cx="1008112" cy="140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2"/>
              </a:p>
            </p:txBody>
          </p:sp>
        </p:grpSp>
      </p:grpSp>
      <p:pic>
        <p:nvPicPr>
          <p:cNvPr id="4" name="Picture 3">
            <a:extLst>
              <a:ext uri="{FF2B5EF4-FFF2-40B4-BE49-F238E27FC236}">
                <a16:creationId xmlns:a16="http://schemas.microsoft.com/office/drawing/2014/main" id="{6882971A-18D3-4184-81EB-4BA39FC1DE2D}"/>
              </a:ext>
            </a:extLst>
          </p:cNvPr>
          <p:cNvPicPr>
            <a:picLocks noChangeAspect="1"/>
          </p:cNvPicPr>
          <p:nvPr userDrawn="1"/>
        </p:nvPicPr>
        <p:blipFill>
          <a:blip r:embed="rId9"/>
          <a:stretch>
            <a:fillRect/>
          </a:stretch>
        </p:blipFill>
        <p:spPr>
          <a:xfrm>
            <a:off x="371648" y="6345685"/>
            <a:ext cx="2994026" cy="747725"/>
          </a:xfrm>
          <a:prstGeom prst="rect">
            <a:avLst/>
          </a:prstGeom>
        </p:spPr>
      </p:pic>
      <p:sp>
        <p:nvSpPr>
          <p:cNvPr id="22" name="TextBox 21">
            <a:extLst>
              <a:ext uri="{FF2B5EF4-FFF2-40B4-BE49-F238E27FC236}">
                <a16:creationId xmlns:a16="http://schemas.microsoft.com/office/drawing/2014/main" id="{5F8CC3DD-4881-4066-8D35-DEB0E395BAB4}"/>
              </a:ext>
            </a:extLst>
          </p:cNvPr>
          <p:cNvSpPr txBox="1"/>
          <p:nvPr userDrawn="1"/>
        </p:nvSpPr>
        <p:spPr>
          <a:xfrm>
            <a:off x="10585293" y="6846568"/>
            <a:ext cx="1923925" cy="215444"/>
          </a:xfrm>
          <a:prstGeom prst="rect">
            <a:avLst/>
          </a:prstGeom>
          <a:noFill/>
        </p:spPr>
        <p:txBody>
          <a:bodyPr wrap="none" rtlCol="0">
            <a:spAutoFit/>
          </a:bodyPr>
          <a:lstStyle/>
          <a:p>
            <a:r>
              <a:rPr lang="en-GB" sz="800" dirty="0">
                <a:solidFill>
                  <a:schemeClr val="accent1">
                    <a:lumMod val="20000"/>
                    <a:lumOff val="80000"/>
                  </a:schemeClr>
                </a:solidFill>
              </a:rPr>
              <a:t>© Culturistics Ltd        © Toolchest.org</a:t>
            </a:r>
          </a:p>
        </p:txBody>
      </p:sp>
    </p:spTree>
    <p:extLst>
      <p:ext uri="{BB962C8B-B14F-4D97-AF65-F5344CB8AC3E}">
        <p14:creationId xmlns:p14="http://schemas.microsoft.com/office/powerpoint/2010/main" val="27729229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1" r:id="rId3"/>
    <p:sldLayoutId id="2147483668" r:id="rId4"/>
    <p:sldLayoutId id="2147483665" r:id="rId5"/>
    <p:sldLayoutId id="2147483666" r:id="rId6"/>
    <p:sldLayoutId id="2147483667" r:id="rId7"/>
  </p:sldLayoutIdLst>
  <p:txStyles>
    <p:titleStyle>
      <a:lvl1pPr algn="l" defTabSz="691345" rtl="0" eaLnBrk="1" latinLnBrk="0" hangingPunct="1">
        <a:spcBef>
          <a:spcPct val="0"/>
        </a:spcBef>
        <a:buNone/>
        <a:defRPr sz="3600" kern="1200">
          <a:solidFill>
            <a:schemeClr val="accent5"/>
          </a:solidFill>
          <a:latin typeface="+mj-lt"/>
          <a:ea typeface="+mj-ea"/>
          <a:cs typeface="+mj-cs"/>
        </a:defRPr>
      </a:lvl1pPr>
    </p:titleStyle>
    <p:bodyStyle>
      <a:lvl1pPr marL="0" indent="0" algn="l" defTabSz="691345" rtl="0" eaLnBrk="1" latinLnBrk="0" hangingPunct="1">
        <a:spcBef>
          <a:spcPct val="20000"/>
        </a:spcBef>
        <a:buFont typeface="Arial" pitchFamily="34" charset="0"/>
        <a:buNone/>
        <a:defRPr sz="2400" b="1" kern="1200">
          <a:solidFill>
            <a:schemeClr val="bg1">
              <a:lumMod val="50000"/>
            </a:schemeClr>
          </a:solidFill>
          <a:latin typeface="+mn-lt"/>
          <a:ea typeface="+mn-ea"/>
          <a:cs typeface="+mn-cs"/>
        </a:defRPr>
      </a:lvl1pPr>
      <a:lvl2pPr marL="268288" indent="-268288" algn="l" defTabSz="691345" rtl="0" eaLnBrk="1" latinLnBrk="0" hangingPunct="1">
        <a:spcBef>
          <a:spcPct val="20000"/>
        </a:spcBef>
        <a:buClr>
          <a:schemeClr val="accent6">
            <a:lumMod val="75000"/>
          </a:schemeClr>
        </a:buClr>
        <a:buSzPct val="125000"/>
        <a:buFontTx/>
        <a:buBlip>
          <a:blip r:embed="rId10"/>
        </a:buBlip>
        <a:defRPr sz="2400" kern="1200">
          <a:solidFill>
            <a:schemeClr val="bg1">
              <a:lumMod val="50000"/>
            </a:schemeClr>
          </a:solidFill>
          <a:latin typeface="+mn-lt"/>
          <a:ea typeface="+mn-ea"/>
          <a:cs typeface="+mn-cs"/>
        </a:defRPr>
      </a:lvl2pPr>
      <a:lvl3pPr marL="536575" indent="-268288" algn="l" defTabSz="691345" rtl="0" eaLnBrk="1" latinLnBrk="0" hangingPunct="1">
        <a:spcBef>
          <a:spcPct val="20000"/>
        </a:spcBef>
        <a:buClr>
          <a:srgbClr val="00B0F0"/>
        </a:buClr>
        <a:buFontTx/>
        <a:buBlip>
          <a:blip r:embed="rId11"/>
        </a:buBlip>
        <a:defRPr sz="2400" kern="1200">
          <a:solidFill>
            <a:schemeClr val="bg1">
              <a:lumMod val="50000"/>
            </a:schemeClr>
          </a:solidFill>
          <a:latin typeface="+mn-lt"/>
          <a:ea typeface="+mn-ea"/>
          <a:cs typeface="+mn-cs"/>
        </a:defRPr>
      </a:lvl3pPr>
      <a:lvl4pPr marL="1209854" indent="-172836" algn="l" defTabSz="691345"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4pPr>
      <a:lvl5pPr marL="1555526" indent="-172836" algn="l" defTabSz="691345" rtl="0" eaLnBrk="1" latinLnBrk="0" hangingPunct="1">
        <a:spcBef>
          <a:spcPct val="20000"/>
        </a:spcBef>
        <a:buFont typeface="Arial" pitchFamily="34" charset="0"/>
        <a:buChar char="»"/>
        <a:defRPr sz="2400" i="1" kern="1200">
          <a:solidFill>
            <a:schemeClr val="bg1">
              <a:lumMod val="50000"/>
            </a:schemeClr>
          </a:solidFill>
          <a:latin typeface="+mn-lt"/>
          <a:ea typeface="+mn-ea"/>
          <a:cs typeface="+mn-cs"/>
        </a:defRPr>
      </a:lvl5pPr>
      <a:lvl6pPr marL="1901198"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6pPr>
      <a:lvl7pPr marL="2246872"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7pPr>
      <a:lvl8pPr marL="2592544"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8pPr>
      <a:lvl9pPr marL="2938217"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9pPr>
    </p:bodyStyle>
    <p:otherStyle>
      <a:defPPr>
        <a:defRPr lang="en-US"/>
      </a:defPPr>
      <a:lvl1pPr marL="0" algn="l" defTabSz="691345" rtl="0" eaLnBrk="1" latinLnBrk="0" hangingPunct="1">
        <a:defRPr sz="1361" kern="1200">
          <a:solidFill>
            <a:schemeClr val="tx1"/>
          </a:solidFill>
          <a:latin typeface="+mn-lt"/>
          <a:ea typeface="+mn-ea"/>
          <a:cs typeface="+mn-cs"/>
        </a:defRPr>
      </a:lvl1pPr>
      <a:lvl2pPr marL="345673" algn="l" defTabSz="691345" rtl="0" eaLnBrk="1" latinLnBrk="0" hangingPunct="1">
        <a:defRPr sz="1361" kern="1200">
          <a:solidFill>
            <a:schemeClr val="tx1"/>
          </a:solidFill>
          <a:latin typeface="+mn-lt"/>
          <a:ea typeface="+mn-ea"/>
          <a:cs typeface="+mn-cs"/>
        </a:defRPr>
      </a:lvl2pPr>
      <a:lvl3pPr marL="691345" algn="l" defTabSz="691345" rtl="0" eaLnBrk="1" latinLnBrk="0" hangingPunct="1">
        <a:defRPr sz="1361" kern="1200">
          <a:solidFill>
            <a:schemeClr val="tx1"/>
          </a:solidFill>
          <a:latin typeface="+mn-lt"/>
          <a:ea typeface="+mn-ea"/>
          <a:cs typeface="+mn-cs"/>
        </a:defRPr>
      </a:lvl3pPr>
      <a:lvl4pPr marL="1037017" algn="l" defTabSz="691345" rtl="0" eaLnBrk="1" latinLnBrk="0" hangingPunct="1">
        <a:defRPr sz="1361" kern="1200">
          <a:solidFill>
            <a:schemeClr val="tx1"/>
          </a:solidFill>
          <a:latin typeface="+mn-lt"/>
          <a:ea typeface="+mn-ea"/>
          <a:cs typeface="+mn-cs"/>
        </a:defRPr>
      </a:lvl4pPr>
      <a:lvl5pPr marL="1382690" algn="l" defTabSz="691345" rtl="0" eaLnBrk="1" latinLnBrk="0" hangingPunct="1">
        <a:defRPr sz="1361" kern="1200">
          <a:solidFill>
            <a:schemeClr val="tx1"/>
          </a:solidFill>
          <a:latin typeface="+mn-lt"/>
          <a:ea typeface="+mn-ea"/>
          <a:cs typeface="+mn-cs"/>
        </a:defRPr>
      </a:lvl5pPr>
      <a:lvl6pPr marL="1728363" algn="l" defTabSz="691345" rtl="0" eaLnBrk="1" latinLnBrk="0" hangingPunct="1">
        <a:defRPr sz="1361" kern="1200">
          <a:solidFill>
            <a:schemeClr val="tx1"/>
          </a:solidFill>
          <a:latin typeface="+mn-lt"/>
          <a:ea typeface="+mn-ea"/>
          <a:cs typeface="+mn-cs"/>
        </a:defRPr>
      </a:lvl6pPr>
      <a:lvl7pPr marL="2074036" algn="l" defTabSz="691345" rtl="0" eaLnBrk="1" latinLnBrk="0" hangingPunct="1">
        <a:defRPr sz="1361" kern="1200">
          <a:solidFill>
            <a:schemeClr val="tx1"/>
          </a:solidFill>
          <a:latin typeface="+mn-lt"/>
          <a:ea typeface="+mn-ea"/>
          <a:cs typeface="+mn-cs"/>
        </a:defRPr>
      </a:lvl7pPr>
      <a:lvl8pPr marL="2419709" algn="l" defTabSz="691345" rtl="0" eaLnBrk="1" latinLnBrk="0" hangingPunct="1">
        <a:defRPr sz="1361" kern="1200">
          <a:solidFill>
            <a:schemeClr val="tx1"/>
          </a:solidFill>
          <a:latin typeface="+mn-lt"/>
          <a:ea typeface="+mn-ea"/>
          <a:cs typeface="+mn-cs"/>
        </a:defRPr>
      </a:lvl8pPr>
      <a:lvl9pPr marL="2765381" algn="l" defTabSz="691345" rtl="0" eaLnBrk="1" latinLnBrk="0" hangingPunct="1">
        <a:defRPr sz="13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eeting.toolchest.org/time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EE54-1BA0-71E8-7AE3-B7F68BED28A6}"/>
              </a:ext>
            </a:extLst>
          </p:cNvPr>
          <p:cNvSpPr>
            <a:spLocks noGrp="1"/>
          </p:cNvSpPr>
          <p:nvPr>
            <p:ph type="title"/>
          </p:nvPr>
        </p:nvSpPr>
        <p:spPr>
          <a:xfrm>
            <a:off x="648020" y="287288"/>
            <a:ext cx="11664315" cy="982693"/>
          </a:xfrm>
        </p:spPr>
        <p:txBody>
          <a:bodyPr/>
          <a:lstStyle/>
          <a:p>
            <a:r>
              <a:rPr lang="en-GB" sz="6000" dirty="0"/>
              <a:t>Stand Up Meeting</a:t>
            </a:r>
          </a:p>
        </p:txBody>
      </p:sp>
      <p:sp>
        <p:nvSpPr>
          <p:cNvPr id="8" name="Content Placeholder 2">
            <a:extLst>
              <a:ext uri="{FF2B5EF4-FFF2-40B4-BE49-F238E27FC236}">
                <a16:creationId xmlns:a16="http://schemas.microsoft.com/office/drawing/2014/main" id="{2EE19710-383B-CD95-FE47-99DD219895CF}"/>
              </a:ext>
            </a:extLst>
          </p:cNvPr>
          <p:cNvSpPr txBox="1">
            <a:spLocks/>
          </p:cNvSpPr>
          <p:nvPr/>
        </p:nvSpPr>
        <p:spPr>
          <a:xfrm>
            <a:off x="648020" y="1943472"/>
            <a:ext cx="6480227" cy="4616939"/>
          </a:xfrm>
          <a:prstGeom prst="rect">
            <a:avLst/>
          </a:prstGeom>
        </p:spPr>
        <p:txBody>
          <a:bodyPr vert="horz" lIns="91440" tIns="45720" rIns="91440" bIns="45720" rtlCol="0">
            <a:noAutofit/>
          </a:bodyPr>
          <a:lstStyle>
            <a:lvl1pPr marL="0" indent="0" algn="l" defTabSz="691345" rtl="0" eaLnBrk="1" latinLnBrk="0" hangingPunct="1">
              <a:spcBef>
                <a:spcPct val="20000"/>
              </a:spcBef>
              <a:buFont typeface="Arial" pitchFamily="34" charset="0"/>
              <a:buNone/>
              <a:defRPr sz="2400" b="1" kern="1200">
                <a:solidFill>
                  <a:schemeClr val="bg1">
                    <a:lumMod val="50000"/>
                  </a:schemeClr>
                </a:solidFill>
                <a:latin typeface="+mn-lt"/>
                <a:ea typeface="+mn-ea"/>
                <a:cs typeface="+mn-cs"/>
              </a:defRPr>
            </a:lvl1pPr>
            <a:lvl2pPr marL="268288" indent="-268288" algn="l" defTabSz="691345" rtl="0" eaLnBrk="1" latinLnBrk="0" hangingPunct="1">
              <a:spcBef>
                <a:spcPct val="20000"/>
              </a:spcBef>
              <a:buClr>
                <a:schemeClr val="accent6">
                  <a:lumMod val="75000"/>
                </a:schemeClr>
              </a:buClr>
              <a:buSzPct val="125000"/>
              <a:buFontTx/>
              <a:buBlip>
                <a:blip r:embed="rId2"/>
              </a:buBlip>
              <a:defRPr sz="2400" kern="1200">
                <a:solidFill>
                  <a:schemeClr val="bg1">
                    <a:lumMod val="50000"/>
                  </a:schemeClr>
                </a:solidFill>
                <a:latin typeface="+mn-lt"/>
                <a:ea typeface="+mn-ea"/>
                <a:cs typeface="+mn-cs"/>
              </a:defRPr>
            </a:lvl2pPr>
            <a:lvl3pPr marL="536575" indent="-268288" algn="l" defTabSz="691345" rtl="0" eaLnBrk="1" latinLnBrk="0" hangingPunct="1">
              <a:spcBef>
                <a:spcPct val="20000"/>
              </a:spcBef>
              <a:buClr>
                <a:srgbClr val="00B0F0"/>
              </a:buClr>
              <a:buFontTx/>
              <a:buBlip>
                <a:blip r:embed="rId3"/>
              </a:buBlip>
              <a:defRPr sz="2400" kern="1200">
                <a:solidFill>
                  <a:schemeClr val="bg1">
                    <a:lumMod val="50000"/>
                  </a:schemeClr>
                </a:solidFill>
                <a:latin typeface="+mn-lt"/>
                <a:ea typeface="+mn-ea"/>
                <a:cs typeface="+mn-cs"/>
              </a:defRPr>
            </a:lvl3pPr>
            <a:lvl4pPr marL="1209854" indent="-172836" algn="l" defTabSz="691345"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4pPr>
            <a:lvl5pPr marL="1555526" indent="-172836" algn="l" defTabSz="691345" rtl="0" eaLnBrk="1" latinLnBrk="0" hangingPunct="1">
              <a:spcBef>
                <a:spcPct val="20000"/>
              </a:spcBef>
              <a:buFont typeface="Arial" pitchFamily="34" charset="0"/>
              <a:buChar char="»"/>
              <a:defRPr sz="2400" i="1" kern="1200">
                <a:solidFill>
                  <a:schemeClr val="bg1">
                    <a:lumMod val="50000"/>
                  </a:schemeClr>
                </a:solidFill>
                <a:latin typeface="+mn-lt"/>
                <a:ea typeface="+mn-ea"/>
                <a:cs typeface="+mn-cs"/>
              </a:defRPr>
            </a:lvl5pPr>
            <a:lvl6pPr marL="1901198"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6pPr>
            <a:lvl7pPr marL="2246872"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7pPr>
            <a:lvl8pPr marL="2592544"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8pPr>
            <a:lvl9pPr marL="2938217" indent="-172836" algn="l" defTabSz="691345" rtl="0" eaLnBrk="1" latinLnBrk="0" hangingPunct="1">
              <a:spcBef>
                <a:spcPct val="20000"/>
              </a:spcBef>
              <a:buFont typeface="Arial" pitchFamily="34" charset="0"/>
              <a:buChar char="•"/>
              <a:defRPr sz="1512" kern="1200">
                <a:solidFill>
                  <a:schemeClr val="tx1"/>
                </a:solidFill>
                <a:latin typeface="+mn-lt"/>
                <a:ea typeface="+mn-ea"/>
                <a:cs typeface="+mn-cs"/>
              </a:defRPr>
            </a:lvl9pPr>
          </a:lstStyle>
          <a:p>
            <a:r>
              <a:rPr lang="en-GB" sz="3600"/>
              <a:t>What did I accomplish yesterday?</a:t>
            </a:r>
            <a:br>
              <a:rPr lang="en-GB" sz="3600"/>
            </a:br>
            <a:endParaRPr lang="en-GB" sz="2800"/>
          </a:p>
          <a:p>
            <a:r>
              <a:rPr lang="en-GB" sz="3600"/>
              <a:t>What will I do today?</a:t>
            </a:r>
          </a:p>
          <a:p>
            <a:endParaRPr lang="en-GB" sz="2800"/>
          </a:p>
          <a:p>
            <a:r>
              <a:rPr lang="en-GB" sz="3600"/>
              <a:t>What obstacles, if any, </a:t>
            </a:r>
            <a:br>
              <a:rPr lang="en-GB" sz="3600"/>
            </a:br>
            <a:r>
              <a:rPr lang="en-GB" sz="3600"/>
              <a:t>are impeding my progress?</a:t>
            </a:r>
            <a:endParaRPr lang="en-GB" sz="3600" dirty="0"/>
          </a:p>
        </p:txBody>
      </p:sp>
    </p:spTree>
    <p:extLst>
      <p:ext uri="{BB962C8B-B14F-4D97-AF65-F5344CB8AC3E}">
        <p14:creationId xmlns:p14="http://schemas.microsoft.com/office/powerpoint/2010/main" val="2599892313"/>
      </p:ext>
    </p:extLst>
  </p:cSld>
  <p:clrMapOvr>
    <a:masterClrMapping/>
  </p:clrMapOvr>
  <p:transition advTm="5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EE54-1BA0-71E8-7AE3-B7F68BED28A6}"/>
              </a:ext>
            </a:extLst>
          </p:cNvPr>
          <p:cNvSpPr>
            <a:spLocks noGrp="1"/>
          </p:cNvSpPr>
          <p:nvPr>
            <p:ph type="title"/>
          </p:nvPr>
        </p:nvSpPr>
        <p:spPr>
          <a:xfrm>
            <a:off x="648020" y="122436"/>
            <a:ext cx="11664315" cy="1366302"/>
          </a:xfrm>
        </p:spPr>
        <p:txBody>
          <a:bodyPr/>
          <a:lstStyle/>
          <a:p>
            <a:r>
              <a:rPr lang="en-GB" sz="6000" dirty="0"/>
              <a:t>Stand Up Meeting</a:t>
            </a:r>
          </a:p>
        </p:txBody>
      </p:sp>
      <p:sp>
        <p:nvSpPr>
          <p:cNvPr id="3" name="Content Placeholder 2">
            <a:extLst>
              <a:ext uri="{FF2B5EF4-FFF2-40B4-BE49-F238E27FC236}">
                <a16:creationId xmlns:a16="http://schemas.microsoft.com/office/drawing/2014/main" id="{E602D972-4A9D-FA5B-C3D5-46802657E965}"/>
              </a:ext>
            </a:extLst>
          </p:cNvPr>
          <p:cNvSpPr>
            <a:spLocks noGrp="1"/>
          </p:cNvSpPr>
          <p:nvPr>
            <p:ph idx="1"/>
          </p:nvPr>
        </p:nvSpPr>
        <p:spPr>
          <a:xfrm>
            <a:off x="648020" y="1943472"/>
            <a:ext cx="6480227" cy="4616939"/>
          </a:xfrm>
        </p:spPr>
        <p:txBody>
          <a:bodyPr/>
          <a:lstStyle/>
          <a:p>
            <a:r>
              <a:rPr lang="en-GB" sz="3600" dirty="0"/>
              <a:t>What did I accomplish yesterday?</a:t>
            </a:r>
            <a:br>
              <a:rPr lang="en-GB" sz="3600" dirty="0"/>
            </a:br>
            <a:endParaRPr lang="en-GB" sz="2800" dirty="0"/>
          </a:p>
          <a:p>
            <a:r>
              <a:rPr lang="en-GB" sz="3600" dirty="0"/>
              <a:t>What will I do today?</a:t>
            </a:r>
          </a:p>
          <a:p>
            <a:endParaRPr lang="en-GB" sz="2800" dirty="0"/>
          </a:p>
          <a:p>
            <a:r>
              <a:rPr lang="en-GB" sz="3600" dirty="0"/>
              <a:t>What obstacles, if any, </a:t>
            </a:r>
            <a:br>
              <a:rPr lang="en-GB" sz="3600" dirty="0"/>
            </a:br>
            <a:r>
              <a:rPr lang="en-GB" sz="3600" dirty="0"/>
              <a:t>are impeding my progress?</a:t>
            </a:r>
          </a:p>
        </p:txBody>
      </p:sp>
      <p:pic>
        <p:nvPicPr>
          <p:cNvPr id="5" name="Picture 4">
            <a:extLst>
              <a:ext uri="{FF2B5EF4-FFF2-40B4-BE49-F238E27FC236}">
                <a16:creationId xmlns:a16="http://schemas.microsoft.com/office/drawing/2014/main" id="{34C2646F-E065-2F42-2AA6-6782FA539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215" y="251792"/>
            <a:ext cx="6012160" cy="6012160"/>
          </a:xfrm>
          <a:prstGeom prst="rect">
            <a:avLst/>
          </a:prstGeom>
        </p:spPr>
      </p:pic>
      <p:sp>
        <p:nvSpPr>
          <p:cNvPr id="6" name="Rectangle 5">
            <a:hlinkClick r:id="" action="ppaction://hlinkshowjump?jump=firstslide"/>
            <a:extLst>
              <a:ext uri="{FF2B5EF4-FFF2-40B4-BE49-F238E27FC236}">
                <a16:creationId xmlns:a16="http://schemas.microsoft.com/office/drawing/2014/main" id="{90582298-40C1-0803-20DA-DD2553882BDD}"/>
              </a:ext>
            </a:extLst>
          </p:cNvPr>
          <p:cNvSpPr/>
          <p:nvPr/>
        </p:nvSpPr>
        <p:spPr>
          <a:xfrm>
            <a:off x="0" y="0"/>
            <a:ext cx="12960350" cy="719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738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BEF9-8A60-8CD9-2CF8-C8E717A52551}"/>
              </a:ext>
            </a:extLst>
          </p:cNvPr>
          <p:cNvSpPr>
            <a:spLocks noGrp="1"/>
          </p:cNvSpPr>
          <p:nvPr>
            <p:ph type="title"/>
          </p:nvPr>
        </p:nvSpPr>
        <p:spPr/>
        <p:txBody>
          <a:bodyPr/>
          <a:lstStyle/>
          <a:p>
            <a:r>
              <a:rPr lang="en-GB" dirty="0"/>
              <a:t>Notes – How this timer stand-up deck works</a:t>
            </a:r>
          </a:p>
        </p:txBody>
      </p:sp>
      <p:sp>
        <p:nvSpPr>
          <p:cNvPr id="3" name="Content Placeholder 2">
            <a:extLst>
              <a:ext uri="{FF2B5EF4-FFF2-40B4-BE49-F238E27FC236}">
                <a16:creationId xmlns:a16="http://schemas.microsoft.com/office/drawing/2014/main" id="{DAAEDC5F-DAEA-980A-C1E5-A67DD7C297FC}"/>
              </a:ext>
            </a:extLst>
          </p:cNvPr>
          <p:cNvSpPr>
            <a:spLocks noGrp="1"/>
          </p:cNvSpPr>
          <p:nvPr>
            <p:ph idx="1"/>
          </p:nvPr>
        </p:nvSpPr>
        <p:spPr>
          <a:xfrm>
            <a:off x="647348" y="1367408"/>
            <a:ext cx="12096851" cy="4942317"/>
          </a:xfrm>
        </p:spPr>
        <p:txBody>
          <a:bodyPr/>
          <a:lstStyle/>
          <a:p>
            <a:pPr marL="354013" lvl="1" indent="-354013"/>
            <a:r>
              <a:rPr lang="en-GB" dirty="0"/>
              <a:t>Slide show is set to run in Kiosk mode, which means that it cycles endlessly until you press escape</a:t>
            </a:r>
          </a:p>
          <a:p>
            <a:pPr marL="354013" lvl="1" indent="-354013"/>
            <a:r>
              <a:rPr lang="en-GB" dirty="0"/>
              <a:t>The first slide is set to automatically advance within a second, this has the effect of immediately returning to the timer slide (and resetting it)</a:t>
            </a:r>
          </a:p>
          <a:p>
            <a:pPr marL="354013" lvl="1" indent="-354013"/>
            <a:r>
              <a:rPr lang="en-GB" dirty="0"/>
              <a:t>The second slide has a big transparent rectangle over it which is hyperlinked back to the first slide. So if you click this slide in slide show it goes to slide 1, which then automatically brings you back to the timer slide and restarts it. </a:t>
            </a:r>
          </a:p>
          <a:p>
            <a:pPr marL="354013" lvl="1" indent="-354013"/>
            <a:r>
              <a:rPr lang="en-GB" dirty="0"/>
              <a:t>To use the timer, just put it into slide show mode and click it at the start of each report</a:t>
            </a:r>
          </a:p>
          <a:p>
            <a:pPr marL="354013" lvl="1" indent="-354013"/>
            <a:r>
              <a:rPr lang="en-GB" dirty="0"/>
              <a:t>If you wish to edit the timer or the words, hit escape, go to slide 2, click to select the transparent square. Send it to the back. Edit what you wish. Or replace the timer from the selection at </a:t>
            </a:r>
            <a:r>
              <a:rPr lang="en-GB" dirty="0">
                <a:hlinkClick r:id="rId2"/>
              </a:rPr>
              <a:t>https://meeting.toolchest.org/timers/</a:t>
            </a:r>
            <a:r>
              <a:rPr lang="en-GB" dirty="0"/>
              <a:t> . Then select the transparent square, bring it back to the front, and save the result.</a:t>
            </a:r>
          </a:p>
        </p:txBody>
      </p:sp>
    </p:spTree>
    <p:extLst>
      <p:ext uri="{BB962C8B-B14F-4D97-AF65-F5344CB8AC3E}">
        <p14:creationId xmlns:p14="http://schemas.microsoft.com/office/powerpoint/2010/main" val="3179725749"/>
      </p:ext>
    </p:extLst>
  </p:cSld>
  <p:clrMapOvr>
    <a:masterClrMapping/>
  </p:clrMapOvr>
  <p:transition advTm="500"/>
</p:sld>
</file>

<file path=ppt/theme/theme1.xml><?xml version="1.0" encoding="utf-8"?>
<a:theme xmlns:a="http://schemas.openxmlformats.org/drawingml/2006/main" name="Blank">
  <a:themeElements>
    <a:clrScheme name="Culturistics_1">
      <a:dk1>
        <a:sysClr val="windowText" lastClr="000000"/>
      </a:dk1>
      <a:lt1>
        <a:sysClr val="window" lastClr="FFFFFF"/>
      </a:lt1>
      <a:dk2>
        <a:srgbClr val="1F497D"/>
      </a:dk2>
      <a:lt2>
        <a:srgbClr val="EEECE1"/>
      </a:lt2>
      <a:accent1>
        <a:srgbClr val="00B0F0"/>
      </a:accent1>
      <a:accent2>
        <a:srgbClr val="FF6565"/>
      </a:accent2>
      <a:accent3>
        <a:srgbClr val="92D050"/>
      </a:accent3>
      <a:accent4>
        <a:srgbClr val="9E5ECE"/>
      </a:accent4>
      <a:accent5>
        <a:srgbClr val="ED7D31"/>
      </a:accent5>
      <a:accent6>
        <a:srgbClr val="FFC000"/>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lturistics Template v2.potx" id="{3E0A7864-AE73-4D1A-A3C2-37AB04D48CC7}" vid="{1644C9A2-05D7-472B-9CED-C2CDEF884FA7}"/>
    </a:ext>
  </a:extLst>
</a:theme>
</file>

<file path=ppt/theme/theme2.xml><?xml version="1.0" encoding="utf-8"?>
<a:theme xmlns:a="http://schemas.openxmlformats.org/drawingml/2006/main" name="1_Blank">
  <a:themeElements>
    <a:clrScheme name="Culturistics_1">
      <a:dk1>
        <a:sysClr val="windowText" lastClr="000000"/>
      </a:dk1>
      <a:lt1>
        <a:sysClr val="window" lastClr="FFFFFF"/>
      </a:lt1>
      <a:dk2>
        <a:srgbClr val="1F497D"/>
      </a:dk2>
      <a:lt2>
        <a:srgbClr val="EEECE1"/>
      </a:lt2>
      <a:accent1>
        <a:srgbClr val="00B0F0"/>
      </a:accent1>
      <a:accent2>
        <a:srgbClr val="FF6565"/>
      </a:accent2>
      <a:accent3>
        <a:srgbClr val="92D050"/>
      </a:accent3>
      <a:accent4>
        <a:srgbClr val="9E5ECE"/>
      </a:accent4>
      <a:accent5>
        <a:srgbClr val="ED7D31"/>
      </a:accent5>
      <a:accent6>
        <a:srgbClr val="FFC000"/>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lturistics Template v2.potx" id="{3E0A7864-AE73-4D1A-A3C2-37AB04D48CC7}" vid="{449E485A-C736-4848-A4E5-6F2784675271}"/>
    </a:ext>
  </a:extLst>
</a:theme>
</file>

<file path=ppt/theme/theme3.xml><?xml version="1.0" encoding="utf-8"?>
<a:theme xmlns:a="http://schemas.openxmlformats.org/drawingml/2006/main" name="2_Blank">
  <a:themeElements>
    <a:clrScheme name="Culturistics_1">
      <a:dk1>
        <a:sysClr val="windowText" lastClr="000000"/>
      </a:dk1>
      <a:lt1>
        <a:sysClr val="window" lastClr="FFFFFF"/>
      </a:lt1>
      <a:dk2>
        <a:srgbClr val="1F497D"/>
      </a:dk2>
      <a:lt2>
        <a:srgbClr val="EEECE1"/>
      </a:lt2>
      <a:accent1>
        <a:srgbClr val="00B0F0"/>
      </a:accent1>
      <a:accent2>
        <a:srgbClr val="FF6565"/>
      </a:accent2>
      <a:accent3>
        <a:srgbClr val="92D050"/>
      </a:accent3>
      <a:accent4>
        <a:srgbClr val="9E5ECE"/>
      </a:accent4>
      <a:accent5>
        <a:srgbClr val="ED7D31"/>
      </a:accent5>
      <a:accent6>
        <a:srgbClr val="FFC000"/>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lturistics Template v2.potx" id="{3E0A7864-AE73-4D1A-A3C2-37AB04D48CC7}" vid="{E7D2EF45-59B3-44C8-B42E-EA4C2D3DE9A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Culturistics Template v2</Template>
  <TotalTime>62</TotalTime>
  <Words>255</Words>
  <Application>Microsoft Office PowerPoint</Application>
  <PresentationFormat>Custom</PresentationFormat>
  <Paragraphs>16</Paragraphs>
  <Slides>3</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vt:i4>
      </vt:variant>
    </vt:vector>
  </HeadingPairs>
  <TitlesOfParts>
    <vt:vector size="8" baseType="lpstr">
      <vt:lpstr>Arial</vt:lpstr>
      <vt:lpstr>Calibri</vt:lpstr>
      <vt:lpstr>Blank</vt:lpstr>
      <vt:lpstr>1_Blank</vt:lpstr>
      <vt:lpstr>2_Blank</vt:lpstr>
      <vt:lpstr>Stand Up Meeting</vt:lpstr>
      <vt:lpstr>Stand Up Meeting</vt:lpstr>
      <vt:lpstr>Notes – How this timer stand-up deck 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Up Meeting</dc:title>
  <dc:creator>Mike Clargo</dc:creator>
  <cp:lastModifiedBy>Mike Clargo</cp:lastModifiedBy>
  <cp:revision>2</cp:revision>
  <dcterms:created xsi:type="dcterms:W3CDTF">2022-09-30T14:19:13Z</dcterms:created>
  <dcterms:modified xsi:type="dcterms:W3CDTF">2022-09-30T15:21:37Z</dcterms:modified>
</cp:coreProperties>
</file>