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9" r:id="rId3"/>
    <p:sldId id="260" r:id="rId4"/>
    <p:sldId id="261" r:id="rId5"/>
    <p:sldId id="262" r:id="rId6"/>
    <p:sldId id="263" r:id="rId7"/>
    <p:sldId id="264" r:id="rId8"/>
    <p:sldId id="265" r:id="rId9"/>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9"/>
            <p14:sldId id="260"/>
            <p14:sldId id="261"/>
            <p14:sldId id="262"/>
            <p14:sldId id="263"/>
            <p14:sldId id="264"/>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CE52"/>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07" autoAdjust="0"/>
    <p:restoredTop sz="94697" autoAdjust="0"/>
  </p:normalViewPr>
  <p:slideViewPr>
    <p:cSldViewPr snapToGrid="0">
      <p:cViewPr varScale="1">
        <p:scale>
          <a:sx n="57" d="100"/>
          <a:sy n="57" d="100"/>
        </p:scale>
        <p:origin x="78" y="2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550" y="1814945"/>
            <a:ext cx="6648450"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edit Master text styles</a:t>
            </a:r>
          </a:p>
        </p:txBody>
      </p:sp>
      <p:sp>
        <p:nvSpPr>
          <p:cNvPr id="2" name="Title 1">
            <a:extLst>
              <a:ext uri="{FF2B5EF4-FFF2-40B4-BE49-F238E27FC236}">
                <a16:creationId xmlns:a16="http://schemas.microsoft.com/office/drawing/2014/main" id="{EEB51ACB-B4DA-4FC2-9BAE-E9D5340468F4}"/>
              </a:ext>
            </a:extLst>
          </p:cNvPr>
          <p:cNvSpPr>
            <a:spLocks noGrp="1"/>
          </p:cNvSpPr>
          <p:nvPr>
            <p:ph type="title"/>
          </p:nvPr>
        </p:nvSpPr>
        <p:spPr>
          <a:xfrm>
            <a:off x="519112" y="768638"/>
            <a:ext cx="6521450" cy="769216"/>
          </a:xfrm>
          <a:prstGeom prst="rect">
            <a:avLst/>
          </a:prstGeom>
        </p:spPr>
        <p:txBody>
          <a:bodyPr/>
          <a:lstStyle>
            <a:lvl1pPr>
              <a:lnSpc>
                <a:spcPct val="80000"/>
              </a:lnSpc>
              <a:defRPr sz="4000" b="1" u="sng">
                <a:solidFill>
                  <a:schemeClr val="accent1">
                    <a:lumMod val="50000"/>
                  </a:schemeClr>
                </a:solidFill>
                <a:latin typeface="Ink Free" panose="03080402000500000000" pitchFamily="66" charset="0"/>
              </a:defRPr>
            </a:lvl1pPr>
          </a:lstStyle>
          <a:p>
            <a:r>
              <a:rPr lang="en-US"/>
              <a:t>Click to edit Master title style</a:t>
            </a:r>
            <a:endParaRPr lang="en-GB"/>
          </a:p>
        </p:txBody>
      </p:sp>
    </p:spTree>
    <p:extLst>
      <p:ext uri="{BB962C8B-B14F-4D97-AF65-F5344CB8AC3E}">
        <p14:creationId xmlns:p14="http://schemas.microsoft.com/office/powerpoint/2010/main" val="304074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550" y="632206"/>
            <a:ext cx="6648450" cy="9654794"/>
          </a:xfrm>
        </p:spPr>
        <p:txBody>
          <a:bodyPr anchor="ctr">
            <a:normAutofit/>
          </a:bodyPr>
          <a:lstStyle>
            <a:lvl1pPr algn="ctr">
              <a:lnSpc>
                <a:spcPct val="85000"/>
              </a:lnSpc>
              <a:defRPr sz="11500">
                <a:solidFill>
                  <a:schemeClr val="accent5">
                    <a:lumMod val="75000"/>
                  </a:schemeClr>
                </a:solidFill>
              </a:defRPr>
            </a:lvl1pPr>
          </a:lstStyle>
          <a:p>
            <a:pPr lvl="0"/>
            <a:r>
              <a:rPr lang="en-US" dirty="0"/>
              <a:t>Click to edit Master text styles</a:t>
            </a:r>
          </a:p>
        </p:txBody>
      </p:sp>
    </p:spTree>
    <p:extLst>
      <p:ext uri="{BB962C8B-B14F-4D97-AF65-F5344CB8AC3E}">
        <p14:creationId xmlns:p14="http://schemas.microsoft.com/office/powerpoint/2010/main" val="35589893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1BD3AAD-631B-4DE5-B351-B4CEC61BE900}"/>
              </a:ext>
            </a:extLst>
          </p:cNvPr>
          <p:cNvSpPr/>
          <p:nvPr/>
        </p:nvSpPr>
        <p:spPr>
          <a:xfrm>
            <a:off x="542441" y="914400"/>
            <a:ext cx="6478291" cy="90355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2099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1BD3AAD-631B-4DE5-B351-B4CEC61BE900}"/>
              </a:ext>
            </a:extLst>
          </p:cNvPr>
          <p:cNvSpPr/>
          <p:nvPr/>
        </p:nvSpPr>
        <p:spPr>
          <a:xfrm>
            <a:off x="542441" y="914400"/>
            <a:ext cx="6478291" cy="9035512"/>
          </a:xfrm>
          <a:prstGeom prst="roundRect">
            <a:avLst/>
          </a:prstGeom>
          <a:solidFill>
            <a:srgbClr val="BCC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989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1BD3AAD-631B-4DE5-B351-B4CEC61BE900}"/>
              </a:ext>
            </a:extLst>
          </p:cNvPr>
          <p:cNvSpPr/>
          <p:nvPr/>
        </p:nvSpPr>
        <p:spPr>
          <a:xfrm>
            <a:off x="542441" y="914400"/>
            <a:ext cx="6478291" cy="90355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6821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1BD3AAD-631B-4DE5-B351-B4CEC61BE900}"/>
              </a:ext>
            </a:extLst>
          </p:cNvPr>
          <p:cNvSpPr/>
          <p:nvPr/>
        </p:nvSpPr>
        <p:spPr>
          <a:xfrm>
            <a:off x="542441" y="914400"/>
            <a:ext cx="6478291" cy="903551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736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1BD3AAD-631B-4DE5-B351-B4CEC61BE900}"/>
              </a:ext>
            </a:extLst>
          </p:cNvPr>
          <p:cNvSpPr/>
          <p:nvPr/>
        </p:nvSpPr>
        <p:spPr>
          <a:xfrm>
            <a:off x="542441" y="914400"/>
            <a:ext cx="6478291" cy="90355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088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1BD3AAD-631B-4DE5-B351-B4CEC61BE900}"/>
              </a:ext>
            </a:extLst>
          </p:cNvPr>
          <p:cNvSpPr/>
          <p:nvPr/>
        </p:nvSpPr>
        <p:spPr>
          <a:xfrm>
            <a:off x="542441" y="914400"/>
            <a:ext cx="6478291" cy="903551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61551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B66A67-CE9F-4224-888E-CAD12FC6AEA5}"/>
              </a:ext>
            </a:extLst>
          </p:cNvPr>
          <p:cNvSpPr>
            <a:spLocks noGrp="1"/>
          </p:cNvSpPr>
          <p:nvPr>
            <p:ph idx="1"/>
          </p:nvPr>
        </p:nvSpPr>
        <p:spPr>
          <a:xfrm>
            <a:off x="590550" y="929898"/>
            <a:ext cx="6538670" cy="8756543"/>
          </a:xfrm>
        </p:spPr>
        <p:txBody>
          <a:bodyPr>
            <a:normAutofit/>
          </a:bodyPr>
          <a:lstStyle/>
          <a:p>
            <a:r>
              <a:rPr lang="en-GB" sz="19900" b="1" dirty="0">
                <a:solidFill>
                  <a:srgbClr val="FF0000"/>
                </a:solidFill>
                <a:latin typeface="Lato Black" panose="020F0A02020204030203" pitchFamily="34" charset="0"/>
              </a:rPr>
              <a:t>Time</a:t>
            </a:r>
          </a:p>
          <a:p>
            <a:r>
              <a:rPr lang="en-GB" sz="19900" b="1" dirty="0">
                <a:solidFill>
                  <a:srgbClr val="FF0000"/>
                </a:solidFill>
                <a:latin typeface="Lato Black" panose="020F0A02020204030203" pitchFamily="34" charset="0"/>
              </a:rPr>
              <a:t>Out</a:t>
            </a:r>
          </a:p>
        </p:txBody>
      </p:sp>
      <p:sp>
        <p:nvSpPr>
          <p:cNvPr id="3" name="Content Placeholder 1">
            <a:extLst>
              <a:ext uri="{FF2B5EF4-FFF2-40B4-BE49-F238E27FC236}">
                <a16:creationId xmlns:a16="http://schemas.microsoft.com/office/drawing/2014/main" id="{17E3E794-3DF0-4F9C-897E-302CC8D2B31F}"/>
              </a:ext>
            </a:extLst>
          </p:cNvPr>
          <p:cNvSpPr txBox="1">
            <a:spLocks/>
          </p:cNvSpPr>
          <p:nvPr/>
        </p:nvSpPr>
        <p:spPr>
          <a:xfrm>
            <a:off x="590550" y="929897"/>
            <a:ext cx="6538670" cy="8756543"/>
          </a:xfrm>
          <a:prstGeom prst="rect">
            <a:avLst/>
          </a:prstGeom>
          <a:solidFill>
            <a:srgbClr val="FF0000"/>
          </a:solidFill>
        </p:spPr>
        <p:txBody>
          <a:bodyPr vert="horz" lIns="91440" tIns="45720" rIns="91440" bIns="45720" rtlCol="0" anchor="ctr">
            <a:normAutofit/>
          </a:bodyPr>
          <a:lstStyle>
            <a:lvl1pPr marL="0" indent="0" algn="ctr" defTabSz="755934" rtl="0" eaLnBrk="1" latinLnBrk="0" hangingPunct="1">
              <a:lnSpc>
                <a:spcPct val="85000"/>
              </a:lnSpc>
              <a:spcBef>
                <a:spcPts val="0"/>
              </a:spcBef>
              <a:spcAft>
                <a:spcPts val="1800"/>
              </a:spcAft>
              <a:buFont typeface="Arial" panose="020B0604020202020204" pitchFamily="34" charset="0"/>
              <a:buNone/>
              <a:defRPr sz="115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GB" sz="19900" b="1">
                <a:solidFill>
                  <a:schemeClr val="bg1"/>
                </a:solidFill>
                <a:latin typeface="Lato Black" panose="020F0A02020204030203" pitchFamily="34" charset="0"/>
              </a:rPr>
              <a:t>Time</a:t>
            </a:r>
          </a:p>
          <a:p>
            <a:r>
              <a:rPr lang="en-GB" sz="19900" b="1">
                <a:solidFill>
                  <a:schemeClr val="bg1"/>
                </a:solidFill>
                <a:latin typeface="Lato Black" panose="020F0A02020204030203" pitchFamily="34" charset="0"/>
              </a:rPr>
              <a:t>Out</a:t>
            </a:r>
            <a:endParaRPr lang="en-GB" sz="19900" b="1" dirty="0">
              <a:solidFill>
                <a:schemeClr val="bg1"/>
              </a:solidFill>
              <a:latin typeface="Lato Black" panose="020F0A02020204030203" pitchFamily="34" charset="0"/>
            </a:endParaRPr>
          </a:p>
        </p:txBody>
      </p:sp>
    </p:spTree>
    <p:extLst>
      <p:ext uri="{BB962C8B-B14F-4D97-AF65-F5344CB8AC3E}">
        <p14:creationId xmlns:p14="http://schemas.microsoft.com/office/powerpoint/2010/main" val="67936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endCondLst>
                                    <p:cond evt="onNext" delay="0">
                                      <p:tgtEl>
                                        <p:sldTgt/>
                                      </p:tgtEl>
                                    </p:cond>
                                  </p:endCondLst>
                                  <p:childTnLst>
                                    <p:anim calcmode="discrete" valueType="str">
                                      <p:cBhvr>
                                        <p:cTn id="6" dur="1000" fill="hold"/>
                                        <p:tgtEl>
                                          <p:spTgt spid="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1580</TotalTime>
  <Words>4</Words>
  <Application>Microsoft Office PowerPoint</Application>
  <PresentationFormat>Custom</PresentationFormat>
  <Paragraphs>4</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Ink Free</vt:lpstr>
      <vt:lpstr>Lato Black</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38</cp:revision>
  <dcterms:created xsi:type="dcterms:W3CDTF">2021-03-08T20:33:27Z</dcterms:created>
  <dcterms:modified xsi:type="dcterms:W3CDTF">2021-03-24T12:05:06Z</dcterms:modified>
</cp:coreProperties>
</file>